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5"/>
    <p:sldMasterId id="214748368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Lst>
  <p:sldSz cy="5143500" cx="9144000"/>
  <p:notesSz cx="6858000" cy="9144000"/>
  <p:embeddedFontLst>
    <p:embeddedFont>
      <p:font typeface="Bakbak One"/>
      <p:regular r:id="rId64"/>
    </p:embeddedFont>
    <p:embeddedFont>
      <p:font typeface="Proxima Nova"/>
      <p:regular r:id="rId65"/>
      <p:bold r:id="rId66"/>
      <p:italic r:id="rId67"/>
      <p:boldItalic r:id="rId68"/>
    </p:embeddedFont>
    <p:embeddedFont>
      <p:font typeface="Roboto Medium"/>
      <p:regular r:id="rId69"/>
      <p:bold r:id="rId70"/>
      <p:italic r:id="rId71"/>
      <p:boldItalic r:id="rId72"/>
    </p:embeddedFont>
    <p:embeddedFont>
      <p:font typeface="Amatic SC"/>
      <p:regular r:id="rId73"/>
      <p:bold r:id="rId74"/>
    </p:embeddedFont>
    <p:embeddedFont>
      <p:font typeface="Anaheim"/>
      <p:regular r:id="rId75"/>
      <p:bold r:id="rId76"/>
    </p:embeddedFont>
    <p:embeddedFont>
      <p:font typeface="Bebas Neue"/>
      <p:regular r:id="rId77"/>
    </p:embeddedFont>
    <p:embeddedFont>
      <p:font typeface="Manrope"/>
      <p:regular r:id="rId78"/>
      <p:bold r:id="rId79"/>
    </p:embeddedFont>
    <p:embeddedFont>
      <p:font typeface="PT Sans"/>
      <p:regular r:id="rId80"/>
      <p:bold r:id="rId81"/>
      <p:italic r:id="rId82"/>
      <p:boldItalic r:id="rId83"/>
    </p:embeddedFont>
    <p:embeddedFont>
      <p:font typeface="Bree Serif"/>
      <p:regular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B261520-9E8F-4AC8-89B8-5D94F57EC519}">
  <a:tblStyle styleId="{AB261520-9E8F-4AC8-89B8-5D94F57EC51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BreeSerif-regular.fntdata"/><Relationship Id="rId83" Type="http://schemas.openxmlformats.org/officeDocument/2006/relationships/font" Target="fonts/PTSans-boldItalic.fntdata"/><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PTSans-regular.fntdata"/><Relationship Id="rId82" Type="http://schemas.openxmlformats.org/officeDocument/2006/relationships/font" Target="fonts/PTSans-italic.fntdata"/><Relationship Id="rId81" Type="http://schemas.openxmlformats.org/officeDocument/2006/relationships/font" Target="fonts/PT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AmaticSC-regular.fntdata"/><Relationship Id="rId72" Type="http://schemas.openxmlformats.org/officeDocument/2006/relationships/font" Target="fonts/RobotoMedium-boldItalic.fntdata"/><Relationship Id="rId31" Type="http://schemas.openxmlformats.org/officeDocument/2006/relationships/slide" Target="slides/slide24.xml"/><Relationship Id="rId75" Type="http://schemas.openxmlformats.org/officeDocument/2006/relationships/font" Target="fonts/Anaheim-regular.fntdata"/><Relationship Id="rId30" Type="http://schemas.openxmlformats.org/officeDocument/2006/relationships/slide" Target="slides/slide23.xml"/><Relationship Id="rId74" Type="http://schemas.openxmlformats.org/officeDocument/2006/relationships/font" Target="fonts/AmaticSC-bold.fntdata"/><Relationship Id="rId33" Type="http://schemas.openxmlformats.org/officeDocument/2006/relationships/slide" Target="slides/slide26.xml"/><Relationship Id="rId77" Type="http://schemas.openxmlformats.org/officeDocument/2006/relationships/font" Target="fonts/BebasNeue-regular.fntdata"/><Relationship Id="rId32" Type="http://schemas.openxmlformats.org/officeDocument/2006/relationships/slide" Target="slides/slide25.xml"/><Relationship Id="rId76" Type="http://schemas.openxmlformats.org/officeDocument/2006/relationships/font" Target="fonts/Anaheim-bold.fntdata"/><Relationship Id="rId35" Type="http://schemas.openxmlformats.org/officeDocument/2006/relationships/slide" Target="slides/slide28.xml"/><Relationship Id="rId79" Type="http://schemas.openxmlformats.org/officeDocument/2006/relationships/font" Target="fonts/Manrope-bold.fntdata"/><Relationship Id="rId34" Type="http://schemas.openxmlformats.org/officeDocument/2006/relationships/slide" Target="slides/slide27.xml"/><Relationship Id="rId78" Type="http://schemas.openxmlformats.org/officeDocument/2006/relationships/font" Target="fonts/Manrope-regular.fntdata"/><Relationship Id="rId71" Type="http://schemas.openxmlformats.org/officeDocument/2006/relationships/font" Target="fonts/RobotoMedium-italic.fntdata"/><Relationship Id="rId70" Type="http://schemas.openxmlformats.org/officeDocument/2006/relationships/font" Target="fonts/RobotoMedium-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font" Target="fonts/BakbakOne-regular.fntdata"/><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font" Target="fonts/ProximaNova-bold.fntdata"/><Relationship Id="rId21" Type="http://schemas.openxmlformats.org/officeDocument/2006/relationships/slide" Target="slides/slide14.xml"/><Relationship Id="rId65" Type="http://schemas.openxmlformats.org/officeDocument/2006/relationships/font" Target="fonts/ProximaNova-regular.fntdata"/><Relationship Id="rId24" Type="http://schemas.openxmlformats.org/officeDocument/2006/relationships/slide" Target="slides/slide17.xml"/><Relationship Id="rId68" Type="http://schemas.openxmlformats.org/officeDocument/2006/relationships/font" Target="fonts/ProximaNova-boldItalic.fntdata"/><Relationship Id="rId23" Type="http://schemas.openxmlformats.org/officeDocument/2006/relationships/slide" Target="slides/slide16.xml"/><Relationship Id="rId67" Type="http://schemas.openxmlformats.org/officeDocument/2006/relationships/font" Target="fonts/ProximaNova-italic.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edium-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jp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 name="Google Shape;74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8" name="Shape 1258"/>
        <p:cNvGrpSpPr/>
        <p:nvPr/>
      </p:nvGrpSpPr>
      <p:grpSpPr>
        <a:xfrm>
          <a:off x="0" y="0"/>
          <a:ext cx="0" cy="0"/>
          <a:chOff x="0" y="0"/>
          <a:chExt cx="0" cy="0"/>
        </a:xfrm>
      </p:grpSpPr>
      <p:sp>
        <p:nvSpPr>
          <p:cNvPr id="1259" name="Google Shape;1259;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0" name="Google Shape;1260;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5" name="Shape 1315"/>
        <p:cNvGrpSpPr/>
        <p:nvPr/>
      </p:nvGrpSpPr>
      <p:grpSpPr>
        <a:xfrm>
          <a:off x="0" y="0"/>
          <a:ext cx="0" cy="0"/>
          <a:chOff x="0" y="0"/>
          <a:chExt cx="0" cy="0"/>
        </a:xfrm>
      </p:grpSpPr>
      <p:sp>
        <p:nvSpPr>
          <p:cNvPr id="1316" name="Google Shape;1316;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7" name="Google Shape;1317;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g1a0a160e229_0_28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4" name="Google Shape;1334;g1a0a160e229_0_28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5" name="Shape 1425"/>
        <p:cNvGrpSpPr/>
        <p:nvPr/>
      </p:nvGrpSpPr>
      <p:grpSpPr>
        <a:xfrm>
          <a:off x="0" y="0"/>
          <a:ext cx="0" cy="0"/>
          <a:chOff x="0" y="0"/>
          <a:chExt cx="0" cy="0"/>
        </a:xfrm>
      </p:grpSpPr>
      <p:sp>
        <p:nvSpPr>
          <p:cNvPr id="1426" name="Google Shape;1426;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7" name="Google Shape;1427;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 name="Shape 1528"/>
        <p:cNvGrpSpPr/>
        <p:nvPr/>
      </p:nvGrpSpPr>
      <p:grpSpPr>
        <a:xfrm>
          <a:off x="0" y="0"/>
          <a:ext cx="0" cy="0"/>
          <a:chOff x="0" y="0"/>
          <a:chExt cx="0" cy="0"/>
        </a:xfrm>
      </p:grpSpPr>
      <p:sp>
        <p:nvSpPr>
          <p:cNvPr id="1529" name="Google Shape;1529;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0" name="Google Shape;1530;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 name="Google Shape;1589;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2" name="Shape 1592"/>
        <p:cNvGrpSpPr/>
        <p:nvPr/>
      </p:nvGrpSpPr>
      <p:grpSpPr>
        <a:xfrm>
          <a:off x="0" y="0"/>
          <a:ext cx="0" cy="0"/>
          <a:chOff x="0" y="0"/>
          <a:chExt cx="0" cy="0"/>
        </a:xfrm>
      </p:grpSpPr>
      <p:sp>
        <p:nvSpPr>
          <p:cNvPr id="1593" name="Google Shape;1593;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4" name="Google Shape;1594;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3" name="Shape 1613"/>
        <p:cNvGrpSpPr/>
        <p:nvPr/>
      </p:nvGrpSpPr>
      <p:grpSpPr>
        <a:xfrm>
          <a:off x="0" y="0"/>
          <a:ext cx="0" cy="0"/>
          <a:chOff x="0" y="0"/>
          <a:chExt cx="0" cy="0"/>
        </a:xfrm>
      </p:grpSpPr>
      <p:sp>
        <p:nvSpPr>
          <p:cNvPr id="1614" name="Google Shape;1614;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5" name="Google Shape;1615;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7" name="Shape 1707"/>
        <p:cNvGrpSpPr/>
        <p:nvPr/>
      </p:nvGrpSpPr>
      <p:grpSpPr>
        <a:xfrm>
          <a:off x="0" y="0"/>
          <a:ext cx="0" cy="0"/>
          <a:chOff x="0" y="0"/>
          <a:chExt cx="0" cy="0"/>
        </a:xfrm>
      </p:grpSpPr>
      <p:sp>
        <p:nvSpPr>
          <p:cNvPr id="1708" name="Google Shape;1708;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9" name="Google Shape;1709;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 name="Shape 1730"/>
        <p:cNvGrpSpPr/>
        <p:nvPr/>
      </p:nvGrpSpPr>
      <p:grpSpPr>
        <a:xfrm>
          <a:off x="0" y="0"/>
          <a:ext cx="0" cy="0"/>
          <a:chOff x="0" y="0"/>
          <a:chExt cx="0" cy="0"/>
        </a:xfrm>
      </p:grpSpPr>
      <p:sp>
        <p:nvSpPr>
          <p:cNvPr id="1731" name="Google Shape;1731;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2" name="Google Shape;1732;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0" name="Shape 1750"/>
        <p:cNvGrpSpPr/>
        <p:nvPr/>
      </p:nvGrpSpPr>
      <p:grpSpPr>
        <a:xfrm>
          <a:off x="0" y="0"/>
          <a:ext cx="0" cy="0"/>
          <a:chOff x="0" y="0"/>
          <a:chExt cx="0" cy="0"/>
        </a:xfrm>
      </p:grpSpPr>
      <p:sp>
        <p:nvSpPr>
          <p:cNvPr id="1751" name="Google Shape;1751;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2" name="Google Shape;1752;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2" name="Shape 1762"/>
        <p:cNvGrpSpPr/>
        <p:nvPr/>
      </p:nvGrpSpPr>
      <p:grpSpPr>
        <a:xfrm>
          <a:off x="0" y="0"/>
          <a:ext cx="0" cy="0"/>
          <a:chOff x="0" y="0"/>
          <a:chExt cx="0" cy="0"/>
        </a:xfrm>
      </p:grpSpPr>
      <p:sp>
        <p:nvSpPr>
          <p:cNvPr id="1763" name="Google Shape;1763;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4" name="Google Shape;1764;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3" name="Shape 1773"/>
        <p:cNvGrpSpPr/>
        <p:nvPr/>
      </p:nvGrpSpPr>
      <p:grpSpPr>
        <a:xfrm>
          <a:off x="0" y="0"/>
          <a:ext cx="0" cy="0"/>
          <a:chOff x="0" y="0"/>
          <a:chExt cx="0" cy="0"/>
        </a:xfrm>
      </p:grpSpPr>
      <p:sp>
        <p:nvSpPr>
          <p:cNvPr id="1774" name="Google Shape;1774;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5" name="Google Shape;1775;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4" name="Shape 1784"/>
        <p:cNvGrpSpPr/>
        <p:nvPr/>
      </p:nvGrpSpPr>
      <p:grpSpPr>
        <a:xfrm>
          <a:off x="0" y="0"/>
          <a:ext cx="0" cy="0"/>
          <a:chOff x="0" y="0"/>
          <a:chExt cx="0" cy="0"/>
        </a:xfrm>
      </p:grpSpPr>
      <p:sp>
        <p:nvSpPr>
          <p:cNvPr id="1785" name="Google Shape;1785;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6" name="Google Shape;1786;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1" name="Shape 1841"/>
        <p:cNvGrpSpPr/>
        <p:nvPr/>
      </p:nvGrpSpPr>
      <p:grpSpPr>
        <a:xfrm>
          <a:off x="0" y="0"/>
          <a:ext cx="0" cy="0"/>
          <a:chOff x="0" y="0"/>
          <a:chExt cx="0" cy="0"/>
        </a:xfrm>
      </p:grpSpPr>
      <p:sp>
        <p:nvSpPr>
          <p:cNvPr id="1842" name="Google Shape;1842;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3" name="Google Shape;1843;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3" name="Shape 1933"/>
        <p:cNvGrpSpPr/>
        <p:nvPr/>
      </p:nvGrpSpPr>
      <p:grpSpPr>
        <a:xfrm>
          <a:off x="0" y="0"/>
          <a:ext cx="0" cy="0"/>
          <a:chOff x="0" y="0"/>
          <a:chExt cx="0" cy="0"/>
        </a:xfrm>
      </p:grpSpPr>
      <p:sp>
        <p:nvSpPr>
          <p:cNvPr id="1934" name="Google Shape;1934;g1a0a160e229_0_28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5" name="Google Shape;1935;g1a0a160e229_0_28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8" name="Shape 1958"/>
        <p:cNvGrpSpPr/>
        <p:nvPr/>
      </p:nvGrpSpPr>
      <p:grpSpPr>
        <a:xfrm>
          <a:off x="0" y="0"/>
          <a:ext cx="0" cy="0"/>
          <a:chOff x="0" y="0"/>
          <a:chExt cx="0" cy="0"/>
        </a:xfrm>
      </p:grpSpPr>
      <p:sp>
        <p:nvSpPr>
          <p:cNvPr id="1959" name="Google Shape;1959;g1aa11c4b21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0" name="Google Shape;1960;g1aa11c4b21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4" name="Shape 1964"/>
        <p:cNvGrpSpPr/>
        <p:nvPr/>
      </p:nvGrpSpPr>
      <p:grpSpPr>
        <a:xfrm>
          <a:off x="0" y="0"/>
          <a:ext cx="0" cy="0"/>
          <a:chOff x="0" y="0"/>
          <a:chExt cx="0" cy="0"/>
        </a:xfrm>
      </p:grpSpPr>
      <p:sp>
        <p:nvSpPr>
          <p:cNvPr id="1965" name="Google Shape;1965;g1a0a160e229_0_28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6" name="Google Shape;1966;g1a0a160e229_0_28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8" name="Shape 1978"/>
        <p:cNvGrpSpPr/>
        <p:nvPr/>
      </p:nvGrpSpPr>
      <p:grpSpPr>
        <a:xfrm>
          <a:off x="0" y="0"/>
          <a:ext cx="0" cy="0"/>
          <a:chOff x="0" y="0"/>
          <a:chExt cx="0" cy="0"/>
        </a:xfrm>
      </p:grpSpPr>
      <p:sp>
        <p:nvSpPr>
          <p:cNvPr id="1979" name="Google Shape;1979;g1a0a160e229_0_29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0" name="Google Shape;1980;g1a0a160e229_0_29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7" name="Shape 1997"/>
        <p:cNvGrpSpPr/>
        <p:nvPr/>
      </p:nvGrpSpPr>
      <p:grpSpPr>
        <a:xfrm>
          <a:off x="0" y="0"/>
          <a:ext cx="0" cy="0"/>
          <a:chOff x="0" y="0"/>
          <a:chExt cx="0" cy="0"/>
        </a:xfrm>
      </p:grpSpPr>
      <p:sp>
        <p:nvSpPr>
          <p:cNvPr id="1998" name="Google Shape;1998;g1a0a160e229_0_28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9" name="Google Shape;1999;g1a0a160e229_0_28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1" name="Shape 2021"/>
        <p:cNvGrpSpPr/>
        <p:nvPr/>
      </p:nvGrpSpPr>
      <p:grpSpPr>
        <a:xfrm>
          <a:off x="0" y="0"/>
          <a:ext cx="0" cy="0"/>
          <a:chOff x="0" y="0"/>
          <a:chExt cx="0" cy="0"/>
        </a:xfrm>
      </p:grpSpPr>
      <p:sp>
        <p:nvSpPr>
          <p:cNvPr id="2022" name="Google Shape;2022;g1aa11c4b21b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3" name="Google Shape;2023;g1aa11c4b21b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0" name="Shape 2050"/>
        <p:cNvGrpSpPr/>
        <p:nvPr/>
      </p:nvGrpSpPr>
      <p:grpSpPr>
        <a:xfrm>
          <a:off x="0" y="0"/>
          <a:ext cx="0" cy="0"/>
          <a:chOff x="0" y="0"/>
          <a:chExt cx="0" cy="0"/>
        </a:xfrm>
      </p:grpSpPr>
      <p:sp>
        <p:nvSpPr>
          <p:cNvPr id="2051" name="Google Shape;2051;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2" name="Google Shape;2052;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9" name="Shape 2079"/>
        <p:cNvGrpSpPr/>
        <p:nvPr/>
      </p:nvGrpSpPr>
      <p:grpSpPr>
        <a:xfrm>
          <a:off x="0" y="0"/>
          <a:ext cx="0" cy="0"/>
          <a:chOff x="0" y="0"/>
          <a:chExt cx="0" cy="0"/>
        </a:xfrm>
      </p:grpSpPr>
      <p:sp>
        <p:nvSpPr>
          <p:cNvPr id="2080" name="Google Shape;2080;g1a0a160e229_0_28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1" name="Google Shape;2081;g1a0a160e229_0_28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6" name="Shape 2146"/>
        <p:cNvGrpSpPr/>
        <p:nvPr/>
      </p:nvGrpSpPr>
      <p:grpSpPr>
        <a:xfrm>
          <a:off x="0" y="0"/>
          <a:ext cx="0" cy="0"/>
          <a:chOff x="0" y="0"/>
          <a:chExt cx="0" cy="0"/>
        </a:xfrm>
      </p:grpSpPr>
      <p:sp>
        <p:nvSpPr>
          <p:cNvPr id="2147" name="Google Shape;2147;g1a0a160e229_0_29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8" name="Google Shape;2148;g1a0a160e229_0_29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0" name="Shape 2190"/>
        <p:cNvGrpSpPr/>
        <p:nvPr/>
      </p:nvGrpSpPr>
      <p:grpSpPr>
        <a:xfrm>
          <a:off x="0" y="0"/>
          <a:ext cx="0" cy="0"/>
          <a:chOff x="0" y="0"/>
          <a:chExt cx="0" cy="0"/>
        </a:xfrm>
      </p:grpSpPr>
      <p:sp>
        <p:nvSpPr>
          <p:cNvPr id="2191" name="Google Shape;2191;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2" name="Google Shape;2192;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2" name="Shape 2312"/>
        <p:cNvGrpSpPr/>
        <p:nvPr/>
      </p:nvGrpSpPr>
      <p:grpSpPr>
        <a:xfrm>
          <a:off x="0" y="0"/>
          <a:ext cx="0" cy="0"/>
          <a:chOff x="0" y="0"/>
          <a:chExt cx="0" cy="0"/>
        </a:xfrm>
      </p:grpSpPr>
      <p:sp>
        <p:nvSpPr>
          <p:cNvPr id="2313" name="Google Shape;2313;g19faf3d2069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4" name="Google Shape;2314;g19faf3d2069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4" name="Shape 2804"/>
        <p:cNvGrpSpPr/>
        <p:nvPr/>
      </p:nvGrpSpPr>
      <p:grpSpPr>
        <a:xfrm>
          <a:off x="0" y="0"/>
          <a:ext cx="0" cy="0"/>
          <a:chOff x="0" y="0"/>
          <a:chExt cx="0" cy="0"/>
        </a:xfrm>
      </p:grpSpPr>
      <p:sp>
        <p:nvSpPr>
          <p:cNvPr id="2805" name="Google Shape;2805;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6" name="Google Shape;2806;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3" name="Shape 3053"/>
        <p:cNvGrpSpPr/>
        <p:nvPr/>
      </p:nvGrpSpPr>
      <p:grpSpPr>
        <a:xfrm>
          <a:off x="0" y="0"/>
          <a:ext cx="0" cy="0"/>
          <a:chOff x="0" y="0"/>
          <a:chExt cx="0" cy="0"/>
        </a:xfrm>
      </p:grpSpPr>
      <p:sp>
        <p:nvSpPr>
          <p:cNvPr id="3054" name="Google Shape;3054;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5" name="Google Shape;3055;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0" name="Shape 3060"/>
        <p:cNvGrpSpPr/>
        <p:nvPr/>
      </p:nvGrpSpPr>
      <p:grpSpPr>
        <a:xfrm>
          <a:off x="0" y="0"/>
          <a:ext cx="0" cy="0"/>
          <a:chOff x="0" y="0"/>
          <a:chExt cx="0" cy="0"/>
        </a:xfrm>
      </p:grpSpPr>
      <p:sp>
        <p:nvSpPr>
          <p:cNvPr id="3061" name="Google Shape;3061;g1a0a160e229_0_14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2" name="Google Shape;3062;g1a0a160e229_0_14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g19faf3d2069_0_1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3" name="Google Shape;933;g19faf3d2069_0_1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6" name="Shape 3066"/>
        <p:cNvGrpSpPr/>
        <p:nvPr/>
      </p:nvGrpSpPr>
      <p:grpSpPr>
        <a:xfrm>
          <a:off x="0" y="0"/>
          <a:ext cx="0" cy="0"/>
          <a:chOff x="0" y="0"/>
          <a:chExt cx="0" cy="0"/>
        </a:xfrm>
      </p:grpSpPr>
      <p:sp>
        <p:nvSpPr>
          <p:cNvPr id="3067" name="Google Shape;3067;g1a0a160e229_0_14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8" name="Google Shape;3068;g1a0a160e229_0_14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2" name="Shape 3072"/>
        <p:cNvGrpSpPr/>
        <p:nvPr/>
      </p:nvGrpSpPr>
      <p:grpSpPr>
        <a:xfrm>
          <a:off x="0" y="0"/>
          <a:ext cx="0" cy="0"/>
          <a:chOff x="0" y="0"/>
          <a:chExt cx="0" cy="0"/>
        </a:xfrm>
      </p:grpSpPr>
      <p:sp>
        <p:nvSpPr>
          <p:cNvPr id="3073" name="Google Shape;3073;g1a0a160e229_0_14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4" name="Google Shape;3074;g1a0a160e229_0_14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0" name="Shape 3090"/>
        <p:cNvGrpSpPr/>
        <p:nvPr/>
      </p:nvGrpSpPr>
      <p:grpSpPr>
        <a:xfrm>
          <a:off x="0" y="0"/>
          <a:ext cx="0" cy="0"/>
          <a:chOff x="0" y="0"/>
          <a:chExt cx="0" cy="0"/>
        </a:xfrm>
      </p:grpSpPr>
      <p:sp>
        <p:nvSpPr>
          <p:cNvPr id="3091" name="Google Shape;3091;g1a0a160e229_0_14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2" name="Google Shape;3092;g1a0a160e229_0_14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6" name="Shape 3106"/>
        <p:cNvGrpSpPr/>
        <p:nvPr/>
      </p:nvGrpSpPr>
      <p:grpSpPr>
        <a:xfrm>
          <a:off x="0" y="0"/>
          <a:ext cx="0" cy="0"/>
          <a:chOff x="0" y="0"/>
          <a:chExt cx="0" cy="0"/>
        </a:xfrm>
      </p:grpSpPr>
      <p:sp>
        <p:nvSpPr>
          <p:cNvPr id="3107" name="Google Shape;3107;g1a0a160e229_0_14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8" name="Google Shape;3108;g1a0a160e229_0_14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3" name="Shape 3443"/>
        <p:cNvGrpSpPr/>
        <p:nvPr/>
      </p:nvGrpSpPr>
      <p:grpSpPr>
        <a:xfrm>
          <a:off x="0" y="0"/>
          <a:ext cx="0" cy="0"/>
          <a:chOff x="0" y="0"/>
          <a:chExt cx="0" cy="0"/>
        </a:xfrm>
      </p:grpSpPr>
      <p:sp>
        <p:nvSpPr>
          <p:cNvPr id="3444" name="Google Shape;3444;g1a0a160e229_0_149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5" name="Google Shape;3445;g1a0a160e229_0_149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7" name="Shape 9357"/>
        <p:cNvGrpSpPr/>
        <p:nvPr/>
      </p:nvGrpSpPr>
      <p:grpSpPr>
        <a:xfrm>
          <a:off x="0" y="0"/>
          <a:ext cx="0" cy="0"/>
          <a:chOff x="0" y="0"/>
          <a:chExt cx="0" cy="0"/>
        </a:xfrm>
      </p:grpSpPr>
      <p:sp>
        <p:nvSpPr>
          <p:cNvPr id="9358" name="Google Shape;9358;g1a0a160e229_0_20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9" name="Google Shape;9359;g1a0a160e229_0_20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4" name="Shape 9784"/>
        <p:cNvGrpSpPr/>
        <p:nvPr/>
      </p:nvGrpSpPr>
      <p:grpSpPr>
        <a:xfrm>
          <a:off x="0" y="0"/>
          <a:ext cx="0" cy="0"/>
          <a:chOff x="0" y="0"/>
          <a:chExt cx="0" cy="0"/>
        </a:xfrm>
      </p:grpSpPr>
      <p:sp>
        <p:nvSpPr>
          <p:cNvPr id="9785" name="Google Shape;9785;g1a0a160e229_0_21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6" name="Google Shape;9786;g1a0a160e229_0_21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7" name="Shape 9947"/>
        <p:cNvGrpSpPr/>
        <p:nvPr/>
      </p:nvGrpSpPr>
      <p:grpSpPr>
        <a:xfrm>
          <a:off x="0" y="0"/>
          <a:ext cx="0" cy="0"/>
          <a:chOff x="0" y="0"/>
          <a:chExt cx="0" cy="0"/>
        </a:xfrm>
      </p:grpSpPr>
      <p:sp>
        <p:nvSpPr>
          <p:cNvPr id="9948" name="Google Shape;9948;g1a0a160e229_0_21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9" name="Google Shape;9949;g1a0a160e229_0_21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9" name="Shape 10349"/>
        <p:cNvGrpSpPr/>
        <p:nvPr/>
      </p:nvGrpSpPr>
      <p:grpSpPr>
        <a:xfrm>
          <a:off x="0" y="0"/>
          <a:ext cx="0" cy="0"/>
          <a:chOff x="0" y="0"/>
          <a:chExt cx="0" cy="0"/>
        </a:xfrm>
      </p:grpSpPr>
      <p:sp>
        <p:nvSpPr>
          <p:cNvPr id="10350" name="Google Shape;10350;g1a0a160e229_0_21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1" name="Google Shape;10351;g1a0a160e229_0_21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0" name="Shape 10720"/>
        <p:cNvGrpSpPr/>
        <p:nvPr/>
      </p:nvGrpSpPr>
      <p:grpSpPr>
        <a:xfrm>
          <a:off x="0" y="0"/>
          <a:ext cx="0" cy="0"/>
          <a:chOff x="0" y="0"/>
          <a:chExt cx="0" cy="0"/>
        </a:xfrm>
      </p:grpSpPr>
      <p:sp>
        <p:nvSpPr>
          <p:cNvPr id="10721" name="Google Shape;10721;g1a0a160e229_0_22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2" name="Google Shape;10722;g1a0a160e229_0_22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 name="Shape 1024"/>
        <p:cNvGrpSpPr/>
        <p:nvPr/>
      </p:nvGrpSpPr>
      <p:grpSpPr>
        <a:xfrm>
          <a:off x="0" y="0"/>
          <a:ext cx="0" cy="0"/>
          <a:chOff x="0" y="0"/>
          <a:chExt cx="0" cy="0"/>
        </a:xfrm>
      </p:grpSpPr>
      <p:sp>
        <p:nvSpPr>
          <p:cNvPr id="1025" name="Google Shape;1025;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 name="Google Shape;1026;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2" name="Shape 11102"/>
        <p:cNvGrpSpPr/>
        <p:nvPr/>
      </p:nvGrpSpPr>
      <p:grpSpPr>
        <a:xfrm>
          <a:off x="0" y="0"/>
          <a:ext cx="0" cy="0"/>
          <a:chOff x="0" y="0"/>
          <a:chExt cx="0" cy="0"/>
        </a:xfrm>
      </p:grpSpPr>
      <p:sp>
        <p:nvSpPr>
          <p:cNvPr id="11103" name="Google Shape;11103;g1a0a160e229_0_22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4" name="Google Shape;11104;g1a0a160e229_0_22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3" name="Shape 11533"/>
        <p:cNvGrpSpPr/>
        <p:nvPr/>
      </p:nvGrpSpPr>
      <p:grpSpPr>
        <a:xfrm>
          <a:off x="0" y="0"/>
          <a:ext cx="0" cy="0"/>
          <a:chOff x="0" y="0"/>
          <a:chExt cx="0" cy="0"/>
        </a:xfrm>
      </p:grpSpPr>
      <p:sp>
        <p:nvSpPr>
          <p:cNvPr id="11534" name="Google Shape;11534;g1a0a160e229_0_23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35" name="Google Shape;11535;g1a0a160e229_0_23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6" name="Shape 12326"/>
        <p:cNvGrpSpPr/>
        <p:nvPr/>
      </p:nvGrpSpPr>
      <p:grpSpPr>
        <a:xfrm>
          <a:off x="0" y="0"/>
          <a:ext cx="0" cy="0"/>
          <a:chOff x="0" y="0"/>
          <a:chExt cx="0" cy="0"/>
        </a:xfrm>
      </p:grpSpPr>
      <p:sp>
        <p:nvSpPr>
          <p:cNvPr id="12327" name="Google Shape;12327;g1a0a160e229_0_23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28" name="Google Shape;12328;g1a0a160e229_0_23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7" name="Shape 13067"/>
        <p:cNvGrpSpPr/>
        <p:nvPr/>
      </p:nvGrpSpPr>
      <p:grpSpPr>
        <a:xfrm>
          <a:off x="0" y="0"/>
          <a:ext cx="0" cy="0"/>
          <a:chOff x="0" y="0"/>
          <a:chExt cx="0" cy="0"/>
        </a:xfrm>
      </p:grpSpPr>
      <p:sp>
        <p:nvSpPr>
          <p:cNvPr id="13068" name="Google Shape;13068;g1a0a160e229_0_24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69" name="Google Shape;13069;g1a0a160e229_0_24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60" name="Shape 13760"/>
        <p:cNvGrpSpPr/>
        <p:nvPr/>
      </p:nvGrpSpPr>
      <p:grpSpPr>
        <a:xfrm>
          <a:off x="0" y="0"/>
          <a:ext cx="0" cy="0"/>
          <a:chOff x="0" y="0"/>
          <a:chExt cx="0" cy="0"/>
        </a:xfrm>
      </p:grpSpPr>
      <p:sp>
        <p:nvSpPr>
          <p:cNvPr id="13761" name="Google Shape;13761;g1a0a160e229_0_25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2" name="Google Shape;13762;g1a0a160e229_0_25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62" name="Shape 14062"/>
        <p:cNvGrpSpPr/>
        <p:nvPr/>
      </p:nvGrpSpPr>
      <p:grpSpPr>
        <a:xfrm>
          <a:off x="0" y="0"/>
          <a:ext cx="0" cy="0"/>
          <a:chOff x="0" y="0"/>
          <a:chExt cx="0" cy="0"/>
        </a:xfrm>
      </p:grpSpPr>
      <p:sp>
        <p:nvSpPr>
          <p:cNvPr id="14063" name="Google Shape;14063;g1a0a160e229_0_25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64" name="Google Shape;14064;g1a0a160e229_0_25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02" name="Shape 14702"/>
        <p:cNvGrpSpPr/>
        <p:nvPr/>
      </p:nvGrpSpPr>
      <p:grpSpPr>
        <a:xfrm>
          <a:off x="0" y="0"/>
          <a:ext cx="0" cy="0"/>
          <a:chOff x="0" y="0"/>
          <a:chExt cx="0" cy="0"/>
        </a:xfrm>
      </p:grpSpPr>
      <p:sp>
        <p:nvSpPr>
          <p:cNvPr id="14703" name="Google Shape;14703;g1a0a160e229_0_28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04" name="Google Shape;14704;g1a0a160e229_0_28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 name="Shape 1144"/>
        <p:cNvGrpSpPr/>
        <p:nvPr/>
      </p:nvGrpSpPr>
      <p:grpSpPr>
        <a:xfrm>
          <a:off x="0" y="0"/>
          <a:ext cx="0" cy="0"/>
          <a:chOff x="0" y="0"/>
          <a:chExt cx="0" cy="0"/>
        </a:xfrm>
      </p:grpSpPr>
      <p:sp>
        <p:nvSpPr>
          <p:cNvPr id="1145" name="Google Shape;1145;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 name="Google Shape;1146;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 name="Shape 1151"/>
        <p:cNvGrpSpPr/>
        <p:nvPr/>
      </p:nvGrpSpPr>
      <p:grpSpPr>
        <a:xfrm>
          <a:off x="0" y="0"/>
          <a:ext cx="0" cy="0"/>
          <a:chOff x="0" y="0"/>
          <a:chExt cx="0" cy="0"/>
        </a:xfrm>
      </p:grpSpPr>
      <p:sp>
        <p:nvSpPr>
          <p:cNvPr id="1152" name="Google Shape;1152;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3" name="Google Shape;1153;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0" name="Shape 1200"/>
        <p:cNvGrpSpPr/>
        <p:nvPr/>
      </p:nvGrpSpPr>
      <p:grpSpPr>
        <a:xfrm>
          <a:off x="0" y="0"/>
          <a:ext cx="0" cy="0"/>
          <a:chOff x="0" y="0"/>
          <a:chExt cx="0" cy="0"/>
        </a:xfrm>
      </p:grpSpPr>
      <p:sp>
        <p:nvSpPr>
          <p:cNvPr id="1201" name="Google Shape;1201;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2" name="Google Shape;1202;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5219150" y="-320325"/>
            <a:ext cx="4284218" cy="3460943"/>
            <a:chOff x="4772375" y="-320325"/>
            <a:chExt cx="4284218" cy="3460943"/>
          </a:xfrm>
        </p:grpSpPr>
        <p:grpSp>
          <p:nvGrpSpPr>
            <p:cNvPr id="10" name="Google Shape;10;p2"/>
            <p:cNvGrpSpPr/>
            <p:nvPr/>
          </p:nvGrpSpPr>
          <p:grpSpPr>
            <a:xfrm>
              <a:off x="7874993" y="224685"/>
              <a:ext cx="618032" cy="1423273"/>
              <a:chOff x="10969818" y="224685"/>
              <a:chExt cx="618032" cy="1423273"/>
            </a:xfrm>
          </p:grpSpPr>
          <p:sp>
            <p:nvSpPr>
              <p:cNvPr id="11" name="Google Shape;11;p2"/>
              <p:cNvSpPr/>
              <p:nvPr/>
            </p:nvSpPr>
            <p:spPr>
              <a:xfrm rot="5400000">
                <a:off x="11041013"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11041013"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 name="Google Shape;13;p2"/>
            <p:cNvGrpSpPr/>
            <p:nvPr/>
          </p:nvGrpSpPr>
          <p:grpSpPr>
            <a:xfrm>
              <a:off x="6605468" y="224685"/>
              <a:ext cx="618032" cy="1423273"/>
              <a:chOff x="9700293" y="224685"/>
              <a:chExt cx="618032" cy="1423273"/>
            </a:xfrm>
          </p:grpSpPr>
          <p:sp>
            <p:nvSpPr>
              <p:cNvPr id="14" name="Google Shape;14;p2"/>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rot="5400000">
              <a:off x="5407137"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6041900" y="-320325"/>
              <a:ext cx="475643" cy="1565662"/>
              <a:chOff x="9224650" y="-320325"/>
              <a:chExt cx="475643" cy="1565662"/>
            </a:xfrm>
          </p:grpSpPr>
          <p:sp>
            <p:nvSpPr>
              <p:cNvPr id="18" name="Google Shape;18;p2"/>
              <p:cNvSpPr/>
              <p:nvPr/>
            </p:nvSpPr>
            <p:spPr>
              <a:xfrm>
                <a:off x="9224650"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9224650" y="6273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7311425" y="-320325"/>
              <a:ext cx="475643" cy="2513293"/>
              <a:chOff x="10406250" y="-320325"/>
              <a:chExt cx="475643" cy="2513293"/>
            </a:xfrm>
          </p:grpSpPr>
          <p:sp>
            <p:nvSpPr>
              <p:cNvPr id="21" name="Google Shape;21;p2"/>
              <p:cNvSpPr/>
              <p:nvPr/>
            </p:nvSpPr>
            <p:spPr>
              <a:xfrm>
                <a:off x="10406250"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0406250" y="6273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0406250" y="157493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 name="Google Shape;24;p2"/>
            <p:cNvGrpSpPr/>
            <p:nvPr/>
          </p:nvGrpSpPr>
          <p:grpSpPr>
            <a:xfrm>
              <a:off x="8580950" y="-320325"/>
              <a:ext cx="475643" cy="2513293"/>
              <a:chOff x="11675775" y="-320325"/>
              <a:chExt cx="475643" cy="2513293"/>
            </a:xfrm>
          </p:grpSpPr>
          <p:sp>
            <p:nvSpPr>
              <p:cNvPr id="25" name="Google Shape;25;p2"/>
              <p:cNvSpPr/>
              <p:nvPr/>
            </p:nvSpPr>
            <p:spPr>
              <a:xfrm>
                <a:off x="11675775"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1675775" y="6273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1675775" y="157493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2"/>
            <p:cNvSpPr/>
            <p:nvPr/>
          </p:nvSpPr>
          <p:spPr>
            <a:xfrm rot="5400000">
              <a:off x="7946188" y="204874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580950" y="252258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4772375"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 name="Google Shape;31;p2"/>
          <p:cNvGrpSpPr/>
          <p:nvPr/>
        </p:nvGrpSpPr>
        <p:grpSpPr>
          <a:xfrm>
            <a:off x="-159362" y="3735975"/>
            <a:ext cx="1745168" cy="1565662"/>
            <a:chOff x="59325" y="3735975"/>
            <a:chExt cx="1745168" cy="1565662"/>
          </a:xfrm>
        </p:grpSpPr>
        <p:sp>
          <p:nvSpPr>
            <p:cNvPr id="32" name="Google Shape;32;p2"/>
            <p:cNvSpPr/>
            <p:nvPr/>
          </p:nvSpPr>
          <p:spPr>
            <a:xfrm rot="-5400000">
              <a:off x="694088" y="42097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0800000">
              <a:off x="1328850" y="46836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0800000">
              <a:off x="59325" y="46836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0800000">
              <a:off x="59325" y="373597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txBox="1"/>
          <p:nvPr>
            <p:ph type="ctrTitle"/>
          </p:nvPr>
        </p:nvSpPr>
        <p:spPr>
          <a:xfrm>
            <a:off x="714125" y="691900"/>
            <a:ext cx="4588500" cy="22881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37" name="Google Shape;37;p2"/>
          <p:cNvSpPr txBox="1"/>
          <p:nvPr>
            <p:ph idx="1" type="subTitle"/>
          </p:nvPr>
        </p:nvSpPr>
        <p:spPr>
          <a:xfrm>
            <a:off x="713225" y="3089963"/>
            <a:ext cx="45903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7" name="Shape 237"/>
        <p:cNvGrpSpPr/>
        <p:nvPr/>
      </p:nvGrpSpPr>
      <p:grpSpPr>
        <a:xfrm>
          <a:off x="0" y="0"/>
          <a:ext cx="0" cy="0"/>
          <a:chOff x="0" y="0"/>
          <a:chExt cx="0" cy="0"/>
        </a:xfrm>
      </p:grpSpPr>
      <p:grpSp>
        <p:nvGrpSpPr>
          <p:cNvPr id="238" name="Google Shape;238;p11"/>
          <p:cNvGrpSpPr/>
          <p:nvPr/>
        </p:nvGrpSpPr>
        <p:grpSpPr>
          <a:xfrm rot="10800000">
            <a:off x="7089298" y="2231291"/>
            <a:ext cx="2370898" cy="3157082"/>
            <a:chOff x="-237665" y="-328762"/>
            <a:chExt cx="2370898" cy="3157082"/>
          </a:xfrm>
        </p:grpSpPr>
        <p:grpSp>
          <p:nvGrpSpPr>
            <p:cNvPr id="239" name="Google Shape;239;p11"/>
            <p:cNvGrpSpPr/>
            <p:nvPr/>
          </p:nvGrpSpPr>
          <p:grpSpPr>
            <a:xfrm rot="-5400000">
              <a:off x="164955" y="-731383"/>
              <a:ext cx="618032" cy="1423273"/>
              <a:chOff x="10969818" y="224685"/>
              <a:chExt cx="618032" cy="1423273"/>
            </a:xfrm>
          </p:grpSpPr>
          <p:sp>
            <p:nvSpPr>
              <p:cNvPr id="240" name="Google Shape;240;p11"/>
              <p:cNvSpPr/>
              <p:nvPr/>
            </p:nvSpPr>
            <p:spPr>
              <a:xfrm rot="5400000">
                <a:off x="11041013"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rot="5400000">
                <a:off x="11041013"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 name="Google Shape;242;p11"/>
            <p:cNvGrpSpPr/>
            <p:nvPr/>
          </p:nvGrpSpPr>
          <p:grpSpPr>
            <a:xfrm rot="-5400000">
              <a:off x="164955" y="538142"/>
              <a:ext cx="618032" cy="1423273"/>
              <a:chOff x="9700293" y="224685"/>
              <a:chExt cx="618032" cy="1423273"/>
            </a:xfrm>
          </p:grpSpPr>
          <p:sp>
            <p:nvSpPr>
              <p:cNvPr id="243" name="Google Shape;243;p11"/>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 name="Google Shape;245;p11"/>
            <p:cNvSpPr/>
            <p:nvPr/>
          </p:nvSpPr>
          <p:spPr>
            <a:xfrm>
              <a:off x="-237665" y="221028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rot="-5400000">
              <a:off x="236150" y="15755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rot="-5400000">
              <a:off x="236150" y="30600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rot="-5400000">
              <a:off x="1183781" y="30600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1"/>
            <p:cNvSpPr/>
            <p:nvPr/>
          </p:nvSpPr>
          <p:spPr>
            <a:xfrm>
              <a:off x="1657590" y="-32876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11"/>
          <p:cNvGrpSpPr/>
          <p:nvPr/>
        </p:nvGrpSpPr>
        <p:grpSpPr>
          <a:xfrm rot="5400000">
            <a:off x="-327418" y="-239010"/>
            <a:ext cx="1745168" cy="1565662"/>
            <a:chOff x="59325" y="3735975"/>
            <a:chExt cx="1745168" cy="1565662"/>
          </a:xfrm>
        </p:grpSpPr>
        <p:sp>
          <p:nvSpPr>
            <p:cNvPr id="251" name="Google Shape;251;p11"/>
            <p:cNvSpPr/>
            <p:nvPr/>
          </p:nvSpPr>
          <p:spPr>
            <a:xfrm rot="-5400000">
              <a:off x="694088" y="42097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rot="10800000">
              <a:off x="1328850" y="46836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rot="10800000">
              <a:off x="59325" y="46836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1"/>
            <p:cNvSpPr/>
            <p:nvPr/>
          </p:nvSpPr>
          <p:spPr>
            <a:xfrm rot="10800000">
              <a:off x="59325" y="373597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11"/>
          <p:cNvSpPr txBox="1"/>
          <p:nvPr>
            <p:ph hasCustomPrompt="1" type="title"/>
          </p:nvPr>
        </p:nvSpPr>
        <p:spPr>
          <a:xfrm>
            <a:off x="2975376" y="1421302"/>
            <a:ext cx="5352900" cy="13884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7400">
                <a:highlight>
                  <a:schemeClr val="dk2"/>
                </a:high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56" name="Google Shape;256;p11"/>
          <p:cNvSpPr txBox="1"/>
          <p:nvPr>
            <p:ph idx="1" type="subTitle"/>
          </p:nvPr>
        </p:nvSpPr>
        <p:spPr>
          <a:xfrm>
            <a:off x="2977176" y="2665998"/>
            <a:ext cx="53493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7" name="Shape 2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58" name="Shape 258"/>
        <p:cNvGrpSpPr/>
        <p:nvPr/>
      </p:nvGrpSpPr>
      <p:grpSpPr>
        <a:xfrm>
          <a:off x="0" y="0"/>
          <a:ext cx="0" cy="0"/>
          <a:chOff x="0" y="0"/>
          <a:chExt cx="0" cy="0"/>
        </a:xfrm>
      </p:grpSpPr>
      <p:grpSp>
        <p:nvGrpSpPr>
          <p:cNvPr id="259" name="Google Shape;259;p13"/>
          <p:cNvGrpSpPr/>
          <p:nvPr/>
        </p:nvGrpSpPr>
        <p:grpSpPr>
          <a:xfrm>
            <a:off x="-192140" y="-257015"/>
            <a:ext cx="1341368" cy="1225431"/>
            <a:chOff x="-125515" y="-257015"/>
            <a:chExt cx="1341368" cy="1225431"/>
          </a:xfrm>
        </p:grpSpPr>
        <p:sp>
          <p:nvSpPr>
            <p:cNvPr id="260" name="Google Shape;260;p13"/>
            <p:cNvSpPr/>
            <p:nvPr/>
          </p:nvSpPr>
          <p:spPr>
            <a:xfrm rot="10800000">
              <a:off x="594047" y="-25701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rot="10800000">
              <a:off x="-125515" y="34661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3"/>
          <p:cNvGrpSpPr/>
          <p:nvPr/>
        </p:nvGrpSpPr>
        <p:grpSpPr>
          <a:xfrm>
            <a:off x="6150897" y="2490362"/>
            <a:ext cx="3500055" cy="3036322"/>
            <a:chOff x="5501947" y="2490362"/>
            <a:chExt cx="3500055" cy="3036322"/>
          </a:xfrm>
        </p:grpSpPr>
        <p:sp>
          <p:nvSpPr>
            <p:cNvPr id="263" name="Google Shape;263;p13"/>
            <p:cNvSpPr/>
            <p:nvPr/>
          </p:nvSpPr>
          <p:spPr>
            <a:xfrm>
              <a:off x="7660635" y="430125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6941072" y="369762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6221510" y="430125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7660635" y="309399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6941072" y="490488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p:nvPr/>
          </p:nvSpPr>
          <p:spPr>
            <a:xfrm>
              <a:off x="5501947" y="490488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3"/>
            <p:cNvSpPr/>
            <p:nvPr/>
          </p:nvSpPr>
          <p:spPr>
            <a:xfrm>
              <a:off x="8380197" y="369761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3"/>
            <p:cNvSpPr/>
            <p:nvPr/>
          </p:nvSpPr>
          <p:spPr>
            <a:xfrm>
              <a:off x="8380197" y="490488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3"/>
            <p:cNvSpPr/>
            <p:nvPr/>
          </p:nvSpPr>
          <p:spPr>
            <a:xfrm>
              <a:off x="8380197" y="249036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 name="Google Shape;272;p13"/>
          <p:cNvSpPr txBox="1"/>
          <p:nvPr>
            <p:ph idx="1" type="subTitle"/>
          </p:nvPr>
        </p:nvSpPr>
        <p:spPr>
          <a:xfrm>
            <a:off x="1930824" y="1706607"/>
            <a:ext cx="2663400" cy="64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3" name="Google Shape;273;p13"/>
          <p:cNvSpPr txBox="1"/>
          <p:nvPr>
            <p:ph idx="2" type="subTitle"/>
          </p:nvPr>
        </p:nvSpPr>
        <p:spPr>
          <a:xfrm>
            <a:off x="5505152" y="1706607"/>
            <a:ext cx="2663400" cy="64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4" name="Google Shape;274;p13"/>
          <p:cNvSpPr txBox="1"/>
          <p:nvPr>
            <p:ph idx="3" type="subTitle"/>
          </p:nvPr>
        </p:nvSpPr>
        <p:spPr>
          <a:xfrm>
            <a:off x="1925298" y="3954958"/>
            <a:ext cx="2661000" cy="64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5" name="Google Shape;275;p13"/>
          <p:cNvSpPr txBox="1"/>
          <p:nvPr>
            <p:ph idx="4" type="subTitle"/>
          </p:nvPr>
        </p:nvSpPr>
        <p:spPr>
          <a:xfrm>
            <a:off x="1925298" y="2830782"/>
            <a:ext cx="2661000" cy="64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6" name="Google Shape;276;p13"/>
          <p:cNvSpPr txBox="1"/>
          <p:nvPr>
            <p:ph idx="5" type="subTitle"/>
          </p:nvPr>
        </p:nvSpPr>
        <p:spPr>
          <a:xfrm>
            <a:off x="5505147" y="2832610"/>
            <a:ext cx="2663400" cy="64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7" name="Google Shape;277;p13"/>
          <p:cNvSpPr txBox="1"/>
          <p:nvPr>
            <p:ph hasCustomPrompt="1" type="title"/>
          </p:nvPr>
        </p:nvSpPr>
        <p:spPr>
          <a:xfrm>
            <a:off x="4723549" y="1635908"/>
            <a:ext cx="781500" cy="447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8" name="Google Shape;278;p13"/>
          <p:cNvSpPr txBox="1"/>
          <p:nvPr>
            <p:ph hasCustomPrompt="1" idx="6" type="title"/>
          </p:nvPr>
        </p:nvSpPr>
        <p:spPr>
          <a:xfrm>
            <a:off x="1149224" y="1635908"/>
            <a:ext cx="781500" cy="447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9" name="Google Shape;279;p13"/>
          <p:cNvSpPr txBox="1"/>
          <p:nvPr>
            <p:ph hasCustomPrompt="1" idx="7" type="title"/>
          </p:nvPr>
        </p:nvSpPr>
        <p:spPr>
          <a:xfrm>
            <a:off x="1152974" y="3881434"/>
            <a:ext cx="774000" cy="447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0" name="Google Shape;280;p13"/>
          <p:cNvSpPr txBox="1"/>
          <p:nvPr>
            <p:ph hasCustomPrompt="1" idx="8" type="title"/>
          </p:nvPr>
        </p:nvSpPr>
        <p:spPr>
          <a:xfrm>
            <a:off x="1152974" y="2759015"/>
            <a:ext cx="774000" cy="447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1" name="Google Shape;281;p13"/>
          <p:cNvSpPr txBox="1"/>
          <p:nvPr>
            <p:ph hasCustomPrompt="1" idx="9" type="title"/>
          </p:nvPr>
        </p:nvSpPr>
        <p:spPr>
          <a:xfrm>
            <a:off x="4723549" y="2759015"/>
            <a:ext cx="781500" cy="4476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2" name="Google Shape;282;p13"/>
          <p:cNvSpPr txBox="1"/>
          <p:nvPr>
            <p:ph idx="13" type="subTitle"/>
          </p:nvPr>
        </p:nvSpPr>
        <p:spPr>
          <a:xfrm>
            <a:off x="1930827" y="1367926"/>
            <a:ext cx="26634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3" name="Google Shape;283;p13"/>
          <p:cNvSpPr txBox="1"/>
          <p:nvPr>
            <p:ph idx="14" type="subTitle"/>
          </p:nvPr>
        </p:nvSpPr>
        <p:spPr>
          <a:xfrm>
            <a:off x="1925298" y="2490359"/>
            <a:ext cx="26610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4" name="Google Shape;284;p13"/>
          <p:cNvSpPr txBox="1"/>
          <p:nvPr>
            <p:ph idx="15" type="subTitle"/>
          </p:nvPr>
        </p:nvSpPr>
        <p:spPr>
          <a:xfrm>
            <a:off x="5505152" y="1367926"/>
            <a:ext cx="26634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5" name="Google Shape;285;p13"/>
          <p:cNvSpPr txBox="1"/>
          <p:nvPr>
            <p:ph idx="16" type="subTitle"/>
          </p:nvPr>
        </p:nvSpPr>
        <p:spPr>
          <a:xfrm>
            <a:off x="1925298" y="3612777"/>
            <a:ext cx="26610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6" name="Google Shape;286;p13"/>
          <p:cNvSpPr txBox="1"/>
          <p:nvPr>
            <p:ph idx="17" type="subTitle"/>
          </p:nvPr>
        </p:nvSpPr>
        <p:spPr>
          <a:xfrm>
            <a:off x="5505152" y="2490359"/>
            <a:ext cx="26634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7" name="Google Shape;287;p13"/>
          <p:cNvSpPr txBox="1"/>
          <p:nvPr>
            <p:ph idx="1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88" name="Shape 288"/>
        <p:cNvGrpSpPr/>
        <p:nvPr/>
      </p:nvGrpSpPr>
      <p:grpSpPr>
        <a:xfrm>
          <a:off x="0" y="0"/>
          <a:ext cx="0" cy="0"/>
          <a:chOff x="0" y="0"/>
          <a:chExt cx="0" cy="0"/>
        </a:xfrm>
      </p:grpSpPr>
      <p:grpSp>
        <p:nvGrpSpPr>
          <p:cNvPr id="289" name="Google Shape;289;p14"/>
          <p:cNvGrpSpPr/>
          <p:nvPr/>
        </p:nvGrpSpPr>
        <p:grpSpPr>
          <a:xfrm flipH="1">
            <a:off x="7007522" y="-175775"/>
            <a:ext cx="2472730" cy="2408951"/>
            <a:chOff x="-435305" y="26912"/>
            <a:chExt cx="2472730" cy="2408951"/>
          </a:xfrm>
        </p:grpSpPr>
        <p:sp>
          <p:nvSpPr>
            <p:cNvPr id="290" name="Google Shape;290;p14"/>
            <p:cNvSpPr/>
            <p:nvPr/>
          </p:nvSpPr>
          <p:spPr>
            <a:xfrm>
              <a:off x="-435303" y="9204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1415620"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a:off x="490157"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a:off x="-43530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435305" y="181406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490160" y="9204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4"/>
          <p:cNvGrpSpPr/>
          <p:nvPr/>
        </p:nvGrpSpPr>
        <p:grpSpPr>
          <a:xfrm flipH="1" rot="10800000">
            <a:off x="-336253" y="2910325"/>
            <a:ext cx="2472730" cy="2408951"/>
            <a:chOff x="-435305" y="26912"/>
            <a:chExt cx="2472730" cy="2408951"/>
          </a:xfrm>
        </p:grpSpPr>
        <p:sp>
          <p:nvSpPr>
            <p:cNvPr id="297" name="Google Shape;297;p14"/>
            <p:cNvSpPr/>
            <p:nvPr/>
          </p:nvSpPr>
          <p:spPr>
            <a:xfrm>
              <a:off x="-435303" y="9204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1415620"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490157"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43530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435305" y="181406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a:off x="490160" y="9204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14"/>
          <p:cNvSpPr txBox="1"/>
          <p:nvPr>
            <p:ph type="title"/>
          </p:nvPr>
        </p:nvSpPr>
        <p:spPr>
          <a:xfrm>
            <a:off x="1485900" y="4072103"/>
            <a:ext cx="61722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04" name="Google Shape;304;p14"/>
          <p:cNvSpPr txBox="1"/>
          <p:nvPr>
            <p:ph idx="1" type="subTitle"/>
          </p:nvPr>
        </p:nvSpPr>
        <p:spPr>
          <a:xfrm>
            <a:off x="1485900" y="2565125"/>
            <a:ext cx="6172200" cy="1478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3000"/>
              <a:buNone/>
              <a:defRPr sz="27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305" name="Shape 305"/>
        <p:cNvGrpSpPr/>
        <p:nvPr/>
      </p:nvGrpSpPr>
      <p:grpSpPr>
        <a:xfrm>
          <a:off x="0" y="0"/>
          <a:ext cx="0" cy="0"/>
          <a:chOff x="0" y="0"/>
          <a:chExt cx="0" cy="0"/>
        </a:xfrm>
      </p:grpSpPr>
      <p:sp>
        <p:nvSpPr>
          <p:cNvPr id="306" name="Google Shape;306;p15"/>
          <p:cNvSpPr txBox="1"/>
          <p:nvPr>
            <p:ph type="title"/>
          </p:nvPr>
        </p:nvSpPr>
        <p:spPr>
          <a:xfrm>
            <a:off x="732950" y="2899222"/>
            <a:ext cx="4115700" cy="7713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07" name="Google Shape;307;p15"/>
          <p:cNvSpPr txBox="1"/>
          <p:nvPr>
            <p:ph hasCustomPrompt="1" idx="2" type="title"/>
          </p:nvPr>
        </p:nvSpPr>
        <p:spPr>
          <a:xfrm>
            <a:off x="732950" y="1800531"/>
            <a:ext cx="1500900" cy="11733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8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8" name="Google Shape;308;p15"/>
          <p:cNvSpPr txBox="1"/>
          <p:nvPr>
            <p:ph idx="1" type="subTitle"/>
          </p:nvPr>
        </p:nvSpPr>
        <p:spPr>
          <a:xfrm>
            <a:off x="732950" y="3511469"/>
            <a:ext cx="41157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309" name="Google Shape;309;p15"/>
          <p:cNvGrpSpPr/>
          <p:nvPr/>
        </p:nvGrpSpPr>
        <p:grpSpPr>
          <a:xfrm>
            <a:off x="-761775" y="-301425"/>
            <a:ext cx="3014693" cy="2513293"/>
            <a:chOff x="-300300" y="-320325"/>
            <a:chExt cx="3014693" cy="2513293"/>
          </a:xfrm>
        </p:grpSpPr>
        <p:grpSp>
          <p:nvGrpSpPr>
            <p:cNvPr id="310" name="Google Shape;310;p15"/>
            <p:cNvGrpSpPr/>
            <p:nvPr/>
          </p:nvGrpSpPr>
          <p:grpSpPr>
            <a:xfrm flipH="1">
              <a:off x="263268" y="224685"/>
              <a:ext cx="618032" cy="1423273"/>
              <a:chOff x="9700293" y="224685"/>
              <a:chExt cx="618032" cy="1423273"/>
            </a:xfrm>
          </p:grpSpPr>
          <p:sp>
            <p:nvSpPr>
              <p:cNvPr id="311" name="Google Shape;311;p15"/>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 name="Google Shape;313;p15"/>
            <p:cNvSpPr/>
            <p:nvPr/>
          </p:nvSpPr>
          <p:spPr>
            <a:xfrm flipH="1" rot="-5400000">
              <a:off x="16039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15"/>
            <p:cNvGrpSpPr/>
            <p:nvPr/>
          </p:nvGrpSpPr>
          <p:grpSpPr>
            <a:xfrm flipH="1">
              <a:off x="969225" y="-320325"/>
              <a:ext cx="475643" cy="1565662"/>
              <a:chOff x="9224650" y="-320325"/>
              <a:chExt cx="475643" cy="1565662"/>
            </a:xfrm>
          </p:grpSpPr>
          <p:sp>
            <p:nvSpPr>
              <p:cNvPr id="315" name="Google Shape;315;p15"/>
              <p:cNvSpPr/>
              <p:nvPr/>
            </p:nvSpPr>
            <p:spPr>
              <a:xfrm>
                <a:off x="9224650"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9224650" y="6273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15"/>
            <p:cNvGrpSpPr/>
            <p:nvPr/>
          </p:nvGrpSpPr>
          <p:grpSpPr>
            <a:xfrm flipH="1">
              <a:off x="-300300" y="-320325"/>
              <a:ext cx="475643" cy="2513293"/>
              <a:chOff x="10406250" y="-320325"/>
              <a:chExt cx="475643" cy="2513293"/>
            </a:xfrm>
          </p:grpSpPr>
          <p:sp>
            <p:nvSpPr>
              <p:cNvPr id="318" name="Google Shape;318;p15"/>
              <p:cNvSpPr/>
              <p:nvPr/>
            </p:nvSpPr>
            <p:spPr>
              <a:xfrm>
                <a:off x="10406250"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10406250" y="6273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10406250" y="157493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5"/>
            <p:cNvSpPr/>
            <p:nvPr/>
          </p:nvSpPr>
          <p:spPr>
            <a:xfrm flipH="1">
              <a:off x="2238750"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322" name="Shape 322"/>
        <p:cNvGrpSpPr/>
        <p:nvPr/>
      </p:nvGrpSpPr>
      <p:grpSpPr>
        <a:xfrm>
          <a:off x="0" y="0"/>
          <a:ext cx="0" cy="0"/>
          <a:chOff x="0" y="0"/>
          <a:chExt cx="0" cy="0"/>
        </a:xfrm>
      </p:grpSpPr>
      <p:sp>
        <p:nvSpPr>
          <p:cNvPr id="323" name="Google Shape;323;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24" name="Google Shape;324;p16"/>
          <p:cNvGrpSpPr/>
          <p:nvPr/>
        </p:nvGrpSpPr>
        <p:grpSpPr>
          <a:xfrm>
            <a:off x="7038800" y="2162299"/>
            <a:ext cx="2677275" cy="3415852"/>
            <a:chOff x="6903346" y="1921928"/>
            <a:chExt cx="2677275" cy="3415852"/>
          </a:xfrm>
        </p:grpSpPr>
        <p:sp>
          <p:nvSpPr>
            <p:cNvPr id="325" name="Google Shape;325;p16"/>
            <p:cNvSpPr/>
            <p:nvPr/>
          </p:nvSpPr>
          <p:spPr>
            <a:xfrm flipH="1" rot="-2504919">
              <a:off x="8830721" y="4587892"/>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flipH="1" rot="-2504919">
              <a:off x="7031421" y="4587892"/>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flipH="1" rot="-2504919">
              <a:off x="7934370" y="4587892"/>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flipH="1" rot="-2504919">
              <a:off x="8382546" y="3741929"/>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flipH="1" rot="-2504919">
              <a:off x="8830721" y="2895967"/>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flipH="1" rot="-2504919">
              <a:off x="8382546" y="2050004"/>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16"/>
          <p:cNvGrpSpPr/>
          <p:nvPr/>
        </p:nvGrpSpPr>
        <p:grpSpPr>
          <a:xfrm rot="10800000">
            <a:off x="-625413" y="-453276"/>
            <a:ext cx="2677275" cy="3415852"/>
            <a:chOff x="6903346" y="1921928"/>
            <a:chExt cx="2677275" cy="3415852"/>
          </a:xfrm>
        </p:grpSpPr>
        <p:sp>
          <p:nvSpPr>
            <p:cNvPr id="332" name="Google Shape;332;p16"/>
            <p:cNvSpPr/>
            <p:nvPr/>
          </p:nvSpPr>
          <p:spPr>
            <a:xfrm flipH="1" rot="-2504919">
              <a:off x="8830721" y="4587892"/>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6"/>
            <p:cNvSpPr/>
            <p:nvPr/>
          </p:nvSpPr>
          <p:spPr>
            <a:xfrm flipH="1" rot="-2504919">
              <a:off x="7031421" y="4587892"/>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6"/>
            <p:cNvSpPr/>
            <p:nvPr/>
          </p:nvSpPr>
          <p:spPr>
            <a:xfrm flipH="1" rot="-2504919">
              <a:off x="7934370" y="4587892"/>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6"/>
            <p:cNvSpPr/>
            <p:nvPr/>
          </p:nvSpPr>
          <p:spPr>
            <a:xfrm flipH="1" rot="-2504919">
              <a:off x="8382546" y="3741929"/>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6"/>
            <p:cNvSpPr/>
            <p:nvPr/>
          </p:nvSpPr>
          <p:spPr>
            <a:xfrm flipH="1" rot="-2504919">
              <a:off x="8830721" y="2895967"/>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flipH="1" rot="-2504919">
              <a:off x="8382546" y="2050004"/>
              <a:ext cx="621826" cy="621812"/>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338" name="Shape 338"/>
        <p:cNvGrpSpPr/>
        <p:nvPr/>
      </p:nvGrpSpPr>
      <p:grpSpPr>
        <a:xfrm>
          <a:off x="0" y="0"/>
          <a:ext cx="0" cy="0"/>
          <a:chOff x="0" y="0"/>
          <a:chExt cx="0" cy="0"/>
        </a:xfrm>
      </p:grpSpPr>
      <p:grpSp>
        <p:nvGrpSpPr>
          <p:cNvPr id="339" name="Google Shape;339;p17"/>
          <p:cNvGrpSpPr/>
          <p:nvPr/>
        </p:nvGrpSpPr>
        <p:grpSpPr>
          <a:xfrm flipH="1">
            <a:off x="7528125" y="-151503"/>
            <a:ext cx="1938651" cy="5446505"/>
            <a:chOff x="-79425" y="-362619"/>
            <a:chExt cx="1938651" cy="5446505"/>
          </a:xfrm>
        </p:grpSpPr>
        <p:sp>
          <p:nvSpPr>
            <p:cNvPr id="340" name="Google Shape;340;p17"/>
            <p:cNvSpPr/>
            <p:nvPr/>
          </p:nvSpPr>
          <p:spPr>
            <a:xfrm flipH="1" rot="5400000">
              <a:off x="-79428" y="-36261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p:nvPr/>
          </p:nvSpPr>
          <p:spPr>
            <a:xfrm flipH="1" rot="5400000">
              <a:off x="-79428" y="204973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7"/>
            <p:cNvSpPr/>
            <p:nvPr/>
          </p:nvSpPr>
          <p:spPr>
            <a:xfrm flipH="1" rot="5400000">
              <a:off x="-79428" y="3255908"/>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7"/>
            <p:cNvSpPr/>
            <p:nvPr/>
          </p:nvSpPr>
          <p:spPr>
            <a:xfrm flipH="1" rot="5400000">
              <a:off x="-79428" y="843558"/>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flipH="1" rot="5400000">
              <a:off x="-79428" y="446208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flipH="1" rot="5400000">
              <a:off x="579004" y="225781"/>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flipH="1" rot="5400000">
              <a:off x="579004" y="1436006"/>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flipH="1" rot="5400000">
              <a:off x="579004" y="2646231"/>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flipH="1" rot="5400000">
              <a:off x="579004" y="3856456"/>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flipH="1" rot="5400000">
              <a:off x="1237422" y="446208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flipH="1" rot="5400000">
              <a:off x="1237422" y="-36261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 name="Google Shape;351;p17"/>
          <p:cNvSpPr txBox="1"/>
          <p:nvPr>
            <p:ph type="title"/>
          </p:nvPr>
        </p:nvSpPr>
        <p:spPr>
          <a:xfrm>
            <a:off x="1022788" y="1033463"/>
            <a:ext cx="3449100" cy="18096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2" name="Google Shape;352;p17"/>
          <p:cNvSpPr txBox="1"/>
          <p:nvPr>
            <p:ph idx="1" type="subTitle"/>
          </p:nvPr>
        </p:nvSpPr>
        <p:spPr>
          <a:xfrm>
            <a:off x="1029563" y="2886338"/>
            <a:ext cx="3449100" cy="122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3" name="Google Shape;353;p17"/>
          <p:cNvSpPr/>
          <p:nvPr>
            <p:ph idx="2" type="pic"/>
          </p:nvPr>
        </p:nvSpPr>
        <p:spPr>
          <a:xfrm>
            <a:off x="4776800" y="1173450"/>
            <a:ext cx="3334800" cy="27966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354" name="Shape 354"/>
        <p:cNvGrpSpPr/>
        <p:nvPr/>
      </p:nvGrpSpPr>
      <p:grpSpPr>
        <a:xfrm>
          <a:off x="0" y="0"/>
          <a:ext cx="0" cy="0"/>
          <a:chOff x="0" y="0"/>
          <a:chExt cx="0" cy="0"/>
        </a:xfrm>
      </p:grpSpPr>
      <p:grpSp>
        <p:nvGrpSpPr>
          <p:cNvPr id="355" name="Google Shape;355;p18"/>
          <p:cNvGrpSpPr/>
          <p:nvPr/>
        </p:nvGrpSpPr>
        <p:grpSpPr>
          <a:xfrm>
            <a:off x="-165996" y="-345037"/>
            <a:ext cx="1836068" cy="5831808"/>
            <a:chOff x="-165996" y="-320325"/>
            <a:chExt cx="1836068" cy="5831808"/>
          </a:xfrm>
        </p:grpSpPr>
        <p:sp>
          <p:nvSpPr>
            <p:cNvPr id="356" name="Google Shape;356;p18"/>
            <p:cNvSpPr/>
            <p:nvPr/>
          </p:nvSpPr>
          <p:spPr>
            <a:xfrm flipH="1">
              <a:off x="-165996" y="452547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8"/>
            <p:cNvSpPr/>
            <p:nvPr/>
          </p:nvSpPr>
          <p:spPr>
            <a:xfrm flipH="1">
              <a:off x="1194429" y="452547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8"/>
            <p:cNvSpPr/>
            <p:nvPr/>
          </p:nvSpPr>
          <p:spPr>
            <a:xfrm flipH="1">
              <a:off x="-165996" y="253172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18"/>
            <p:cNvGrpSpPr/>
            <p:nvPr/>
          </p:nvGrpSpPr>
          <p:grpSpPr>
            <a:xfrm>
              <a:off x="-165996" y="-320325"/>
              <a:ext cx="1181600" cy="5831808"/>
              <a:chOff x="-429825" y="-320325"/>
              <a:chExt cx="1181600" cy="5831808"/>
            </a:xfrm>
          </p:grpSpPr>
          <p:sp>
            <p:nvSpPr>
              <p:cNvPr id="360" name="Google Shape;360;p18"/>
              <p:cNvSpPr/>
              <p:nvPr/>
            </p:nvSpPr>
            <p:spPr>
              <a:xfrm flipH="1">
                <a:off x="-429825"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8"/>
              <p:cNvSpPr/>
              <p:nvPr/>
            </p:nvSpPr>
            <p:spPr>
              <a:xfrm flipH="1" rot="-5400000">
                <a:off x="204937" y="307098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8"/>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8"/>
              <p:cNvSpPr/>
              <p:nvPr/>
            </p:nvSpPr>
            <p:spPr>
              <a:xfrm flipH="1" rot="-5400000">
                <a:off x="204938" y="23048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flipH="1" rot="-5400000">
                <a:off x="204938" y="496464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 name="Google Shape;366;p18"/>
          <p:cNvGrpSpPr/>
          <p:nvPr/>
        </p:nvGrpSpPr>
        <p:grpSpPr>
          <a:xfrm rot="10800000">
            <a:off x="7512741" y="-310290"/>
            <a:ext cx="1836068" cy="1614907"/>
            <a:chOff x="-165996" y="3528604"/>
            <a:chExt cx="1836068" cy="1614907"/>
          </a:xfrm>
        </p:grpSpPr>
        <p:sp>
          <p:nvSpPr>
            <p:cNvPr id="367" name="Google Shape;367;p18"/>
            <p:cNvSpPr/>
            <p:nvPr/>
          </p:nvSpPr>
          <p:spPr>
            <a:xfrm flipH="1">
              <a:off x="-165996" y="452547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flipH="1">
              <a:off x="1194429" y="452547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 name="Google Shape;369;p18"/>
            <p:cNvGrpSpPr/>
            <p:nvPr/>
          </p:nvGrpSpPr>
          <p:grpSpPr>
            <a:xfrm>
              <a:off x="-165996" y="3528604"/>
              <a:ext cx="1181600" cy="1036047"/>
              <a:chOff x="-429825" y="3528604"/>
              <a:chExt cx="1181600" cy="1036047"/>
            </a:xfrm>
          </p:grpSpPr>
          <p:sp>
            <p:nvSpPr>
              <p:cNvPr id="370" name="Google Shape;370;p18"/>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8"/>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2" name="Google Shape;372;p18"/>
          <p:cNvSpPr txBox="1"/>
          <p:nvPr>
            <p:ph type="title"/>
          </p:nvPr>
        </p:nvSpPr>
        <p:spPr>
          <a:xfrm>
            <a:off x="1143519" y="1416431"/>
            <a:ext cx="2823300" cy="1169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3" name="Google Shape;373;p18"/>
          <p:cNvSpPr txBox="1"/>
          <p:nvPr>
            <p:ph idx="1" type="subTitle"/>
          </p:nvPr>
        </p:nvSpPr>
        <p:spPr>
          <a:xfrm>
            <a:off x="1143519" y="2501569"/>
            <a:ext cx="2823300" cy="122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1">
    <p:spTree>
      <p:nvGrpSpPr>
        <p:cNvPr id="374" name="Shape 374"/>
        <p:cNvGrpSpPr/>
        <p:nvPr/>
      </p:nvGrpSpPr>
      <p:grpSpPr>
        <a:xfrm>
          <a:off x="0" y="0"/>
          <a:ext cx="0" cy="0"/>
          <a:chOff x="0" y="0"/>
          <a:chExt cx="0" cy="0"/>
        </a:xfrm>
      </p:grpSpPr>
      <p:grpSp>
        <p:nvGrpSpPr>
          <p:cNvPr id="375" name="Google Shape;375;p19"/>
          <p:cNvGrpSpPr/>
          <p:nvPr/>
        </p:nvGrpSpPr>
        <p:grpSpPr>
          <a:xfrm>
            <a:off x="5707262" y="3907497"/>
            <a:ext cx="3712351" cy="1323643"/>
            <a:chOff x="5707262" y="3907497"/>
            <a:chExt cx="3712351" cy="1323643"/>
          </a:xfrm>
        </p:grpSpPr>
        <p:sp>
          <p:nvSpPr>
            <p:cNvPr id="376" name="Google Shape;376;p19"/>
            <p:cNvSpPr/>
            <p:nvPr/>
          </p:nvSpPr>
          <p:spPr>
            <a:xfrm flipH="1" rot="5400000">
              <a:off x="8797810" y="39075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9"/>
            <p:cNvSpPr/>
            <p:nvPr/>
          </p:nvSpPr>
          <p:spPr>
            <a:xfrm flipH="1" rot="5400000">
              <a:off x="7480822" y="460933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flipH="1" rot="5400000">
              <a:off x="8367604" y="460933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flipH="1" rot="5400000">
              <a:off x="6594041" y="460933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flipH="1" rot="5400000">
              <a:off x="5707260" y="460933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flipH="1" rot="5400000">
              <a:off x="7062326" y="39075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19"/>
          <p:cNvGrpSpPr/>
          <p:nvPr/>
        </p:nvGrpSpPr>
        <p:grpSpPr>
          <a:xfrm>
            <a:off x="-308025" y="-151503"/>
            <a:ext cx="1938651" cy="5446505"/>
            <a:chOff x="-308025" y="-151503"/>
            <a:chExt cx="1938651" cy="5446505"/>
          </a:xfrm>
        </p:grpSpPr>
        <p:sp>
          <p:nvSpPr>
            <p:cNvPr id="383" name="Google Shape;383;p19"/>
            <p:cNvSpPr/>
            <p:nvPr/>
          </p:nvSpPr>
          <p:spPr>
            <a:xfrm flipH="1" rot="5400000">
              <a:off x="-308028" y="-1515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flipH="1" rot="5400000">
              <a:off x="-308028" y="346702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9"/>
            <p:cNvSpPr/>
            <p:nvPr/>
          </p:nvSpPr>
          <p:spPr>
            <a:xfrm flipH="1" rot="5400000">
              <a:off x="-308028" y="105467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9"/>
            <p:cNvSpPr/>
            <p:nvPr/>
          </p:nvSpPr>
          <p:spPr>
            <a:xfrm flipH="1" rot="5400000">
              <a:off x="-308028" y="46732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flipH="1" rot="5400000">
              <a:off x="350404" y="43689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9"/>
            <p:cNvSpPr/>
            <p:nvPr/>
          </p:nvSpPr>
          <p:spPr>
            <a:xfrm flipH="1" rot="5400000">
              <a:off x="350404" y="406757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9"/>
            <p:cNvSpPr/>
            <p:nvPr/>
          </p:nvSpPr>
          <p:spPr>
            <a:xfrm flipH="1" rot="5400000">
              <a:off x="1008822" y="46732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flipH="1" rot="5400000">
              <a:off x="1008822" y="-1515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 name="Google Shape;391;p19"/>
          <p:cNvSpPr txBox="1"/>
          <p:nvPr>
            <p:ph type="title"/>
          </p:nvPr>
        </p:nvSpPr>
        <p:spPr>
          <a:xfrm>
            <a:off x="5148050" y="1416438"/>
            <a:ext cx="2825400" cy="1170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2" name="Google Shape;392;p19"/>
          <p:cNvSpPr txBox="1"/>
          <p:nvPr>
            <p:ph idx="1" type="subTitle"/>
          </p:nvPr>
        </p:nvSpPr>
        <p:spPr>
          <a:xfrm>
            <a:off x="5148175" y="2501863"/>
            <a:ext cx="2825400" cy="122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2">
    <p:spTree>
      <p:nvGrpSpPr>
        <p:cNvPr id="393" name="Shape 393"/>
        <p:cNvGrpSpPr/>
        <p:nvPr/>
      </p:nvGrpSpPr>
      <p:grpSpPr>
        <a:xfrm>
          <a:off x="0" y="0"/>
          <a:ext cx="0" cy="0"/>
          <a:chOff x="0" y="0"/>
          <a:chExt cx="0" cy="0"/>
        </a:xfrm>
      </p:grpSpPr>
      <p:grpSp>
        <p:nvGrpSpPr>
          <p:cNvPr id="394" name="Google Shape;394;p20"/>
          <p:cNvGrpSpPr/>
          <p:nvPr/>
        </p:nvGrpSpPr>
        <p:grpSpPr>
          <a:xfrm rot="10800000">
            <a:off x="7535982" y="3892363"/>
            <a:ext cx="1887557" cy="1423273"/>
            <a:chOff x="-230553" y="-300665"/>
            <a:chExt cx="1887557" cy="1423273"/>
          </a:xfrm>
        </p:grpSpPr>
        <p:grpSp>
          <p:nvGrpSpPr>
            <p:cNvPr id="395" name="Google Shape;395;p20"/>
            <p:cNvGrpSpPr/>
            <p:nvPr/>
          </p:nvGrpSpPr>
          <p:grpSpPr>
            <a:xfrm flipH="1">
              <a:off x="-230553" y="-300665"/>
              <a:ext cx="618032" cy="1423273"/>
              <a:chOff x="9700293" y="224685"/>
              <a:chExt cx="618032" cy="1423273"/>
            </a:xfrm>
          </p:grpSpPr>
          <p:sp>
            <p:nvSpPr>
              <p:cNvPr id="396" name="Google Shape;396;p20"/>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0"/>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20"/>
            <p:cNvSpPr/>
            <p:nvPr/>
          </p:nvSpPr>
          <p:spPr>
            <a:xfrm flipH="1" rot="-5400000">
              <a:off x="1110166" y="-37186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0"/>
            <p:cNvSpPr/>
            <p:nvPr/>
          </p:nvSpPr>
          <p:spPr>
            <a:xfrm flipH="1">
              <a:off x="475404" y="10195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20"/>
          <p:cNvGrpSpPr/>
          <p:nvPr/>
        </p:nvGrpSpPr>
        <p:grpSpPr>
          <a:xfrm>
            <a:off x="7535982" y="-172128"/>
            <a:ext cx="1887557" cy="1423273"/>
            <a:chOff x="7486997" y="-300665"/>
            <a:chExt cx="1887557" cy="1423273"/>
          </a:xfrm>
        </p:grpSpPr>
        <p:grpSp>
          <p:nvGrpSpPr>
            <p:cNvPr id="401" name="Google Shape;401;p20"/>
            <p:cNvGrpSpPr/>
            <p:nvPr/>
          </p:nvGrpSpPr>
          <p:grpSpPr>
            <a:xfrm>
              <a:off x="8756522" y="-300665"/>
              <a:ext cx="618032" cy="1423273"/>
              <a:chOff x="9700293" y="224685"/>
              <a:chExt cx="618032" cy="1423273"/>
            </a:xfrm>
          </p:grpSpPr>
          <p:sp>
            <p:nvSpPr>
              <p:cNvPr id="402" name="Google Shape;402;p20"/>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0"/>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 name="Google Shape;404;p20"/>
            <p:cNvSpPr/>
            <p:nvPr/>
          </p:nvSpPr>
          <p:spPr>
            <a:xfrm rot="5400000">
              <a:off x="7558191" y="-37186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0"/>
            <p:cNvSpPr/>
            <p:nvPr/>
          </p:nvSpPr>
          <p:spPr>
            <a:xfrm>
              <a:off x="8192954" y="10195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 name="Google Shape;406;p20"/>
          <p:cNvSpPr txBox="1"/>
          <p:nvPr>
            <p:ph type="title"/>
          </p:nvPr>
        </p:nvSpPr>
        <p:spPr>
          <a:xfrm>
            <a:off x="800425" y="1658600"/>
            <a:ext cx="4576200" cy="15843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11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07" name="Google Shape;407;p20"/>
          <p:cNvSpPr txBox="1"/>
          <p:nvPr>
            <p:ph idx="1" type="subTitle"/>
          </p:nvPr>
        </p:nvSpPr>
        <p:spPr>
          <a:xfrm>
            <a:off x="800425" y="2837400"/>
            <a:ext cx="4576200" cy="6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grpSp>
        <p:nvGrpSpPr>
          <p:cNvPr id="39" name="Google Shape;39;p3"/>
          <p:cNvGrpSpPr/>
          <p:nvPr/>
        </p:nvGrpSpPr>
        <p:grpSpPr>
          <a:xfrm>
            <a:off x="-761775" y="-301425"/>
            <a:ext cx="3014693" cy="2513293"/>
            <a:chOff x="-300300" y="-320325"/>
            <a:chExt cx="3014693" cy="2513293"/>
          </a:xfrm>
        </p:grpSpPr>
        <p:grpSp>
          <p:nvGrpSpPr>
            <p:cNvPr id="40" name="Google Shape;40;p3"/>
            <p:cNvGrpSpPr/>
            <p:nvPr/>
          </p:nvGrpSpPr>
          <p:grpSpPr>
            <a:xfrm flipH="1">
              <a:off x="263268" y="224685"/>
              <a:ext cx="618032" cy="1423273"/>
              <a:chOff x="9700293" y="224685"/>
              <a:chExt cx="618032" cy="1423273"/>
            </a:xfrm>
          </p:grpSpPr>
          <p:sp>
            <p:nvSpPr>
              <p:cNvPr id="41" name="Google Shape;41;p3"/>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 name="Google Shape;43;p3"/>
            <p:cNvSpPr/>
            <p:nvPr/>
          </p:nvSpPr>
          <p:spPr>
            <a:xfrm flipH="1" rot="-5400000">
              <a:off x="16039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 name="Google Shape;44;p3"/>
            <p:cNvGrpSpPr/>
            <p:nvPr/>
          </p:nvGrpSpPr>
          <p:grpSpPr>
            <a:xfrm flipH="1">
              <a:off x="969225" y="-320325"/>
              <a:ext cx="475643" cy="1565662"/>
              <a:chOff x="9224650" y="-320325"/>
              <a:chExt cx="475643" cy="1565662"/>
            </a:xfrm>
          </p:grpSpPr>
          <p:sp>
            <p:nvSpPr>
              <p:cNvPr id="45" name="Google Shape;45;p3"/>
              <p:cNvSpPr/>
              <p:nvPr/>
            </p:nvSpPr>
            <p:spPr>
              <a:xfrm>
                <a:off x="9224650"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9224650" y="6273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 name="Google Shape;47;p3"/>
            <p:cNvGrpSpPr/>
            <p:nvPr/>
          </p:nvGrpSpPr>
          <p:grpSpPr>
            <a:xfrm flipH="1">
              <a:off x="-300300" y="-320325"/>
              <a:ext cx="475643" cy="2513293"/>
              <a:chOff x="10406250" y="-320325"/>
              <a:chExt cx="475643" cy="2513293"/>
            </a:xfrm>
          </p:grpSpPr>
          <p:sp>
            <p:nvSpPr>
              <p:cNvPr id="48" name="Google Shape;48;p3"/>
              <p:cNvSpPr/>
              <p:nvPr/>
            </p:nvSpPr>
            <p:spPr>
              <a:xfrm>
                <a:off x="10406250"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10406250" y="6273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10406250" y="157493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 name="Google Shape;51;p3"/>
            <p:cNvSpPr/>
            <p:nvPr/>
          </p:nvSpPr>
          <p:spPr>
            <a:xfrm flipH="1">
              <a:off x="2238750"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 name="Google Shape;52;p3"/>
          <p:cNvGrpSpPr/>
          <p:nvPr/>
        </p:nvGrpSpPr>
        <p:grpSpPr>
          <a:xfrm>
            <a:off x="7842318" y="3884785"/>
            <a:ext cx="1887557" cy="1423273"/>
            <a:chOff x="7842318" y="3884785"/>
            <a:chExt cx="1887557" cy="1423273"/>
          </a:xfrm>
        </p:grpSpPr>
        <p:sp>
          <p:nvSpPr>
            <p:cNvPr id="53" name="Google Shape;53;p3"/>
            <p:cNvSpPr/>
            <p:nvPr/>
          </p:nvSpPr>
          <p:spPr>
            <a:xfrm flipH="1" rot="5400000">
              <a:off x="9183038" y="38135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flipH="1" rot="5400000">
              <a:off x="9183038" y="47612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flipH="1" rot="5400000">
              <a:off x="7913513" y="47612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flipH="1" rot="10800000">
              <a:off x="8548275" y="42874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3"/>
          <p:cNvSpPr txBox="1"/>
          <p:nvPr>
            <p:ph type="title"/>
          </p:nvPr>
        </p:nvSpPr>
        <p:spPr>
          <a:xfrm>
            <a:off x="4315077" y="2476950"/>
            <a:ext cx="4115700" cy="13713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8" name="Google Shape;58;p3"/>
          <p:cNvSpPr txBox="1"/>
          <p:nvPr>
            <p:ph hasCustomPrompt="1" idx="2" type="title"/>
          </p:nvPr>
        </p:nvSpPr>
        <p:spPr>
          <a:xfrm>
            <a:off x="3007652" y="2476950"/>
            <a:ext cx="1307400" cy="1371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8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9" name="Google Shape;59;p3"/>
          <p:cNvSpPr txBox="1"/>
          <p:nvPr>
            <p:ph idx="1" type="subTitle"/>
          </p:nvPr>
        </p:nvSpPr>
        <p:spPr>
          <a:xfrm>
            <a:off x="4315077" y="3848250"/>
            <a:ext cx="41157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2_1">
    <p:spTree>
      <p:nvGrpSpPr>
        <p:cNvPr id="408" name="Shape 408"/>
        <p:cNvGrpSpPr/>
        <p:nvPr/>
      </p:nvGrpSpPr>
      <p:grpSpPr>
        <a:xfrm>
          <a:off x="0" y="0"/>
          <a:ext cx="0" cy="0"/>
          <a:chOff x="0" y="0"/>
          <a:chExt cx="0" cy="0"/>
        </a:xfrm>
      </p:grpSpPr>
      <p:grpSp>
        <p:nvGrpSpPr>
          <p:cNvPr id="409" name="Google Shape;409;p21"/>
          <p:cNvGrpSpPr/>
          <p:nvPr/>
        </p:nvGrpSpPr>
        <p:grpSpPr>
          <a:xfrm flipH="1" rot="10800000">
            <a:off x="7500625" y="-278803"/>
            <a:ext cx="1938651" cy="1827980"/>
            <a:chOff x="7500625" y="3467022"/>
            <a:chExt cx="1938651" cy="1827980"/>
          </a:xfrm>
        </p:grpSpPr>
        <p:sp>
          <p:nvSpPr>
            <p:cNvPr id="410" name="Google Shape;410;p21"/>
            <p:cNvSpPr/>
            <p:nvPr/>
          </p:nvSpPr>
          <p:spPr>
            <a:xfrm rot="-5400000">
              <a:off x="8817472" y="346702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1"/>
            <p:cNvSpPr/>
            <p:nvPr/>
          </p:nvSpPr>
          <p:spPr>
            <a:xfrm rot="-5400000">
              <a:off x="8817472" y="46732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1"/>
            <p:cNvSpPr/>
            <p:nvPr/>
          </p:nvSpPr>
          <p:spPr>
            <a:xfrm rot="-5400000">
              <a:off x="8159041" y="406757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1"/>
            <p:cNvSpPr/>
            <p:nvPr/>
          </p:nvSpPr>
          <p:spPr>
            <a:xfrm rot="-5400000">
              <a:off x="7500622" y="46732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21"/>
          <p:cNvGrpSpPr/>
          <p:nvPr/>
        </p:nvGrpSpPr>
        <p:grpSpPr>
          <a:xfrm flipH="1">
            <a:off x="-256100" y="3690010"/>
            <a:ext cx="1938651" cy="1827980"/>
            <a:chOff x="7500625" y="3467022"/>
            <a:chExt cx="1938651" cy="1827980"/>
          </a:xfrm>
        </p:grpSpPr>
        <p:sp>
          <p:nvSpPr>
            <p:cNvPr id="415" name="Google Shape;415;p21"/>
            <p:cNvSpPr/>
            <p:nvPr/>
          </p:nvSpPr>
          <p:spPr>
            <a:xfrm rot="-5400000">
              <a:off x="8817472" y="346702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1"/>
            <p:cNvSpPr/>
            <p:nvPr/>
          </p:nvSpPr>
          <p:spPr>
            <a:xfrm rot="-5400000">
              <a:off x="8817472" y="46732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1"/>
            <p:cNvSpPr/>
            <p:nvPr/>
          </p:nvSpPr>
          <p:spPr>
            <a:xfrm rot="-5400000">
              <a:off x="8159041" y="406757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1"/>
            <p:cNvSpPr/>
            <p:nvPr/>
          </p:nvSpPr>
          <p:spPr>
            <a:xfrm rot="-5400000">
              <a:off x="7500622" y="46732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 name="Google Shape;419;p21"/>
          <p:cNvSpPr txBox="1"/>
          <p:nvPr>
            <p:ph idx="1" type="subTitle"/>
          </p:nvPr>
        </p:nvSpPr>
        <p:spPr>
          <a:xfrm>
            <a:off x="1011241" y="1221500"/>
            <a:ext cx="5550900" cy="320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sz="1600"/>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420" name="Google Shape;420;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421" name="Shape 421"/>
        <p:cNvGrpSpPr/>
        <p:nvPr/>
      </p:nvGrpSpPr>
      <p:grpSpPr>
        <a:xfrm>
          <a:off x="0" y="0"/>
          <a:ext cx="0" cy="0"/>
          <a:chOff x="0" y="0"/>
          <a:chExt cx="0" cy="0"/>
        </a:xfrm>
      </p:grpSpPr>
      <p:grpSp>
        <p:nvGrpSpPr>
          <p:cNvPr id="422" name="Google Shape;422;p22"/>
          <p:cNvGrpSpPr/>
          <p:nvPr/>
        </p:nvGrpSpPr>
        <p:grpSpPr>
          <a:xfrm>
            <a:off x="7564829" y="-320325"/>
            <a:ext cx="1745168" cy="5831808"/>
            <a:chOff x="7758200" y="-320325"/>
            <a:chExt cx="1745168" cy="5831808"/>
          </a:xfrm>
        </p:grpSpPr>
        <p:sp>
          <p:nvSpPr>
            <p:cNvPr id="423" name="Google Shape;423;p22"/>
            <p:cNvSpPr/>
            <p:nvPr/>
          </p:nvSpPr>
          <p:spPr>
            <a:xfrm rot="5400000">
              <a:off x="8392963" y="1119373"/>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7758200"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p:nvPr/>
          </p:nvSpPr>
          <p:spPr>
            <a:xfrm>
              <a:off x="9027725"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2"/>
            <p:cNvSpPr/>
            <p:nvPr/>
          </p:nvSpPr>
          <p:spPr>
            <a:xfrm>
              <a:off x="9027725" y="641907"/>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2"/>
            <p:cNvSpPr/>
            <p:nvPr/>
          </p:nvSpPr>
          <p:spPr>
            <a:xfrm>
              <a:off x="9027725" y="160413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rot="5400000">
              <a:off x="8392963" y="305113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7758200" y="449083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9027725" y="256637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90277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9027725" y="449083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rot="5400000">
              <a:off x="8392963" y="496464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22"/>
          <p:cNvGrpSpPr/>
          <p:nvPr/>
        </p:nvGrpSpPr>
        <p:grpSpPr>
          <a:xfrm>
            <a:off x="-165996" y="-320325"/>
            <a:ext cx="1181600" cy="5831808"/>
            <a:chOff x="-429825" y="-320325"/>
            <a:chExt cx="1181600" cy="5831808"/>
          </a:xfrm>
        </p:grpSpPr>
        <p:sp>
          <p:nvSpPr>
            <p:cNvPr id="435" name="Google Shape;435;p22"/>
            <p:cNvSpPr/>
            <p:nvPr/>
          </p:nvSpPr>
          <p:spPr>
            <a:xfrm flipH="1">
              <a:off x="-429825"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flipH="1">
              <a:off x="-429825" y="160413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flipH="1" rot="-5400000">
              <a:off x="204937" y="307098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flipH="1" rot="-5400000">
              <a:off x="204938" y="496464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flipH="1" rot="-5400000">
              <a:off x="204938" y="23048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flipH="1" rot="-5400000">
              <a:off x="204938" y="212415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4" name="Google Shape;444;p22"/>
          <p:cNvSpPr txBox="1"/>
          <p:nvPr>
            <p:ph idx="1" type="subTitle"/>
          </p:nvPr>
        </p:nvSpPr>
        <p:spPr>
          <a:xfrm>
            <a:off x="4616850" y="2359475"/>
            <a:ext cx="3118200" cy="215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sz="16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445" name="Google Shape;445;p22"/>
          <p:cNvSpPr txBox="1"/>
          <p:nvPr>
            <p:ph idx="2" type="subTitle"/>
          </p:nvPr>
        </p:nvSpPr>
        <p:spPr>
          <a:xfrm>
            <a:off x="1408950" y="2359476"/>
            <a:ext cx="3114300" cy="215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sz="16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446" name="Google Shape;446;p22"/>
          <p:cNvSpPr txBox="1"/>
          <p:nvPr>
            <p:ph idx="3" type="subTitle"/>
          </p:nvPr>
        </p:nvSpPr>
        <p:spPr>
          <a:xfrm>
            <a:off x="1408950" y="2019300"/>
            <a:ext cx="3114300" cy="419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47" name="Google Shape;447;p22"/>
          <p:cNvSpPr txBox="1"/>
          <p:nvPr>
            <p:ph idx="4" type="subTitle"/>
          </p:nvPr>
        </p:nvSpPr>
        <p:spPr>
          <a:xfrm>
            <a:off x="4616850" y="2019300"/>
            <a:ext cx="3118200" cy="419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448" name="Shape 448"/>
        <p:cNvGrpSpPr/>
        <p:nvPr/>
      </p:nvGrpSpPr>
      <p:grpSpPr>
        <a:xfrm>
          <a:off x="0" y="0"/>
          <a:ext cx="0" cy="0"/>
          <a:chOff x="0" y="0"/>
          <a:chExt cx="0" cy="0"/>
        </a:xfrm>
      </p:grpSpPr>
      <p:grpSp>
        <p:nvGrpSpPr>
          <p:cNvPr id="449" name="Google Shape;449;p23"/>
          <p:cNvGrpSpPr/>
          <p:nvPr/>
        </p:nvGrpSpPr>
        <p:grpSpPr>
          <a:xfrm>
            <a:off x="-230553" y="-300665"/>
            <a:ext cx="9605107" cy="1423273"/>
            <a:chOff x="-230553" y="-300665"/>
            <a:chExt cx="9605107" cy="1423273"/>
          </a:xfrm>
        </p:grpSpPr>
        <p:grpSp>
          <p:nvGrpSpPr>
            <p:cNvPr id="450" name="Google Shape;450;p23"/>
            <p:cNvGrpSpPr/>
            <p:nvPr/>
          </p:nvGrpSpPr>
          <p:grpSpPr>
            <a:xfrm flipH="1">
              <a:off x="-230553" y="-300665"/>
              <a:ext cx="618032" cy="1423273"/>
              <a:chOff x="9700293" y="224685"/>
              <a:chExt cx="618032" cy="1423273"/>
            </a:xfrm>
          </p:grpSpPr>
          <p:sp>
            <p:nvSpPr>
              <p:cNvPr id="451" name="Google Shape;451;p23"/>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3"/>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23"/>
            <p:cNvSpPr/>
            <p:nvPr/>
          </p:nvSpPr>
          <p:spPr>
            <a:xfrm flipH="1" rot="-5400000">
              <a:off x="1110166" y="-37186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3"/>
            <p:cNvSpPr/>
            <p:nvPr/>
          </p:nvSpPr>
          <p:spPr>
            <a:xfrm flipH="1">
              <a:off x="475404" y="10195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 name="Google Shape;455;p23"/>
            <p:cNvGrpSpPr/>
            <p:nvPr/>
          </p:nvGrpSpPr>
          <p:grpSpPr>
            <a:xfrm>
              <a:off x="8756522" y="-300665"/>
              <a:ext cx="618032" cy="1423273"/>
              <a:chOff x="9700293" y="224685"/>
              <a:chExt cx="618032" cy="1423273"/>
            </a:xfrm>
          </p:grpSpPr>
          <p:sp>
            <p:nvSpPr>
              <p:cNvPr id="456" name="Google Shape;456;p23"/>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3"/>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 name="Google Shape;458;p23"/>
            <p:cNvSpPr/>
            <p:nvPr/>
          </p:nvSpPr>
          <p:spPr>
            <a:xfrm rot="5400000">
              <a:off x="7558191" y="-37186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3"/>
            <p:cNvSpPr/>
            <p:nvPr/>
          </p:nvSpPr>
          <p:spPr>
            <a:xfrm>
              <a:off x="8192954" y="10195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 name="Google Shape;460;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61" name="Google Shape;461;p23"/>
          <p:cNvSpPr txBox="1"/>
          <p:nvPr>
            <p:ph idx="1" type="subTitle"/>
          </p:nvPr>
        </p:nvSpPr>
        <p:spPr>
          <a:xfrm>
            <a:off x="4152075" y="1136800"/>
            <a:ext cx="4271700" cy="3467100"/>
          </a:xfrm>
          <a:prstGeom prst="rect">
            <a:avLst/>
          </a:prstGeom>
        </p:spPr>
        <p:txBody>
          <a:bodyPr anchorCtr="0" anchor="t" bIns="91425" lIns="91425" spcFirstLastPara="1" rIns="91425" wrap="square" tIns="91425">
            <a:noAutofit/>
          </a:bodyPr>
          <a:lstStyle>
            <a:lvl1pPr lvl="0" rtl="0">
              <a:lnSpc>
                <a:spcPct val="100000"/>
              </a:lnSpc>
              <a:spcBef>
                <a:spcPts val="800"/>
              </a:spcBef>
              <a:spcAft>
                <a:spcPts val="0"/>
              </a:spcAft>
              <a:buClr>
                <a:schemeClr val="dk2"/>
              </a:buClr>
              <a:buSzPts val="1400"/>
              <a:buChar char="●"/>
              <a:defRPr b="0" sz="16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462" name="Google Shape;462;p23"/>
          <p:cNvSpPr txBox="1"/>
          <p:nvPr>
            <p:ph idx="2" type="subTitle"/>
          </p:nvPr>
        </p:nvSpPr>
        <p:spPr>
          <a:xfrm>
            <a:off x="720000" y="1136800"/>
            <a:ext cx="3320100" cy="346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sz="16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spTree>
      <p:nvGrpSpPr>
        <p:cNvPr id="463" name="Shape 463"/>
        <p:cNvGrpSpPr/>
        <p:nvPr/>
      </p:nvGrpSpPr>
      <p:grpSpPr>
        <a:xfrm>
          <a:off x="0" y="0"/>
          <a:ext cx="0" cy="0"/>
          <a:chOff x="0" y="0"/>
          <a:chExt cx="0" cy="0"/>
        </a:xfrm>
      </p:grpSpPr>
      <p:grpSp>
        <p:nvGrpSpPr>
          <p:cNvPr id="464" name="Google Shape;464;p24"/>
          <p:cNvGrpSpPr/>
          <p:nvPr/>
        </p:nvGrpSpPr>
        <p:grpSpPr>
          <a:xfrm>
            <a:off x="-230553" y="-300665"/>
            <a:ext cx="9605107" cy="1423273"/>
            <a:chOff x="-230553" y="-300665"/>
            <a:chExt cx="9605107" cy="1423273"/>
          </a:xfrm>
        </p:grpSpPr>
        <p:grpSp>
          <p:nvGrpSpPr>
            <p:cNvPr id="465" name="Google Shape;465;p24"/>
            <p:cNvGrpSpPr/>
            <p:nvPr/>
          </p:nvGrpSpPr>
          <p:grpSpPr>
            <a:xfrm flipH="1">
              <a:off x="-230553" y="-300665"/>
              <a:ext cx="618032" cy="1423273"/>
              <a:chOff x="9700293" y="224685"/>
              <a:chExt cx="618032" cy="1423273"/>
            </a:xfrm>
          </p:grpSpPr>
          <p:sp>
            <p:nvSpPr>
              <p:cNvPr id="466" name="Google Shape;466;p24"/>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4"/>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 name="Google Shape;468;p24"/>
            <p:cNvSpPr/>
            <p:nvPr/>
          </p:nvSpPr>
          <p:spPr>
            <a:xfrm flipH="1" rot="-5400000">
              <a:off x="1110166" y="-37186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4"/>
            <p:cNvSpPr/>
            <p:nvPr/>
          </p:nvSpPr>
          <p:spPr>
            <a:xfrm flipH="1">
              <a:off x="475404" y="10195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 name="Google Shape;470;p24"/>
            <p:cNvGrpSpPr/>
            <p:nvPr/>
          </p:nvGrpSpPr>
          <p:grpSpPr>
            <a:xfrm>
              <a:off x="8756522" y="-300665"/>
              <a:ext cx="618032" cy="1423273"/>
              <a:chOff x="9700293" y="224685"/>
              <a:chExt cx="618032" cy="1423273"/>
            </a:xfrm>
          </p:grpSpPr>
          <p:sp>
            <p:nvSpPr>
              <p:cNvPr id="471" name="Google Shape;471;p24"/>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4"/>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 name="Google Shape;473;p24"/>
            <p:cNvSpPr/>
            <p:nvPr/>
          </p:nvSpPr>
          <p:spPr>
            <a:xfrm rot="5400000">
              <a:off x="7558191" y="-37186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4"/>
            <p:cNvSpPr/>
            <p:nvPr/>
          </p:nvSpPr>
          <p:spPr>
            <a:xfrm>
              <a:off x="8192954" y="10195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 name="Google Shape;475;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6" name="Google Shape;476;p24"/>
          <p:cNvSpPr txBox="1"/>
          <p:nvPr>
            <p:ph idx="1" type="subTitle"/>
          </p:nvPr>
        </p:nvSpPr>
        <p:spPr>
          <a:xfrm>
            <a:off x="4728688" y="1415850"/>
            <a:ext cx="3584400" cy="312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7" name="Google Shape;477;p24"/>
          <p:cNvSpPr txBox="1"/>
          <p:nvPr>
            <p:ph idx="2" type="subTitle"/>
          </p:nvPr>
        </p:nvSpPr>
        <p:spPr>
          <a:xfrm>
            <a:off x="830913" y="1415850"/>
            <a:ext cx="3586500" cy="312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478" name="Shape 478"/>
        <p:cNvGrpSpPr/>
        <p:nvPr/>
      </p:nvGrpSpPr>
      <p:grpSpPr>
        <a:xfrm>
          <a:off x="0" y="0"/>
          <a:ext cx="0" cy="0"/>
          <a:chOff x="0" y="0"/>
          <a:chExt cx="0" cy="0"/>
        </a:xfrm>
      </p:grpSpPr>
      <p:grpSp>
        <p:nvGrpSpPr>
          <p:cNvPr id="479" name="Google Shape;479;p25"/>
          <p:cNvGrpSpPr/>
          <p:nvPr/>
        </p:nvGrpSpPr>
        <p:grpSpPr>
          <a:xfrm flipH="1" rot="10800000">
            <a:off x="-230553" y="3800285"/>
            <a:ext cx="9605107" cy="1423273"/>
            <a:chOff x="-230553" y="-300665"/>
            <a:chExt cx="9605107" cy="1423273"/>
          </a:xfrm>
        </p:grpSpPr>
        <p:grpSp>
          <p:nvGrpSpPr>
            <p:cNvPr id="480" name="Google Shape;480;p25"/>
            <p:cNvGrpSpPr/>
            <p:nvPr/>
          </p:nvGrpSpPr>
          <p:grpSpPr>
            <a:xfrm flipH="1">
              <a:off x="-230553" y="-300665"/>
              <a:ext cx="618032" cy="1423273"/>
              <a:chOff x="9700293" y="224685"/>
              <a:chExt cx="618032" cy="1423273"/>
            </a:xfrm>
          </p:grpSpPr>
          <p:sp>
            <p:nvSpPr>
              <p:cNvPr id="481" name="Google Shape;481;p25"/>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5"/>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 name="Google Shape;483;p25"/>
            <p:cNvSpPr/>
            <p:nvPr/>
          </p:nvSpPr>
          <p:spPr>
            <a:xfrm flipH="1" rot="-5400000">
              <a:off x="1110166" y="-37186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5"/>
            <p:cNvSpPr/>
            <p:nvPr/>
          </p:nvSpPr>
          <p:spPr>
            <a:xfrm flipH="1">
              <a:off x="475404" y="10195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 name="Google Shape;485;p25"/>
            <p:cNvGrpSpPr/>
            <p:nvPr/>
          </p:nvGrpSpPr>
          <p:grpSpPr>
            <a:xfrm>
              <a:off x="8756522" y="-300665"/>
              <a:ext cx="618032" cy="1423273"/>
              <a:chOff x="9700293" y="224685"/>
              <a:chExt cx="618032" cy="1423273"/>
            </a:xfrm>
          </p:grpSpPr>
          <p:sp>
            <p:nvSpPr>
              <p:cNvPr id="486" name="Google Shape;486;p25"/>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5"/>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 name="Google Shape;488;p25"/>
            <p:cNvSpPr/>
            <p:nvPr/>
          </p:nvSpPr>
          <p:spPr>
            <a:xfrm rot="5400000">
              <a:off x="7558191" y="-37186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5"/>
            <p:cNvSpPr/>
            <p:nvPr/>
          </p:nvSpPr>
          <p:spPr>
            <a:xfrm>
              <a:off x="8192954" y="10195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 name="Google Shape;490;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1" name="Google Shape;491;p25"/>
          <p:cNvSpPr txBox="1"/>
          <p:nvPr>
            <p:ph idx="1" type="subTitle"/>
          </p:nvPr>
        </p:nvSpPr>
        <p:spPr>
          <a:xfrm>
            <a:off x="937625" y="2599724"/>
            <a:ext cx="2175300" cy="119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92" name="Google Shape;492;p25"/>
          <p:cNvSpPr txBox="1"/>
          <p:nvPr>
            <p:ph idx="2" type="subTitle"/>
          </p:nvPr>
        </p:nvSpPr>
        <p:spPr>
          <a:xfrm>
            <a:off x="3484347" y="3199799"/>
            <a:ext cx="2175300" cy="119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93" name="Google Shape;493;p25"/>
          <p:cNvSpPr txBox="1"/>
          <p:nvPr>
            <p:ph idx="3" type="subTitle"/>
          </p:nvPr>
        </p:nvSpPr>
        <p:spPr>
          <a:xfrm>
            <a:off x="6031075" y="2599724"/>
            <a:ext cx="2175300" cy="119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94" name="Google Shape;494;p25"/>
          <p:cNvSpPr txBox="1"/>
          <p:nvPr>
            <p:ph idx="4" type="subTitle"/>
          </p:nvPr>
        </p:nvSpPr>
        <p:spPr>
          <a:xfrm>
            <a:off x="937625" y="2145151"/>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95" name="Google Shape;495;p25"/>
          <p:cNvSpPr txBox="1"/>
          <p:nvPr>
            <p:ph idx="5" type="subTitle"/>
          </p:nvPr>
        </p:nvSpPr>
        <p:spPr>
          <a:xfrm>
            <a:off x="3484350" y="2745226"/>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96" name="Google Shape;496;p25"/>
          <p:cNvSpPr txBox="1"/>
          <p:nvPr>
            <p:ph idx="6" type="subTitle"/>
          </p:nvPr>
        </p:nvSpPr>
        <p:spPr>
          <a:xfrm>
            <a:off x="6031075" y="2145151"/>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497" name="Shape 497"/>
        <p:cNvGrpSpPr/>
        <p:nvPr/>
      </p:nvGrpSpPr>
      <p:grpSpPr>
        <a:xfrm>
          <a:off x="0" y="0"/>
          <a:ext cx="0" cy="0"/>
          <a:chOff x="0" y="0"/>
          <a:chExt cx="0" cy="0"/>
        </a:xfrm>
      </p:grpSpPr>
      <p:grpSp>
        <p:nvGrpSpPr>
          <p:cNvPr id="498" name="Google Shape;498;p26"/>
          <p:cNvGrpSpPr/>
          <p:nvPr/>
        </p:nvGrpSpPr>
        <p:grpSpPr>
          <a:xfrm flipH="1">
            <a:off x="-475144" y="4413100"/>
            <a:ext cx="9549283" cy="1181600"/>
            <a:chOff x="-311054" y="4260700"/>
            <a:chExt cx="9549283" cy="1181600"/>
          </a:xfrm>
        </p:grpSpPr>
        <p:sp>
          <p:nvSpPr>
            <p:cNvPr id="499" name="Google Shape;499;p26"/>
            <p:cNvSpPr/>
            <p:nvPr/>
          </p:nvSpPr>
          <p:spPr>
            <a:xfrm flipH="1" rot="10800000">
              <a:off x="118158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6"/>
            <p:cNvSpPr/>
            <p:nvPr/>
          </p:nvSpPr>
          <p:spPr>
            <a:xfrm flipH="1" rot="10800000">
              <a:off x="23395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6"/>
            <p:cNvSpPr/>
            <p:nvPr/>
          </p:nvSpPr>
          <p:spPr>
            <a:xfrm flipH="1" rot="-5400000">
              <a:off x="-239859"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6"/>
            <p:cNvSpPr/>
            <p:nvPr/>
          </p:nvSpPr>
          <p:spPr>
            <a:xfrm flipH="1" rot="-5400000">
              <a:off x="2603021"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6"/>
            <p:cNvSpPr/>
            <p:nvPr/>
          </p:nvSpPr>
          <p:spPr>
            <a:xfrm flipH="1" rot="-5400000">
              <a:off x="3550646"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6"/>
            <p:cNvSpPr/>
            <p:nvPr/>
          </p:nvSpPr>
          <p:spPr>
            <a:xfrm flipH="1" rot="-5400000">
              <a:off x="4498271"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6"/>
            <p:cNvSpPr/>
            <p:nvPr/>
          </p:nvSpPr>
          <p:spPr>
            <a:xfrm flipH="1" rot="-5400000">
              <a:off x="7341146"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6"/>
            <p:cNvSpPr/>
            <p:nvPr/>
          </p:nvSpPr>
          <p:spPr>
            <a:xfrm flipH="1" rot="-5400000">
              <a:off x="8288771"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6"/>
            <p:cNvSpPr/>
            <p:nvPr/>
          </p:nvSpPr>
          <p:spPr>
            <a:xfrm flipH="1" rot="10800000">
              <a:off x="2129211"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6"/>
            <p:cNvSpPr/>
            <p:nvPr/>
          </p:nvSpPr>
          <p:spPr>
            <a:xfrm flipH="1" rot="10800000">
              <a:off x="307683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6"/>
            <p:cNvSpPr/>
            <p:nvPr/>
          </p:nvSpPr>
          <p:spPr>
            <a:xfrm flipH="1" rot="10800000">
              <a:off x="497208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6"/>
            <p:cNvSpPr/>
            <p:nvPr/>
          </p:nvSpPr>
          <p:spPr>
            <a:xfrm flipH="1" rot="10800000">
              <a:off x="5919711"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6"/>
            <p:cNvSpPr/>
            <p:nvPr/>
          </p:nvSpPr>
          <p:spPr>
            <a:xfrm flipH="1" rot="10800000">
              <a:off x="686733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6"/>
            <p:cNvSpPr/>
            <p:nvPr/>
          </p:nvSpPr>
          <p:spPr>
            <a:xfrm flipH="1" rot="10800000">
              <a:off x="7814961"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6"/>
            <p:cNvSpPr/>
            <p:nvPr/>
          </p:nvSpPr>
          <p:spPr>
            <a:xfrm flipH="1" rot="10800000">
              <a:off x="876258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 name="Google Shape;514;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15" name="Google Shape;515;p26"/>
          <p:cNvSpPr txBox="1"/>
          <p:nvPr>
            <p:ph idx="1" type="subTitle"/>
          </p:nvPr>
        </p:nvSpPr>
        <p:spPr>
          <a:xfrm>
            <a:off x="941825" y="1745402"/>
            <a:ext cx="2395800" cy="673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6" name="Google Shape;516;p26"/>
          <p:cNvSpPr txBox="1"/>
          <p:nvPr>
            <p:ph idx="2" type="subTitle"/>
          </p:nvPr>
        </p:nvSpPr>
        <p:spPr>
          <a:xfrm>
            <a:off x="3372150" y="2805477"/>
            <a:ext cx="2395800" cy="673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7" name="Google Shape;517;p26"/>
          <p:cNvSpPr txBox="1"/>
          <p:nvPr>
            <p:ph idx="3" type="subTitle"/>
          </p:nvPr>
        </p:nvSpPr>
        <p:spPr>
          <a:xfrm>
            <a:off x="5802474" y="1745401"/>
            <a:ext cx="2399700" cy="673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8" name="Google Shape;518;p26"/>
          <p:cNvSpPr txBox="1"/>
          <p:nvPr>
            <p:ph idx="4" type="subTitle"/>
          </p:nvPr>
        </p:nvSpPr>
        <p:spPr>
          <a:xfrm>
            <a:off x="941825" y="2277775"/>
            <a:ext cx="2395800" cy="52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19" name="Google Shape;519;p26"/>
          <p:cNvSpPr txBox="1"/>
          <p:nvPr>
            <p:ph idx="5" type="subTitle"/>
          </p:nvPr>
        </p:nvSpPr>
        <p:spPr>
          <a:xfrm>
            <a:off x="3374102" y="3337850"/>
            <a:ext cx="2395800" cy="52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0" name="Google Shape;520;p26"/>
          <p:cNvSpPr txBox="1"/>
          <p:nvPr>
            <p:ph idx="6" type="subTitle"/>
          </p:nvPr>
        </p:nvSpPr>
        <p:spPr>
          <a:xfrm>
            <a:off x="5802475" y="2277774"/>
            <a:ext cx="2399700" cy="52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521" name="Shape 521"/>
        <p:cNvGrpSpPr/>
        <p:nvPr/>
      </p:nvGrpSpPr>
      <p:grpSpPr>
        <a:xfrm>
          <a:off x="0" y="0"/>
          <a:ext cx="0" cy="0"/>
          <a:chOff x="0" y="0"/>
          <a:chExt cx="0" cy="0"/>
        </a:xfrm>
      </p:grpSpPr>
      <p:grpSp>
        <p:nvGrpSpPr>
          <p:cNvPr id="522" name="Google Shape;522;p27"/>
          <p:cNvGrpSpPr/>
          <p:nvPr/>
        </p:nvGrpSpPr>
        <p:grpSpPr>
          <a:xfrm>
            <a:off x="-308025" y="-151503"/>
            <a:ext cx="1938651" cy="5446505"/>
            <a:chOff x="-79425" y="-362619"/>
            <a:chExt cx="1938651" cy="5446505"/>
          </a:xfrm>
        </p:grpSpPr>
        <p:sp>
          <p:nvSpPr>
            <p:cNvPr id="523" name="Google Shape;523;p27"/>
            <p:cNvSpPr/>
            <p:nvPr/>
          </p:nvSpPr>
          <p:spPr>
            <a:xfrm flipH="1" rot="5400000">
              <a:off x="-79428" y="-36261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flipH="1" rot="5400000">
              <a:off x="-79428" y="204973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flipH="1" rot="5400000">
              <a:off x="-79428" y="3255908"/>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flipH="1" rot="5400000">
              <a:off x="-79428" y="843558"/>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flipH="1" rot="5400000">
              <a:off x="-79428" y="446208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flipH="1" rot="5400000">
              <a:off x="579004" y="225781"/>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flipH="1" rot="5400000">
              <a:off x="579004" y="1436006"/>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flipH="1" rot="5400000">
              <a:off x="579004" y="2646231"/>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flipH="1" rot="5400000">
              <a:off x="579004" y="3856456"/>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flipH="1" rot="5400000">
              <a:off x="1237422" y="446208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flipH="1" rot="5400000">
              <a:off x="1237422" y="-36261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27"/>
          <p:cNvGrpSpPr/>
          <p:nvPr/>
        </p:nvGrpSpPr>
        <p:grpSpPr>
          <a:xfrm>
            <a:off x="7500625" y="3467022"/>
            <a:ext cx="1938651" cy="1827980"/>
            <a:chOff x="7500625" y="3467022"/>
            <a:chExt cx="1938651" cy="1827980"/>
          </a:xfrm>
        </p:grpSpPr>
        <p:sp>
          <p:nvSpPr>
            <p:cNvPr id="535" name="Google Shape;535;p27"/>
            <p:cNvSpPr/>
            <p:nvPr/>
          </p:nvSpPr>
          <p:spPr>
            <a:xfrm rot="-5400000">
              <a:off x="8817472" y="346702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rot="-5400000">
              <a:off x="8817472" y="46732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rot="-5400000">
              <a:off x="8159041" y="406757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rot="-5400000">
              <a:off x="7500622" y="46732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 name="Google Shape;539;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40" name="Google Shape;540;p27"/>
          <p:cNvSpPr txBox="1"/>
          <p:nvPr>
            <p:ph idx="1" type="subTitle"/>
          </p:nvPr>
        </p:nvSpPr>
        <p:spPr>
          <a:xfrm>
            <a:off x="2284113" y="1947600"/>
            <a:ext cx="1978200" cy="91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41" name="Google Shape;541;p27"/>
          <p:cNvSpPr txBox="1"/>
          <p:nvPr>
            <p:ph idx="2" type="subTitle"/>
          </p:nvPr>
        </p:nvSpPr>
        <p:spPr>
          <a:xfrm>
            <a:off x="5402789" y="1947600"/>
            <a:ext cx="1978200" cy="91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42" name="Google Shape;542;p27"/>
          <p:cNvSpPr txBox="1"/>
          <p:nvPr>
            <p:ph idx="3" type="subTitle"/>
          </p:nvPr>
        </p:nvSpPr>
        <p:spPr>
          <a:xfrm>
            <a:off x="2284113" y="3381000"/>
            <a:ext cx="1978200" cy="9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43" name="Google Shape;543;p27"/>
          <p:cNvSpPr txBox="1"/>
          <p:nvPr>
            <p:ph idx="4" type="subTitle"/>
          </p:nvPr>
        </p:nvSpPr>
        <p:spPr>
          <a:xfrm>
            <a:off x="5402789" y="3381000"/>
            <a:ext cx="1978200" cy="9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44" name="Google Shape;544;p27"/>
          <p:cNvSpPr txBox="1"/>
          <p:nvPr>
            <p:ph idx="5" type="subTitle"/>
          </p:nvPr>
        </p:nvSpPr>
        <p:spPr>
          <a:xfrm>
            <a:off x="2284113" y="1683050"/>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5" name="Google Shape;545;p27"/>
          <p:cNvSpPr txBox="1"/>
          <p:nvPr>
            <p:ph idx="6" type="subTitle"/>
          </p:nvPr>
        </p:nvSpPr>
        <p:spPr>
          <a:xfrm>
            <a:off x="2284113" y="3116525"/>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6" name="Google Shape;546;p27"/>
          <p:cNvSpPr txBox="1"/>
          <p:nvPr>
            <p:ph idx="7" type="subTitle"/>
          </p:nvPr>
        </p:nvSpPr>
        <p:spPr>
          <a:xfrm>
            <a:off x="5404289" y="1683050"/>
            <a:ext cx="1975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7" name="Google Shape;547;p27"/>
          <p:cNvSpPr txBox="1"/>
          <p:nvPr>
            <p:ph idx="8" type="subTitle"/>
          </p:nvPr>
        </p:nvSpPr>
        <p:spPr>
          <a:xfrm>
            <a:off x="5402789" y="3116525"/>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548" name="Shape 548"/>
        <p:cNvGrpSpPr/>
        <p:nvPr/>
      </p:nvGrpSpPr>
      <p:grpSpPr>
        <a:xfrm>
          <a:off x="0" y="0"/>
          <a:ext cx="0" cy="0"/>
          <a:chOff x="0" y="0"/>
          <a:chExt cx="0" cy="0"/>
        </a:xfrm>
      </p:grpSpPr>
      <p:sp>
        <p:nvSpPr>
          <p:cNvPr id="549" name="Google Shape;549;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50" name="Google Shape;550;p28"/>
          <p:cNvSpPr txBox="1"/>
          <p:nvPr>
            <p:ph idx="1" type="subTitle"/>
          </p:nvPr>
        </p:nvSpPr>
        <p:spPr>
          <a:xfrm>
            <a:off x="1919904" y="1888819"/>
            <a:ext cx="2473800" cy="117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600"/>
              <a:buFont typeface="Arial"/>
              <a:buChar char="●"/>
              <a:defRPr sz="1600"/>
            </a:lvl1pPr>
            <a:lvl2pPr lvl="1" rtl="0" algn="ctr">
              <a:lnSpc>
                <a:spcPct val="100000"/>
              </a:lnSpc>
              <a:spcBef>
                <a:spcPts val="0"/>
              </a:spcBef>
              <a:spcAft>
                <a:spcPts val="0"/>
              </a:spcAft>
              <a:buClr>
                <a:srgbClr val="000000"/>
              </a:buClr>
              <a:buSzPts val="1400"/>
              <a:buFont typeface="Arial"/>
              <a:buChar char="○"/>
              <a:defRPr/>
            </a:lvl2pPr>
            <a:lvl3pPr lvl="2" rtl="0" algn="ctr">
              <a:lnSpc>
                <a:spcPct val="100000"/>
              </a:lnSpc>
              <a:spcBef>
                <a:spcPts val="1600"/>
              </a:spcBef>
              <a:spcAft>
                <a:spcPts val="0"/>
              </a:spcAft>
              <a:buClr>
                <a:srgbClr val="000000"/>
              </a:buClr>
              <a:buSzPts val="1400"/>
              <a:buFont typeface="Arial"/>
              <a:buChar char="■"/>
              <a:defRPr/>
            </a:lvl3pPr>
            <a:lvl4pPr lvl="3" rtl="0" algn="ctr">
              <a:lnSpc>
                <a:spcPct val="100000"/>
              </a:lnSpc>
              <a:spcBef>
                <a:spcPts val="1600"/>
              </a:spcBef>
              <a:spcAft>
                <a:spcPts val="0"/>
              </a:spcAft>
              <a:buClr>
                <a:srgbClr val="000000"/>
              </a:buClr>
              <a:buSzPts val="1400"/>
              <a:buFont typeface="Arial"/>
              <a:buChar char="●"/>
              <a:defRPr/>
            </a:lvl4pPr>
            <a:lvl5pPr lvl="4" rtl="0" algn="ctr">
              <a:lnSpc>
                <a:spcPct val="100000"/>
              </a:lnSpc>
              <a:spcBef>
                <a:spcPts val="1600"/>
              </a:spcBef>
              <a:spcAft>
                <a:spcPts val="0"/>
              </a:spcAft>
              <a:buClr>
                <a:srgbClr val="000000"/>
              </a:buClr>
              <a:buSzPts val="1400"/>
              <a:buFont typeface="Arial"/>
              <a:buChar char="○"/>
              <a:defRPr/>
            </a:lvl5pPr>
            <a:lvl6pPr lvl="5" rtl="0" algn="ctr">
              <a:lnSpc>
                <a:spcPct val="100000"/>
              </a:lnSpc>
              <a:spcBef>
                <a:spcPts val="1600"/>
              </a:spcBef>
              <a:spcAft>
                <a:spcPts val="0"/>
              </a:spcAft>
              <a:buClr>
                <a:srgbClr val="000000"/>
              </a:buClr>
              <a:buSzPts val="1400"/>
              <a:buFont typeface="Arial"/>
              <a:buChar char="■"/>
              <a:defRPr/>
            </a:lvl6pPr>
            <a:lvl7pPr lvl="6" rtl="0" algn="ctr">
              <a:lnSpc>
                <a:spcPct val="100000"/>
              </a:lnSpc>
              <a:spcBef>
                <a:spcPts val="1600"/>
              </a:spcBef>
              <a:spcAft>
                <a:spcPts val="0"/>
              </a:spcAft>
              <a:buClr>
                <a:srgbClr val="000000"/>
              </a:buClr>
              <a:buSzPts val="1400"/>
              <a:buFont typeface="Arial"/>
              <a:buChar char="●"/>
              <a:defRPr/>
            </a:lvl7pPr>
            <a:lvl8pPr lvl="7" rtl="0" algn="ctr">
              <a:lnSpc>
                <a:spcPct val="100000"/>
              </a:lnSpc>
              <a:spcBef>
                <a:spcPts val="1600"/>
              </a:spcBef>
              <a:spcAft>
                <a:spcPts val="0"/>
              </a:spcAft>
              <a:buClr>
                <a:srgbClr val="000000"/>
              </a:buClr>
              <a:buSzPts val="1400"/>
              <a:buFont typeface="Arial"/>
              <a:buChar char="○"/>
              <a:defRPr/>
            </a:lvl8pPr>
            <a:lvl9pPr lvl="8" rtl="0" algn="ctr">
              <a:lnSpc>
                <a:spcPct val="100000"/>
              </a:lnSpc>
              <a:spcBef>
                <a:spcPts val="1600"/>
              </a:spcBef>
              <a:spcAft>
                <a:spcPts val="1600"/>
              </a:spcAft>
              <a:buClr>
                <a:srgbClr val="000000"/>
              </a:buClr>
              <a:buSzPts val="1400"/>
              <a:buFont typeface="Arial"/>
              <a:buChar char="■"/>
              <a:defRPr/>
            </a:lvl9pPr>
          </a:lstStyle>
          <a:p/>
        </p:txBody>
      </p:sp>
      <p:sp>
        <p:nvSpPr>
          <p:cNvPr id="551" name="Google Shape;551;p28"/>
          <p:cNvSpPr txBox="1"/>
          <p:nvPr>
            <p:ph idx="2" type="subTitle"/>
          </p:nvPr>
        </p:nvSpPr>
        <p:spPr>
          <a:xfrm>
            <a:off x="4750309" y="1888819"/>
            <a:ext cx="2473800" cy="117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600"/>
              <a:buFont typeface="Arial"/>
              <a:buChar char="●"/>
              <a:defRPr sz="1600"/>
            </a:lvl1pPr>
            <a:lvl2pPr lvl="1" rtl="0" algn="ctr">
              <a:lnSpc>
                <a:spcPct val="100000"/>
              </a:lnSpc>
              <a:spcBef>
                <a:spcPts val="0"/>
              </a:spcBef>
              <a:spcAft>
                <a:spcPts val="0"/>
              </a:spcAft>
              <a:buClr>
                <a:srgbClr val="000000"/>
              </a:buClr>
              <a:buSzPts val="1400"/>
              <a:buFont typeface="Arial"/>
              <a:buChar char="○"/>
              <a:defRPr/>
            </a:lvl2pPr>
            <a:lvl3pPr lvl="2" rtl="0" algn="ctr">
              <a:lnSpc>
                <a:spcPct val="100000"/>
              </a:lnSpc>
              <a:spcBef>
                <a:spcPts val="1600"/>
              </a:spcBef>
              <a:spcAft>
                <a:spcPts val="0"/>
              </a:spcAft>
              <a:buClr>
                <a:srgbClr val="000000"/>
              </a:buClr>
              <a:buSzPts val="1400"/>
              <a:buFont typeface="Arial"/>
              <a:buChar char="■"/>
              <a:defRPr/>
            </a:lvl3pPr>
            <a:lvl4pPr lvl="3" rtl="0" algn="ctr">
              <a:lnSpc>
                <a:spcPct val="100000"/>
              </a:lnSpc>
              <a:spcBef>
                <a:spcPts val="1600"/>
              </a:spcBef>
              <a:spcAft>
                <a:spcPts val="0"/>
              </a:spcAft>
              <a:buClr>
                <a:srgbClr val="000000"/>
              </a:buClr>
              <a:buSzPts val="1400"/>
              <a:buFont typeface="Arial"/>
              <a:buChar char="●"/>
              <a:defRPr/>
            </a:lvl4pPr>
            <a:lvl5pPr lvl="4" rtl="0" algn="ctr">
              <a:lnSpc>
                <a:spcPct val="100000"/>
              </a:lnSpc>
              <a:spcBef>
                <a:spcPts val="1600"/>
              </a:spcBef>
              <a:spcAft>
                <a:spcPts val="0"/>
              </a:spcAft>
              <a:buClr>
                <a:srgbClr val="000000"/>
              </a:buClr>
              <a:buSzPts val="1400"/>
              <a:buFont typeface="Arial"/>
              <a:buChar char="○"/>
              <a:defRPr/>
            </a:lvl5pPr>
            <a:lvl6pPr lvl="5" rtl="0" algn="ctr">
              <a:lnSpc>
                <a:spcPct val="100000"/>
              </a:lnSpc>
              <a:spcBef>
                <a:spcPts val="1600"/>
              </a:spcBef>
              <a:spcAft>
                <a:spcPts val="0"/>
              </a:spcAft>
              <a:buClr>
                <a:srgbClr val="000000"/>
              </a:buClr>
              <a:buSzPts val="1400"/>
              <a:buFont typeface="Arial"/>
              <a:buChar char="■"/>
              <a:defRPr/>
            </a:lvl6pPr>
            <a:lvl7pPr lvl="6" rtl="0" algn="ctr">
              <a:lnSpc>
                <a:spcPct val="100000"/>
              </a:lnSpc>
              <a:spcBef>
                <a:spcPts val="1600"/>
              </a:spcBef>
              <a:spcAft>
                <a:spcPts val="0"/>
              </a:spcAft>
              <a:buClr>
                <a:srgbClr val="000000"/>
              </a:buClr>
              <a:buSzPts val="1400"/>
              <a:buFont typeface="Arial"/>
              <a:buChar char="●"/>
              <a:defRPr/>
            </a:lvl7pPr>
            <a:lvl8pPr lvl="7" rtl="0" algn="ctr">
              <a:lnSpc>
                <a:spcPct val="100000"/>
              </a:lnSpc>
              <a:spcBef>
                <a:spcPts val="1600"/>
              </a:spcBef>
              <a:spcAft>
                <a:spcPts val="0"/>
              </a:spcAft>
              <a:buClr>
                <a:srgbClr val="000000"/>
              </a:buClr>
              <a:buSzPts val="1400"/>
              <a:buFont typeface="Arial"/>
              <a:buChar char="○"/>
              <a:defRPr/>
            </a:lvl8pPr>
            <a:lvl9pPr lvl="8" rtl="0" algn="ctr">
              <a:lnSpc>
                <a:spcPct val="100000"/>
              </a:lnSpc>
              <a:spcBef>
                <a:spcPts val="1600"/>
              </a:spcBef>
              <a:spcAft>
                <a:spcPts val="1600"/>
              </a:spcAft>
              <a:buClr>
                <a:srgbClr val="000000"/>
              </a:buClr>
              <a:buSzPts val="1400"/>
              <a:buFont typeface="Arial"/>
              <a:buChar char="■"/>
              <a:defRPr/>
            </a:lvl9pPr>
          </a:lstStyle>
          <a:p/>
        </p:txBody>
      </p:sp>
      <p:sp>
        <p:nvSpPr>
          <p:cNvPr id="552" name="Google Shape;552;p28"/>
          <p:cNvSpPr txBox="1"/>
          <p:nvPr>
            <p:ph idx="3" type="subTitle"/>
          </p:nvPr>
        </p:nvSpPr>
        <p:spPr>
          <a:xfrm>
            <a:off x="1919904" y="3400249"/>
            <a:ext cx="2473800" cy="117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600"/>
              <a:buFont typeface="Arial"/>
              <a:buChar char="●"/>
              <a:defRPr sz="1600"/>
            </a:lvl1pPr>
            <a:lvl2pPr lvl="1" rtl="0" algn="ctr">
              <a:lnSpc>
                <a:spcPct val="100000"/>
              </a:lnSpc>
              <a:spcBef>
                <a:spcPts val="0"/>
              </a:spcBef>
              <a:spcAft>
                <a:spcPts val="0"/>
              </a:spcAft>
              <a:buClr>
                <a:srgbClr val="000000"/>
              </a:buClr>
              <a:buSzPts val="1400"/>
              <a:buFont typeface="Arial"/>
              <a:buChar char="○"/>
              <a:defRPr/>
            </a:lvl2pPr>
            <a:lvl3pPr lvl="2" rtl="0" algn="ctr">
              <a:lnSpc>
                <a:spcPct val="100000"/>
              </a:lnSpc>
              <a:spcBef>
                <a:spcPts val="1600"/>
              </a:spcBef>
              <a:spcAft>
                <a:spcPts val="0"/>
              </a:spcAft>
              <a:buClr>
                <a:srgbClr val="000000"/>
              </a:buClr>
              <a:buSzPts val="1400"/>
              <a:buFont typeface="Arial"/>
              <a:buChar char="■"/>
              <a:defRPr/>
            </a:lvl3pPr>
            <a:lvl4pPr lvl="3" rtl="0" algn="ctr">
              <a:lnSpc>
                <a:spcPct val="100000"/>
              </a:lnSpc>
              <a:spcBef>
                <a:spcPts val="1600"/>
              </a:spcBef>
              <a:spcAft>
                <a:spcPts val="0"/>
              </a:spcAft>
              <a:buClr>
                <a:srgbClr val="000000"/>
              </a:buClr>
              <a:buSzPts val="1400"/>
              <a:buFont typeface="Arial"/>
              <a:buChar char="●"/>
              <a:defRPr/>
            </a:lvl4pPr>
            <a:lvl5pPr lvl="4" rtl="0" algn="ctr">
              <a:lnSpc>
                <a:spcPct val="100000"/>
              </a:lnSpc>
              <a:spcBef>
                <a:spcPts val="1600"/>
              </a:spcBef>
              <a:spcAft>
                <a:spcPts val="0"/>
              </a:spcAft>
              <a:buClr>
                <a:srgbClr val="000000"/>
              </a:buClr>
              <a:buSzPts val="1400"/>
              <a:buFont typeface="Arial"/>
              <a:buChar char="○"/>
              <a:defRPr/>
            </a:lvl5pPr>
            <a:lvl6pPr lvl="5" rtl="0" algn="ctr">
              <a:lnSpc>
                <a:spcPct val="100000"/>
              </a:lnSpc>
              <a:spcBef>
                <a:spcPts val="1600"/>
              </a:spcBef>
              <a:spcAft>
                <a:spcPts val="0"/>
              </a:spcAft>
              <a:buClr>
                <a:srgbClr val="000000"/>
              </a:buClr>
              <a:buSzPts val="1400"/>
              <a:buFont typeface="Arial"/>
              <a:buChar char="■"/>
              <a:defRPr/>
            </a:lvl6pPr>
            <a:lvl7pPr lvl="6" rtl="0" algn="ctr">
              <a:lnSpc>
                <a:spcPct val="100000"/>
              </a:lnSpc>
              <a:spcBef>
                <a:spcPts val="1600"/>
              </a:spcBef>
              <a:spcAft>
                <a:spcPts val="0"/>
              </a:spcAft>
              <a:buClr>
                <a:srgbClr val="000000"/>
              </a:buClr>
              <a:buSzPts val="1400"/>
              <a:buFont typeface="Arial"/>
              <a:buChar char="●"/>
              <a:defRPr/>
            </a:lvl7pPr>
            <a:lvl8pPr lvl="7" rtl="0" algn="ctr">
              <a:lnSpc>
                <a:spcPct val="100000"/>
              </a:lnSpc>
              <a:spcBef>
                <a:spcPts val="1600"/>
              </a:spcBef>
              <a:spcAft>
                <a:spcPts val="0"/>
              </a:spcAft>
              <a:buClr>
                <a:srgbClr val="000000"/>
              </a:buClr>
              <a:buSzPts val="1400"/>
              <a:buFont typeface="Arial"/>
              <a:buChar char="○"/>
              <a:defRPr/>
            </a:lvl8pPr>
            <a:lvl9pPr lvl="8" rtl="0" algn="ctr">
              <a:lnSpc>
                <a:spcPct val="100000"/>
              </a:lnSpc>
              <a:spcBef>
                <a:spcPts val="1600"/>
              </a:spcBef>
              <a:spcAft>
                <a:spcPts val="1600"/>
              </a:spcAft>
              <a:buClr>
                <a:srgbClr val="000000"/>
              </a:buClr>
              <a:buSzPts val="1400"/>
              <a:buFont typeface="Arial"/>
              <a:buChar char="■"/>
              <a:defRPr/>
            </a:lvl9pPr>
          </a:lstStyle>
          <a:p/>
        </p:txBody>
      </p:sp>
      <p:sp>
        <p:nvSpPr>
          <p:cNvPr id="553" name="Google Shape;553;p28"/>
          <p:cNvSpPr txBox="1"/>
          <p:nvPr>
            <p:ph idx="4" type="subTitle"/>
          </p:nvPr>
        </p:nvSpPr>
        <p:spPr>
          <a:xfrm>
            <a:off x="4750300" y="3400249"/>
            <a:ext cx="2473800" cy="117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600"/>
              <a:buChar char="●"/>
              <a:defRPr sz="1600"/>
            </a:lvl1pPr>
            <a:lvl2pPr lvl="1" rtl="0" algn="ctr">
              <a:lnSpc>
                <a:spcPct val="100000"/>
              </a:lnSpc>
              <a:spcBef>
                <a:spcPts val="0"/>
              </a:spcBef>
              <a:spcAft>
                <a:spcPts val="0"/>
              </a:spcAft>
              <a:buClr>
                <a:srgbClr val="000000"/>
              </a:buClr>
              <a:buSzPts val="1400"/>
              <a:buFont typeface="Arial"/>
              <a:buChar char="○"/>
              <a:defRPr/>
            </a:lvl2pPr>
            <a:lvl3pPr lvl="2" rtl="0" algn="ctr">
              <a:lnSpc>
                <a:spcPct val="100000"/>
              </a:lnSpc>
              <a:spcBef>
                <a:spcPts val="1600"/>
              </a:spcBef>
              <a:spcAft>
                <a:spcPts val="0"/>
              </a:spcAft>
              <a:buClr>
                <a:srgbClr val="000000"/>
              </a:buClr>
              <a:buSzPts val="1400"/>
              <a:buFont typeface="Arial"/>
              <a:buChar char="■"/>
              <a:defRPr/>
            </a:lvl3pPr>
            <a:lvl4pPr lvl="3" rtl="0" algn="ctr">
              <a:lnSpc>
                <a:spcPct val="100000"/>
              </a:lnSpc>
              <a:spcBef>
                <a:spcPts val="1600"/>
              </a:spcBef>
              <a:spcAft>
                <a:spcPts val="0"/>
              </a:spcAft>
              <a:buClr>
                <a:srgbClr val="000000"/>
              </a:buClr>
              <a:buSzPts val="1400"/>
              <a:buFont typeface="Arial"/>
              <a:buChar char="●"/>
              <a:defRPr/>
            </a:lvl4pPr>
            <a:lvl5pPr lvl="4" rtl="0" algn="ctr">
              <a:lnSpc>
                <a:spcPct val="100000"/>
              </a:lnSpc>
              <a:spcBef>
                <a:spcPts val="1600"/>
              </a:spcBef>
              <a:spcAft>
                <a:spcPts val="0"/>
              </a:spcAft>
              <a:buClr>
                <a:srgbClr val="000000"/>
              </a:buClr>
              <a:buSzPts val="1400"/>
              <a:buFont typeface="Arial"/>
              <a:buChar char="○"/>
              <a:defRPr/>
            </a:lvl5pPr>
            <a:lvl6pPr lvl="5" rtl="0" algn="ctr">
              <a:lnSpc>
                <a:spcPct val="100000"/>
              </a:lnSpc>
              <a:spcBef>
                <a:spcPts val="1600"/>
              </a:spcBef>
              <a:spcAft>
                <a:spcPts val="0"/>
              </a:spcAft>
              <a:buClr>
                <a:srgbClr val="000000"/>
              </a:buClr>
              <a:buSzPts val="1400"/>
              <a:buFont typeface="Arial"/>
              <a:buChar char="■"/>
              <a:defRPr/>
            </a:lvl6pPr>
            <a:lvl7pPr lvl="6" rtl="0" algn="ctr">
              <a:lnSpc>
                <a:spcPct val="100000"/>
              </a:lnSpc>
              <a:spcBef>
                <a:spcPts val="1600"/>
              </a:spcBef>
              <a:spcAft>
                <a:spcPts val="0"/>
              </a:spcAft>
              <a:buClr>
                <a:srgbClr val="000000"/>
              </a:buClr>
              <a:buSzPts val="1400"/>
              <a:buFont typeface="Arial"/>
              <a:buChar char="●"/>
              <a:defRPr/>
            </a:lvl7pPr>
            <a:lvl8pPr lvl="7" rtl="0" algn="ctr">
              <a:lnSpc>
                <a:spcPct val="100000"/>
              </a:lnSpc>
              <a:spcBef>
                <a:spcPts val="1600"/>
              </a:spcBef>
              <a:spcAft>
                <a:spcPts val="0"/>
              </a:spcAft>
              <a:buClr>
                <a:srgbClr val="000000"/>
              </a:buClr>
              <a:buSzPts val="1400"/>
              <a:buFont typeface="Arial"/>
              <a:buChar char="○"/>
              <a:defRPr/>
            </a:lvl8pPr>
            <a:lvl9pPr lvl="8" rtl="0" algn="ctr">
              <a:lnSpc>
                <a:spcPct val="100000"/>
              </a:lnSpc>
              <a:spcBef>
                <a:spcPts val="1600"/>
              </a:spcBef>
              <a:spcAft>
                <a:spcPts val="1600"/>
              </a:spcAft>
              <a:buClr>
                <a:srgbClr val="000000"/>
              </a:buClr>
              <a:buSzPts val="1400"/>
              <a:buFont typeface="Arial"/>
              <a:buChar char="■"/>
              <a:defRPr/>
            </a:lvl9pPr>
          </a:lstStyle>
          <a:p/>
        </p:txBody>
      </p:sp>
      <p:sp>
        <p:nvSpPr>
          <p:cNvPr id="554" name="Google Shape;554;p28"/>
          <p:cNvSpPr txBox="1"/>
          <p:nvPr>
            <p:ph idx="5" type="subTitle"/>
          </p:nvPr>
        </p:nvSpPr>
        <p:spPr>
          <a:xfrm>
            <a:off x="1919891" y="1541269"/>
            <a:ext cx="2473800" cy="47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5" name="Google Shape;555;p28"/>
          <p:cNvSpPr txBox="1"/>
          <p:nvPr>
            <p:ph idx="6" type="subTitle"/>
          </p:nvPr>
        </p:nvSpPr>
        <p:spPr>
          <a:xfrm>
            <a:off x="1919904" y="3051325"/>
            <a:ext cx="2473800" cy="476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6" name="Google Shape;556;p28"/>
          <p:cNvSpPr txBox="1"/>
          <p:nvPr>
            <p:ph idx="7" type="subTitle"/>
          </p:nvPr>
        </p:nvSpPr>
        <p:spPr>
          <a:xfrm>
            <a:off x="4752192" y="1541269"/>
            <a:ext cx="2469900" cy="47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7" name="Google Shape;557;p28"/>
          <p:cNvSpPr txBox="1"/>
          <p:nvPr>
            <p:ph idx="8" type="subTitle"/>
          </p:nvPr>
        </p:nvSpPr>
        <p:spPr>
          <a:xfrm>
            <a:off x="4750309" y="3051325"/>
            <a:ext cx="2473800" cy="476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8" name="Google Shape;558;p28"/>
          <p:cNvGrpSpPr/>
          <p:nvPr/>
        </p:nvGrpSpPr>
        <p:grpSpPr>
          <a:xfrm flipH="1">
            <a:off x="7512741" y="-345037"/>
            <a:ext cx="1836068" cy="5831808"/>
            <a:chOff x="-165996" y="-320325"/>
            <a:chExt cx="1836068" cy="5831808"/>
          </a:xfrm>
        </p:grpSpPr>
        <p:sp>
          <p:nvSpPr>
            <p:cNvPr id="559" name="Google Shape;559;p28"/>
            <p:cNvSpPr/>
            <p:nvPr/>
          </p:nvSpPr>
          <p:spPr>
            <a:xfrm flipH="1">
              <a:off x="-165996" y="452547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8"/>
            <p:cNvSpPr/>
            <p:nvPr/>
          </p:nvSpPr>
          <p:spPr>
            <a:xfrm flipH="1">
              <a:off x="1194429" y="452547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8"/>
            <p:cNvSpPr/>
            <p:nvPr/>
          </p:nvSpPr>
          <p:spPr>
            <a:xfrm flipH="1">
              <a:off x="-165996" y="253172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 name="Google Shape;562;p28"/>
            <p:cNvGrpSpPr/>
            <p:nvPr/>
          </p:nvGrpSpPr>
          <p:grpSpPr>
            <a:xfrm>
              <a:off x="-165996" y="-320325"/>
              <a:ext cx="1181600" cy="5831808"/>
              <a:chOff x="-429825" y="-320325"/>
              <a:chExt cx="1181600" cy="5831808"/>
            </a:xfrm>
          </p:grpSpPr>
          <p:sp>
            <p:nvSpPr>
              <p:cNvPr id="563" name="Google Shape;563;p28"/>
              <p:cNvSpPr/>
              <p:nvPr/>
            </p:nvSpPr>
            <p:spPr>
              <a:xfrm flipH="1">
                <a:off x="-429825"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8"/>
              <p:cNvSpPr/>
              <p:nvPr/>
            </p:nvSpPr>
            <p:spPr>
              <a:xfrm flipH="1" rot="-5400000">
                <a:off x="204937" y="307098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8"/>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flipH="1" rot="-5400000">
                <a:off x="204938" y="23048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flipH="1" rot="-5400000">
                <a:off x="204938" y="496464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 name="Google Shape;569;p28"/>
          <p:cNvGrpSpPr/>
          <p:nvPr/>
        </p:nvGrpSpPr>
        <p:grpSpPr>
          <a:xfrm flipH="1" rot="10800000">
            <a:off x="-165996" y="-310290"/>
            <a:ext cx="1836068" cy="1614907"/>
            <a:chOff x="-165996" y="3528604"/>
            <a:chExt cx="1836068" cy="1614907"/>
          </a:xfrm>
        </p:grpSpPr>
        <p:sp>
          <p:nvSpPr>
            <p:cNvPr id="570" name="Google Shape;570;p28"/>
            <p:cNvSpPr/>
            <p:nvPr/>
          </p:nvSpPr>
          <p:spPr>
            <a:xfrm flipH="1">
              <a:off x="-165996" y="452547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flipH="1">
              <a:off x="1194429" y="452547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 name="Google Shape;572;p28"/>
            <p:cNvGrpSpPr/>
            <p:nvPr/>
          </p:nvGrpSpPr>
          <p:grpSpPr>
            <a:xfrm>
              <a:off x="-165996" y="3528604"/>
              <a:ext cx="1181600" cy="1036047"/>
              <a:chOff x="-429825" y="3528604"/>
              <a:chExt cx="1181600" cy="1036047"/>
            </a:xfrm>
          </p:grpSpPr>
          <p:sp>
            <p:nvSpPr>
              <p:cNvPr id="573" name="Google Shape;573;p28"/>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
  <p:cSld name="CUSTOM_7_1">
    <p:spTree>
      <p:nvGrpSpPr>
        <p:cNvPr id="575" name="Shape 575"/>
        <p:cNvGrpSpPr/>
        <p:nvPr/>
      </p:nvGrpSpPr>
      <p:grpSpPr>
        <a:xfrm>
          <a:off x="0" y="0"/>
          <a:ext cx="0" cy="0"/>
          <a:chOff x="0" y="0"/>
          <a:chExt cx="0" cy="0"/>
        </a:xfrm>
      </p:grpSpPr>
      <p:sp>
        <p:nvSpPr>
          <p:cNvPr id="576" name="Google Shape;576;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77" name="Google Shape;577;p29"/>
          <p:cNvSpPr txBox="1"/>
          <p:nvPr>
            <p:ph idx="1" type="subTitle"/>
          </p:nvPr>
        </p:nvSpPr>
        <p:spPr>
          <a:xfrm>
            <a:off x="905663" y="3829505"/>
            <a:ext cx="3395100" cy="777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78" name="Google Shape;578;p29"/>
          <p:cNvSpPr txBox="1"/>
          <p:nvPr>
            <p:ph idx="2" type="subTitle"/>
          </p:nvPr>
        </p:nvSpPr>
        <p:spPr>
          <a:xfrm>
            <a:off x="904613" y="3569274"/>
            <a:ext cx="3397200" cy="383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79" name="Google Shape;579;p29"/>
          <p:cNvSpPr txBox="1"/>
          <p:nvPr>
            <p:ph idx="3" type="subTitle"/>
          </p:nvPr>
        </p:nvSpPr>
        <p:spPr>
          <a:xfrm>
            <a:off x="4838738" y="1719009"/>
            <a:ext cx="3399600" cy="777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80" name="Google Shape;580;p29"/>
          <p:cNvSpPr txBox="1"/>
          <p:nvPr>
            <p:ph idx="4" type="subTitle"/>
          </p:nvPr>
        </p:nvSpPr>
        <p:spPr>
          <a:xfrm>
            <a:off x="4837688" y="1458774"/>
            <a:ext cx="3401700" cy="383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81" name="Google Shape;581;p29"/>
          <p:cNvSpPr txBox="1"/>
          <p:nvPr>
            <p:ph idx="5" type="subTitle"/>
          </p:nvPr>
        </p:nvSpPr>
        <p:spPr>
          <a:xfrm>
            <a:off x="905663" y="2773084"/>
            <a:ext cx="3395100" cy="777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82" name="Google Shape;582;p29"/>
          <p:cNvSpPr txBox="1"/>
          <p:nvPr>
            <p:ph idx="6" type="subTitle"/>
          </p:nvPr>
        </p:nvSpPr>
        <p:spPr>
          <a:xfrm>
            <a:off x="904613" y="2512851"/>
            <a:ext cx="3397200" cy="383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83" name="Google Shape;583;p29"/>
          <p:cNvSpPr txBox="1"/>
          <p:nvPr>
            <p:ph idx="7" type="subTitle"/>
          </p:nvPr>
        </p:nvSpPr>
        <p:spPr>
          <a:xfrm>
            <a:off x="4838738" y="2771736"/>
            <a:ext cx="3399600" cy="777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84" name="Google Shape;584;p29"/>
          <p:cNvSpPr txBox="1"/>
          <p:nvPr>
            <p:ph idx="8" type="subTitle"/>
          </p:nvPr>
        </p:nvSpPr>
        <p:spPr>
          <a:xfrm>
            <a:off x="4837688" y="2515190"/>
            <a:ext cx="3401700" cy="383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85" name="Google Shape;585;p29"/>
          <p:cNvSpPr txBox="1"/>
          <p:nvPr>
            <p:ph idx="9" type="subTitle"/>
          </p:nvPr>
        </p:nvSpPr>
        <p:spPr>
          <a:xfrm>
            <a:off x="4837688" y="3824911"/>
            <a:ext cx="3401700" cy="779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86" name="Google Shape;586;p29"/>
          <p:cNvSpPr txBox="1"/>
          <p:nvPr>
            <p:ph idx="13" type="subTitle"/>
          </p:nvPr>
        </p:nvSpPr>
        <p:spPr>
          <a:xfrm>
            <a:off x="4839938" y="3569265"/>
            <a:ext cx="3397200" cy="383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87" name="Google Shape;587;p29"/>
          <p:cNvGrpSpPr/>
          <p:nvPr/>
        </p:nvGrpSpPr>
        <p:grpSpPr>
          <a:xfrm flipH="1" rot="10800000">
            <a:off x="-230553" y="-329265"/>
            <a:ext cx="1887557" cy="1423273"/>
            <a:chOff x="-230553" y="3800285"/>
            <a:chExt cx="1887557" cy="1423273"/>
          </a:xfrm>
        </p:grpSpPr>
        <p:grpSp>
          <p:nvGrpSpPr>
            <p:cNvPr id="588" name="Google Shape;588;p29"/>
            <p:cNvGrpSpPr/>
            <p:nvPr/>
          </p:nvGrpSpPr>
          <p:grpSpPr>
            <a:xfrm rot="10800000">
              <a:off x="-230553" y="3800285"/>
              <a:ext cx="618032" cy="1423273"/>
              <a:chOff x="9700293" y="224685"/>
              <a:chExt cx="618032" cy="1423273"/>
            </a:xfrm>
          </p:grpSpPr>
          <p:sp>
            <p:nvSpPr>
              <p:cNvPr id="589" name="Google Shape;589;p29"/>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9"/>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 name="Google Shape;591;p29"/>
            <p:cNvSpPr/>
            <p:nvPr/>
          </p:nvSpPr>
          <p:spPr>
            <a:xfrm rot="-5400000">
              <a:off x="1110166" y="46767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9"/>
            <p:cNvSpPr/>
            <p:nvPr/>
          </p:nvSpPr>
          <p:spPr>
            <a:xfrm rot="10800000">
              <a:off x="475404" y="42029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29"/>
          <p:cNvGrpSpPr/>
          <p:nvPr/>
        </p:nvGrpSpPr>
        <p:grpSpPr>
          <a:xfrm flipH="1" rot="10800000">
            <a:off x="8756522" y="3800285"/>
            <a:ext cx="618032" cy="1423273"/>
            <a:chOff x="9700293" y="224685"/>
            <a:chExt cx="618032" cy="1423273"/>
          </a:xfrm>
        </p:grpSpPr>
        <p:sp>
          <p:nvSpPr>
            <p:cNvPr id="594" name="Google Shape;594;p29"/>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9"/>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 name="Google Shape;596;p29"/>
          <p:cNvSpPr/>
          <p:nvPr/>
        </p:nvSpPr>
        <p:spPr>
          <a:xfrm flipH="1" rot="5400000">
            <a:off x="7558191" y="46767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9"/>
          <p:cNvSpPr/>
          <p:nvPr/>
        </p:nvSpPr>
        <p:spPr>
          <a:xfrm flipH="1" rot="10800000">
            <a:off x="8192954" y="42029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598" name="Shape 598"/>
        <p:cNvGrpSpPr/>
        <p:nvPr/>
      </p:nvGrpSpPr>
      <p:grpSpPr>
        <a:xfrm>
          <a:off x="0" y="0"/>
          <a:ext cx="0" cy="0"/>
          <a:chOff x="0" y="0"/>
          <a:chExt cx="0" cy="0"/>
        </a:xfrm>
      </p:grpSpPr>
      <p:grpSp>
        <p:nvGrpSpPr>
          <p:cNvPr id="599" name="Google Shape;599;p30"/>
          <p:cNvGrpSpPr/>
          <p:nvPr/>
        </p:nvGrpSpPr>
        <p:grpSpPr>
          <a:xfrm>
            <a:off x="-475144" y="4413100"/>
            <a:ext cx="9549283" cy="1181600"/>
            <a:chOff x="-311054" y="4260700"/>
            <a:chExt cx="9549283" cy="1181600"/>
          </a:xfrm>
        </p:grpSpPr>
        <p:sp>
          <p:nvSpPr>
            <p:cNvPr id="600" name="Google Shape;600;p30"/>
            <p:cNvSpPr/>
            <p:nvPr/>
          </p:nvSpPr>
          <p:spPr>
            <a:xfrm flipH="1" rot="10800000">
              <a:off x="118158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0"/>
            <p:cNvSpPr/>
            <p:nvPr/>
          </p:nvSpPr>
          <p:spPr>
            <a:xfrm flipH="1" rot="10800000">
              <a:off x="23395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0"/>
            <p:cNvSpPr/>
            <p:nvPr/>
          </p:nvSpPr>
          <p:spPr>
            <a:xfrm flipH="1" rot="-5400000">
              <a:off x="-239859"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0"/>
            <p:cNvSpPr/>
            <p:nvPr/>
          </p:nvSpPr>
          <p:spPr>
            <a:xfrm flipH="1" rot="-5400000">
              <a:off x="1655396"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0"/>
            <p:cNvSpPr/>
            <p:nvPr/>
          </p:nvSpPr>
          <p:spPr>
            <a:xfrm flipH="1" rot="-5400000">
              <a:off x="2603021"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0"/>
            <p:cNvSpPr/>
            <p:nvPr/>
          </p:nvSpPr>
          <p:spPr>
            <a:xfrm flipH="1" rot="-5400000">
              <a:off x="3550646"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0"/>
            <p:cNvSpPr/>
            <p:nvPr/>
          </p:nvSpPr>
          <p:spPr>
            <a:xfrm flipH="1" rot="-5400000">
              <a:off x="4498271"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0"/>
            <p:cNvSpPr/>
            <p:nvPr/>
          </p:nvSpPr>
          <p:spPr>
            <a:xfrm flipH="1" rot="-5400000">
              <a:off x="7341146"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0"/>
            <p:cNvSpPr/>
            <p:nvPr/>
          </p:nvSpPr>
          <p:spPr>
            <a:xfrm flipH="1" rot="-5400000">
              <a:off x="8288771" y="41895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0"/>
            <p:cNvSpPr/>
            <p:nvPr/>
          </p:nvSpPr>
          <p:spPr>
            <a:xfrm flipH="1" rot="10800000">
              <a:off x="2129211"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0"/>
            <p:cNvSpPr/>
            <p:nvPr/>
          </p:nvSpPr>
          <p:spPr>
            <a:xfrm flipH="1" rot="10800000">
              <a:off x="307683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0"/>
            <p:cNvSpPr/>
            <p:nvPr/>
          </p:nvSpPr>
          <p:spPr>
            <a:xfrm flipH="1" rot="10800000">
              <a:off x="497208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0"/>
            <p:cNvSpPr/>
            <p:nvPr/>
          </p:nvSpPr>
          <p:spPr>
            <a:xfrm flipH="1" rot="10800000">
              <a:off x="5919711"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0"/>
            <p:cNvSpPr/>
            <p:nvPr/>
          </p:nvSpPr>
          <p:spPr>
            <a:xfrm flipH="1" rot="10800000">
              <a:off x="686733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0"/>
            <p:cNvSpPr/>
            <p:nvPr/>
          </p:nvSpPr>
          <p:spPr>
            <a:xfrm flipH="1" rot="10800000">
              <a:off x="7814961"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0"/>
            <p:cNvSpPr/>
            <p:nvPr/>
          </p:nvSpPr>
          <p:spPr>
            <a:xfrm flipH="1" rot="10800000">
              <a:off x="8762586" y="482426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 name="Google Shape;61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17" name="Google Shape;617;p30"/>
          <p:cNvSpPr txBox="1"/>
          <p:nvPr>
            <p:ph idx="1" type="subTitle"/>
          </p:nvPr>
        </p:nvSpPr>
        <p:spPr>
          <a:xfrm>
            <a:off x="874327" y="2031250"/>
            <a:ext cx="2219700" cy="707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18" name="Google Shape;618;p30"/>
          <p:cNvSpPr txBox="1"/>
          <p:nvPr>
            <p:ph idx="2" type="subTitle"/>
          </p:nvPr>
        </p:nvSpPr>
        <p:spPr>
          <a:xfrm>
            <a:off x="3459747" y="2031247"/>
            <a:ext cx="2224500" cy="707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19" name="Google Shape;619;p30"/>
          <p:cNvSpPr txBox="1"/>
          <p:nvPr>
            <p:ph idx="3" type="subTitle"/>
          </p:nvPr>
        </p:nvSpPr>
        <p:spPr>
          <a:xfrm>
            <a:off x="874327" y="3540850"/>
            <a:ext cx="2219700" cy="707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20" name="Google Shape;620;p30"/>
          <p:cNvSpPr txBox="1"/>
          <p:nvPr>
            <p:ph idx="4" type="subTitle"/>
          </p:nvPr>
        </p:nvSpPr>
        <p:spPr>
          <a:xfrm>
            <a:off x="3459747" y="3540849"/>
            <a:ext cx="2224500" cy="707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21" name="Google Shape;621;p30"/>
          <p:cNvSpPr txBox="1"/>
          <p:nvPr>
            <p:ph idx="5" type="subTitle"/>
          </p:nvPr>
        </p:nvSpPr>
        <p:spPr>
          <a:xfrm>
            <a:off x="6049973" y="2031250"/>
            <a:ext cx="2219700" cy="707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22" name="Google Shape;622;p30"/>
          <p:cNvSpPr txBox="1"/>
          <p:nvPr>
            <p:ph idx="6" type="subTitle"/>
          </p:nvPr>
        </p:nvSpPr>
        <p:spPr>
          <a:xfrm>
            <a:off x="6049973" y="3540850"/>
            <a:ext cx="2219700" cy="707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23" name="Google Shape;623;p30"/>
          <p:cNvSpPr txBox="1"/>
          <p:nvPr>
            <p:ph idx="7" type="subTitle"/>
          </p:nvPr>
        </p:nvSpPr>
        <p:spPr>
          <a:xfrm>
            <a:off x="875377" y="1666878"/>
            <a:ext cx="2217600" cy="478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24" name="Google Shape;624;p30"/>
          <p:cNvSpPr txBox="1"/>
          <p:nvPr>
            <p:ph idx="8" type="subTitle"/>
          </p:nvPr>
        </p:nvSpPr>
        <p:spPr>
          <a:xfrm>
            <a:off x="3460797" y="1666875"/>
            <a:ext cx="2222400" cy="478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25" name="Google Shape;625;p30"/>
          <p:cNvSpPr txBox="1"/>
          <p:nvPr>
            <p:ph idx="9" type="subTitle"/>
          </p:nvPr>
        </p:nvSpPr>
        <p:spPr>
          <a:xfrm>
            <a:off x="6051023" y="1666878"/>
            <a:ext cx="2217600" cy="478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26" name="Google Shape;626;p30"/>
          <p:cNvSpPr txBox="1"/>
          <p:nvPr>
            <p:ph idx="13" type="subTitle"/>
          </p:nvPr>
        </p:nvSpPr>
        <p:spPr>
          <a:xfrm>
            <a:off x="875377" y="3176350"/>
            <a:ext cx="2217600" cy="478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27" name="Google Shape;627;p30"/>
          <p:cNvSpPr txBox="1"/>
          <p:nvPr>
            <p:ph idx="14" type="subTitle"/>
          </p:nvPr>
        </p:nvSpPr>
        <p:spPr>
          <a:xfrm>
            <a:off x="3460797" y="3176349"/>
            <a:ext cx="2222400" cy="478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28" name="Google Shape;628;p30"/>
          <p:cNvSpPr txBox="1"/>
          <p:nvPr>
            <p:ph idx="15" type="subTitle"/>
          </p:nvPr>
        </p:nvSpPr>
        <p:spPr>
          <a:xfrm>
            <a:off x="6051023" y="3176350"/>
            <a:ext cx="2217600" cy="478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0" name="Shape 60"/>
        <p:cNvGrpSpPr/>
        <p:nvPr/>
      </p:nvGrpSpPr>
      <p:grpSpPr>
        <a:xfrm>
          <a:off x="0" y="0"/>
          <a:ext cx="0" cy="0"/>
          <a:chOff x="0" y="0"/>
          <a:chExt cx="0" cy="0"/>
        </a:xfrm>
      </p:grpSpPr>
      <p:grpSp>
        <p:nvGrpSpPr>
          <p:cNvPr id="61" name="Google Shape;61;p4"/>
          <p:cNvGrpSpPr/>
          <p:nvPr/>
        </p:nvGrpSpPr>
        <p:grpSpPr>
          <a:xfrm>
            <a:off x="-319250" y="-251384"/>
            <a:ext cx="935010" cy="5734376"/>
            <a:chOff x="-319250" y="-251384"/>
            <a:chExt cx="935010" cy="5734376"/>
          </a:xfrm>
        </p:grpSpPr>
        <p:sp>
          <p:nvSpPr>
            <p:cNvPr id="62" name="Google Shape;62;p4"/>
            <p:cNvSpPr/>
            <p:nvPr/>
          </p:nvSpPr>
          <p:spPr>
            <a:xfrm flipH="1">
              <a:off x="-319250" y="264868"/>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flipH="1">
              <a:off x="-319250" y="1427857"/>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flipH="1">
              <a:off x="-319250" y="2590846"/>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flipH="1">
              <a:off x="-319250" y="3753835"/>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flipH="1">
              <a:off x="-319250" y="4916824"/>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flipH="1" rot="5400000">
              <a:off x="114812" y="-316605"/>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flipH="1" rot="5400000">
              <a:off x="114812" y="846384"/>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flipH="1" rot="5400000">
              <a:off x="114812" y="2009373"/>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flipH="1" rot="5400000">
              <a:off x="114812" y="3172362"/>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flipH="1" rot="5400000">
              <a:off x="114812" y="4335351"/>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 name="Google Shape;72;p4"/>
          <p:cNvGrpSpPr/>
          <p:nvPr/>
        </p:nvGrpSpPr>
        <p:grpSpPr>
          <a:xfrm flipH="1">
            <a:off x="8528250" y="-251384"/>
            <a:ext cx="935010" cy="5734376"/>
            <a:chOff x="-319250" y="-251384"/>
            <a:chExt cx="935010" cy="5734376"/>
          </a:xfrm>
        </p:grpSpPr>
        <p:sp>
          <p:nvSpPr>
            <p:cNvPr id="73" name="Google Shape;73;p4"/>
            <p:cNvSpPr/>
            <p:nvPr/>
          </p:nvSpPr>
          <p:spPr>
            <a:xfrm flipH="1">
              <a:off x="-319250" y="264868"/>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flipH="1">
              <a:off x="-319250" y="1427857"/>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flipH="1">
              <a:off x="-319250" y="2590846"/>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flipH="1">
              <a:off x="-319250" y="3753835"/>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flipH="1">
              <a:off x="-319250" y="4916824"/>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flipH="1" rot="5400000">
              <a:off x="114812" y="-316605"/>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flipH="1" rot="5400000">
              <a:off x="114812" y="846384"/>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flipH="1" rot="5400000">
              <a:off x="114812" y="2009373"/>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flipH="1" rot="5400000">
              <a:off x="114812" y="3172362"/>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flipH="1" rot="5400000">
              <a:off x="114812" y="4335351"/>
              <a:ext cx="435727" cy="566168"/>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 name="Google Shape;83;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4" name="Google Shape;84;p4"/>
          <p:cNvSpPr txBox="1"/>
          <p:nvPr>
            <p:ph idx="1" type="body"/>
          </p:nvPr>
        </p:nvSpPr>
        <p:spPr>
          <a:xfrm>
            <a:off x="720000" y="1106776"/>
            <a:ext cx="7704000" cy="4515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Font typeface="Nunito Light"/>
              <a:buChar char="●"/>
              <a:defRPr sz="11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629" name="Shape 629"/>
        <p:cNvGrpSpPr/>
        <p:nvPr/>
      </p:nvGrpSpPr>
      <p:grpSpPr>
        <a:xfrm>
          <a:off x="0" y="0"/>
          <a:ext cx="0" cy="0"/>
          <a:chOff x="0" y="0"/>
          <a:chExt cx="0" cy="0"/>
        </a:xfrm>
      </p:grpSpPr>
      <p:grpSp>
        <p:nvGrpSpPr>
          <p:cNvPr id="630" name="Google Shape;630;p31"/>
          <p:cNvGrpSpPr/>
          <p:nvPr/>
        </p:nvGrpSpPr>
        <p:grpSpPr>
          <a:xfrm>
            <a:off x="7837622" y="3546192"/>
            <a:ext cx="1614907" cy="1836068"/>
            <a:chOff x="7837622" y="3546192"/>
            <a:chExt cx="1614907" cy="1836068"/>
          </a:xfrm>
        </p:grpSpPr>
        <p:sp>
          <p:nvSpPr>
            <p:cNvPr id="631" name="Google Shape;631;p31"/>
            <p:cNvSpPr/>
            <p:nvPr/>
          </p:nvSpPr>
          <p:spPr>
            <a:xfrm flipH="1" rot="-5400000">
              <a:off x="8905691" y="483542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1"/>
            <p:cNvSpPr/>
            <p:nvPr/>
          </p:nvSpPr>
          <p:spPr>
            <a:xfrm flipH="1" rot="-5400000">
              <a:off x="8905691" y="3474997"/>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31"/>
            <p:cNvGrpSpPr/>
            <p:nvPr/>
          </p:nvGrpSpPr>
          <p:grpSpPr>
            <a:xfrm rot="-5400000">
              <a:off x="7764845" y="4273436"/>
              <a:ext cx="1181600" cy="1036047"/>
              <a:chOff x="-429825" y="3528604"/>
              <a:chExt cx="1181600" cy="1036047"/>
            </a:xfrm>
          </p:grpSpPr>
          <p:sp>
            <p:nvSpPr>
              <p:cNvPr id="634" name="Google Shape;634;p31"/>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1"/>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 name="Google Shape;636;p31"/>
          <p:cNvGrpSpPr/>
          <p:nvPr/>
        </p:nvGrpSpPr>
        <p:grpSpPr>
          <a:xfrm>
            <a:off x="-165996" y="-310308"/>
            <a:ext cx="2597925" cy="3435356"/>
            <a:chOff x="-165996" y="-310308"/>
            <a:chExt cx="2597925" cy="3435356"/>
          </a:xfrm>
        </p:grpSpPr>
        <p:sp>
          <p:nvSpPr>
            <p:cNvPr id="637" name="Google Shape;637;p31"/>
            <p:cNvSpPr/>
            <p:nvPr/>
          </p:nvSpPr>
          <p:spPr>
            <a:xfrm flipH="1">
              <a:off x="-165996" y="250701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1"/>
            <p:cNvSpPr/>
            <p:nvPr/>
          </p:nvSpPr>
          <p:spPr>
            <a:xfrm flipH="1">
              <a:off x="-165996" y="240513"/>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1"/>
            <p:cNvSpPr/>
            <p:nvPr/>
          </p:nvSpPr>
          <p:spPr>
            <a:xfrm flipH="1" rot="-5400000">
              <a:off x="517700" y="-38150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1"/>
            <p:cNvSpPr/>
            <p:nvPr/>
          </p:nvSpPr>
          <p:spPr>
            <a:xfrm flipH="1" rot="-5400000">
              <a:off x="517700" y="195421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1"/>
            <p:cNvSpPr/>
            <p:nvPr/>
          </p:nvSpPr>
          <p:spPr>
            <a:xfrm flipH="1">
              <a:off x="-165996" y="137376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1"/>
            <p:cNvSpPr/>
            <p:nvPr/>
          </p:nvSpPr>
          <p:spPr>
            <a:xfrm flipH="1" rot="-5400000">
              <a:off x="1885091" y="-38150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 name="Google Shape;643;p31"/>
          <p:cNvSpPr txBox="1"/>
          <p:nvPr>
            <p:ph hasCustomPrompt="1" type="title"/>
          </p:nvPr>
        </p:nvSpPr>
        <p:spPr>
          <a:xfrm>
            <a:off x="3733975" y="604868"/>
            <a:ext cx="4696800" cy="7689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44" name="Google Shape;644;p31"/>
          <p:cNvSpPr txBox="1"/>
          <p:nvPr>
            <p:ph idx="1" type="subTitle"/>
          </p:nvPr>
        </p:nvSpPr>
        <p:spPr>
          <a:xfrm>
            <a:off x="3733975" y="1373768"/>
            <a:ext cx="4696800" cy="33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645" name="Google Shape;645;p31"/>
          <p:cNvSpPr txBox="1"/>
          <p:nvPr>
            <p:ph hasCustomPrompt="1" idx="2" type="title"/>
          </p:nvPr>
        </p:nvSpPr>
        <p:spPr>
          <a:xfrm>
            <a:off x="2223600" y="2023586"/>
            <a:ext cx="4696800" cy="7689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46" name="Google Shape;646;p31"/>
          <p:cNvSpPr txBox="1"/>
          <p:nvPr>
            <p:ph idx="3" type="subTitle"/>
          </p:nvPr>
        </p:nvSpPr>
        <p:spPr>
          <a:xfrm>
            <a:off x="2223600" y="2793300"/>
            <a:ext cx="4696800" cy="3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647" name="Google Shape;647;p31"/>
          <p:cNvSpPr txBox="1"/>
          <p:nvPr>
            <p:ph hasCustomPrompt="1" idx="4" type="title"/>
          </p:nvPr>
        </p:nvSpPr>
        <p:spPr>
          <a:xfrm>
            <a:off x="713225" y="3440630"/>
            <a:ext cx="4696800" cy="7689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48" name="Google Shape;648;p31"/>
          <p:cNvSpPr txBox="1"/>
          <p:nvPr>
            <p:ph idx="5" type="subTitle"/>
          </p:nvPr>
        </p:nvSpPr>
        <p:spPr>
          <a:xfrm>
            <a:off x="713225" y="4209532"/>
            <a:ext cx="4696800" cy="3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649" name="Shape 649"/>
        <p:cNvGrpSpPr/>
        <p:nvPr/>
      </p:nvGrpSpPr>
      <p:grpSpPr>
        <a:xfrm>
          <a:off x="0" y="0"/>
          <a:ext cx="0" cy="0"/>
          <a:chOff x="0" y="0"/>
          <a:chExt cx="0" cy="0"/>
        </a:xfrm>
      </p:grpSpPr>
      <p:grpSp>
        <p:nvGrpSpPr>
          <p:cNvPr id="650" name="Google Shape;650;p32"/>
          <p:cNvGrpSpPr/>
          <p:nvPr/>
        </p:nvGrpSpPr>
        <p:grpSpPr>
          <a:xfrm flipH="1">
            <a:off x="6998204" y="-175775"/>
            <a:ext cx="2472730" cy="2408951"/>
            <a:chOff x="-435305" y="26912"/>
            <a:chExt cx="2472730" cy="2408951"/>
          </a:xfrm>
        </p:grpSpPr>
        <p:sp>
          <p:nvSpPr>
            <p:cNvPr id="651" name="Google Shape;651;p32"/>
            <p:cNvSpPr/>
            <p:nvPr/>
          </p:nvSpPr>
          <p:spPr>
            <a:xfrm>
              <a:off x="-435303" y="9204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2"/>
            <p:cNvSpPr/>
            <p:nvPr/>
          </p:nvSpPr>
          <p:spPr>
            <a:xfrm>
              <a:off x="1415620"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2"/>
            <p:cNvSpPr/>
            <p:nvPr/>
          </p:nvSpPr>
          <p:spPr>
            <a:xfrm>
              <a:off x="490157"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2"/>
            <p:cNvSpPr/>
            <p:nvPr/>
          </p:nvSpPr>
          <p:spPr>
            <a:xfrm>
              <a:off x="-43530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2"/>
            <p:cNvSpPr/>
            <p:nvPr/>
          </p:nvSpPr>
          <p:spPr>
            <a:xfrm>
              <a:off x="-435305" y="181406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2"/>
            <p:cNvSpPr/>
            <p:nvPr/>
          </p:nvSpPr>
          <p:spPr>
            <a:xfrm>
              <a:off x="490160" y="9204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32"/>
          <p:cNvGrpSpPr/>
          <p:nvPr/>
        </p:nvGrpSpPr>
        <p:grpSpPr>
          <a:xfrm>
            <a:off x="-326935" y="-175775"/>
            <a:ext cx="2472730" cy="2408951"/>
            <a:chOff x="-435305" y="26912"/>
            <a:chExt cx="2472730" cy="2408951"/>
          </a:xfrm>
        </p:grpSpPr>
        <p:sp>
          <p:nvSpPr>
            <p:cNvPr id="658" name="Google Shape;658;p32"/>
            <p:cNvSpPr/>
            <p:nvPr/>
          </p:nvSpPr>
          <p:spPr>
            <a:xfrm>
              <a:off x="-435303" y="9204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2"/>
            <p:cNvSpPr/>
            <p:nvPr/>
          </p:nvSpPr>
          <p:spPr>
            <a:xfrm>
              <a:off x="1415620"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2"/>
            <p:cNvSpPr/>
            <p:nvPr/>
          </p:nvSpPr>
          <p:spPr>
            <a:xfrm>
              <a:off x="490157"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2"/>
            <p:cNvSpPr/>
            <p:nvPr/>
          </p:nvSpPr>
          <p:spPr>
            <a:xfrm>
              <a:off x="-43530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2"/>
            <p:cNvSpPr/>
            <p:nvPr/>
          </p:nvSpPr>
          <p:spPr>
            <a:xfrm>
              <a:off x="-435305" y="181406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2"/>
            <p:cNvSpPr/>
            <p:nvPr/>
          </p:nvSpPr>
          <p:spPr>
            <a:xfrm>
              <a:off x="490160" y="9204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 name="Google Shape;664;p32"/>
          <p:cNvSpPr txBox="1"/>
          <p:nvPr>
            <p:ph hasCustomPrompt="1" type="title"/>
          </p:nvPr>
        </p:nvSpPr>
        <p:spPr>
          <a:xfrm>
            <a:off x="1325650" y="1962150"/>
            <a:ext cx="13989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1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65" name="Google Shape;665;p32"/>
          <p:cNvSpPr txBox="1"/>
          <p:nvPr>
            <p:ph idx="1" type="subTitle"/>
          </p:nvPr>
        </p:nvSpPr>
        <p:spPr>
          <a:xfrm>
            <a:off x="938500" y="3415700"/>
            <a:ext cx="2173200" cy="118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666" name="Google Shape;666;p32"/>
          <p:cNvSpPr txBox="1"/>
          <p:nvPr>
            <p:ph idx="2" type="subTitle"/>
          </p:nvPr>
        </p:nvSpPr>
        <p:spPr>
          <a:xfrm>
            <a:off x="938500" y="2983625"/>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67" name="Google Shape;667;p32"/>
          <p:cNvSpPr txBox="1"/>
          <p:nvPr>
            <p:ph hasCustomPrompt="1" idx="3" type="title"/>
          </p:nvPr>
        </p:nvSpPr>
        <p:spPr>
          <a:xfrm>
            <a:off x="3873100" y="19621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1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68" name="Google Shape;668;p32"/>
          <p:cNvSpPr txBox="1"/>
          <p:nvPr>
            <p:ph idx="4" type="subTitle"/>
          </p:nvPr>
        </p:nvSpPr>
        <p:spPr>
          <a:xfrm>
            <a:off x="3485400" y="3415700"/>
            <a:ext cx="2173200" cy="118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669" name="Google Shape;669;p32"/>
          <p:cNvSpPr txBox="1"/>
          <p:nvPr>
            <p:ph idx="5" type="subTitle"/>
          </p:nvPr>
        </p:nvSpPr>
        <p:spPr>
          <a:xfrm>
            <a:off x="3485400" y="2983625"/>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70" name="Google Shape;670;p32"/>
          <p:cNvSpPr txBox="1"/>
          <p:nvPr>
            <p:ph hasCustomPrompt="1" idx="6" type="title"/>
          </p:nvPr>
        </p:nvSpPr>
        <p:spPr>
          <a:xfrm>
            <a:off x="6417675" y="19621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1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71" name="Google Shape;671;p32"/>
          <p:cNvSpPr txBox="1"/>
          <p:nvPr>
            <p:ph idx="7" type="subTitle"/>
          </p:nvPr>
        </p:nvSpPr>
        <p:spPr>
          <a:xfrm>
            <a:off x="6032300" y="3415700"/>
            <a:ext cx="2173200" cy="118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672" name="Google Shape;672;p32"/>
          <p:cNvSpPr txBox="1"/>
          <p:nvPr>
            <p:ph idx="8" type="subTitle"/>
          </p:nvPr>
        </p:nvSpPr>
        <p:spPr>
          <a:xfrm>
            <a:off x="6032300" y="2983625"/>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73" name="Google Shape;673;p32"/>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674" name="Shape 674"/>
        <p:cNvGrpSpPr/>
        <p:nvPr/>
      </p:nvGrpSpPr>
      <p:grpSpPr>
        <a:xfrm>
          <a:off x="0" y="0"/>
          <a:ext cx="0" cy="0"/>
          <a:chOff x="0" y="0"/>
          <a:chExt cx="0" cy="0"/>
        </a:xfrm>
      </p:grpSpPr>
      <p:grpSp>
        <p:nvGrpSpPr>
          <p:cNvPr id="675" name="Google Shape;675;p33"/>
          <p:cNvGrpSpPr/>
          <p:nvPr/>
        </p:nvGrpSpPr>
        <p:grpSpPr>
          <a:xfrm>
            <a:off x="6488675" y="-320325"/>
            <a:ext cx="3014693" cy="2513293"/>
            <a:chOff x="6041900" y="-320325"/>
            <a:chExt cx="3014693" cy="2513293"/>
          </a:xfrm>
        </p:grpSpPr>
        <p:sp>
          <p:nvSpPr>
            <p:cNvPr id="676" name="Google Shape;676;p33"/>
            <p:cNvSpPr/>
            <p:nvPr/>
          </p:nvSpPr>
          <p:spPr>
            <a:xfrm rot="5400000">
              <a:off x="79461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3"/>
            <p:cNvSpPr/>
            <p:nvPr/>
          </p:nvSpPr>
          <p:spPr>
            <a:xfrm rot="5400000">
              <a:off x="6676663"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3"/>
            <p:cNvSpPr/>
            <p:nvPr/>
          </p:nvSpPr>
          <p:spPr>
            <a:xfrm>
              <a:off x="6041900"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3"/>
            <p:cNvSpPr/>
            <p:nvPr/>
          </p:nvSpPr>
          <p:spPr>
            <a:xfrm>
              <a:off x="7311425"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 name="Google Shape;680;p33"/>
            <p:cNvGrpSpPr/>
            <p:nvPr/>
          </p:nvGrpSpPr>
          <p:grpSpPr>
            <a:xfrm>
              <a:off x="8580950" y="-320325"/>
              <a:ext cx="475643" cy="2513293"/>
              <a:chOff x="11675775" y="-320325"/>
              <a:chExt cx="475643" cy="2513293"/>
            </a:xfrm>
          </p:grpSpPr>
          <p:sp>
            <p:nvSpPr>
              <p:cNvPr id="681" name="Google Shape;681;p33"/>
              <p:cNvSpPr/>
              <p:nvPr/>
            </p:nvSpPr>
            <p:spPr>
              <a:xfrm>
                <a:off x="11675775"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a:off x="11675775" y="6273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a:off x="11675775" y="157493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4" name="Google Shape;684;p33"/>
          <p:cNvGrpSpPr/>
          <p:nvPr/>
        </p:nvGrpSpPr>
        <p:grpSpPr>
          <a:xfrm>
            <a:off x="-159362" y="3735975"/>
            <a:ext cx="1745168" cy="1565662"/>
            <a:chOff x="59325" y="3735975"/>
            <a:chExt cx="1745168" cy="1565662"/>
          </a:xfrm>
        </p:grpSpPr>
        <p:sp>
          <p:nvSpPr>
            <p:cNvPr id="685" name="Google Shape;685;p33"/>
            <p:cNvSpPr/>
            <p:nvPr/>
          </p:nvSpPr>
          <p:spPr>
            <a:xfrm rot="-5400000">
              <a:off x="694088" y="42097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rot="10800000">
              <a:off x="1328850" y="46836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rot="10800000">
              <a:off x="59325" y="468360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rot="10800000">
              <a:off x="59325" y="373597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 name="Google Shape;689;p33"/>
          <p:cNvSpPr txBox="1"/>
          <p:nvPr/>
        </p:nvSpPr>
        <p:spPr>
          <a:xfrm>
            <a:off x="715325" y="3543460"/>
            <a:ext cx="4443900" cy="7317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Manrope"/>
                <a:ea typeface="Manrope"/>
                <a:cs typeface="Manrope"/>
                <a:sym typeface="Manrope"/>
              </a:rPr>
              <a:t>CREDITS: This presentation template was created by </a:t>
            </a:r>
            <a:r>
              <a:rPr b="1" lang="en" sz="1200">
                <a:solidFill>
                  <a:schemeClr val="hlink"/>
                </a:solidFill>
                <a:uFill>
                  <a:noFill/>
                </a:uFill>
                <a:latin typeface="Manrope"/>
                <a:ea typeface="Manrope"/>
                <a:cs typeface="Manrope"/>
                <a:sym typeface="Manrope"/>
                <a:hlinkClick r:id="rId2"/>
              </a:rPr>
              <a:t>Slidesgo</a:t>
            </a:r>
            <a:r>
              <a:rPr lang="en" sz="1200">
                <a:solidFill>
                  <a:schemeClr val="dk1"/>
                </a:solidFill>
                <a:latin typeface="Manrope"/>
                <a:ea typeface="Manrope"/>
                <a:cs typeface="Manrope"/>
                <a:sym typeface="Manrope"/>
              </a:rPr>
              <a:t>, and includes icons by </a:t>
            </a:r>
            <a:r>
              <a:rPr b="1" lang="en" sz="1200">
                <a:solidFill>
                  <a:schemeClr val="dk1"/>
                </a:solidFill>
                <a:uFill>
                  <a:noFill/>
                </a:uFill>
                <a:latin typeface="Manrope"/>
                <a:ea typeface="Manrope"/>
                <a:cs typeface="Manrope"/>
                <a:sym typeface="Manrope"/>
                <a:hlinkClick r:id="rId3">
                  <a:extLst>
                    <a:ext uri="{A12FA001-AC4F-418D-AE19-62706E023703}">
                      <ahyp:hlinkClr val="tx"/>
                    </a:ext>
                  </a:extLst>
                </a:hlinkClick>
              </a:rPr>
              <a:t>Flaticon</a:t>
            </a:r>
            <a:r>
              <a:rPr lang="en" sz="1200">
                <a:solidFill>
                  <a:schemeClr val="dk1"/>
                </a:solidFill>
                <a:latin typeface="Manrope"/>
                <a:ea typeface="Manrope"/>
                <a:cs typeface="Manrope"/>
                <a:sym typeface="Manrope"/>
              </a:rPr>
              <a:t>, and infographics &amp; images by </a:t>
            </a:r>
            <a:r>
              <a:rPr b="1" lang="en" sz="1200">
                <a:solidFill>
                  <a:schemeClr val="dk1"/>
                </a:solidFill>
                <a:uFill>
                  <a:noFill/>
                </a:uFill>
                <a:latin typeface="Manrope"/>
                <a:ea typeface="Manrope"/>
                <a:cs typeface="Manrope"/>
                <a:sym typeface="Manrope"/>
                <a:hlinkClick r:id="rId4">
                  <a:extLst>
                    <a:ext uri="{A12FA001-AC4F-418D-AE19-62706E023703}">
                      <ahyp:hlinkClr val="tx"/>
                    </a:ext>
                  </a:extLst>
                </a:hlinkClick>
              </a:rPr>
              <a:t>Freepik</a:t>
            </a:r>
            <a:r>
              <a:rPr lang="en" sz="1200">
                <a:solidFill>
                  <a:schemeClr val="dk1"/>
                </a:solidFill>
                <a:latin typeface="Manrope"/>
                <a:ea typeface="Manrope"/>
                <a:cs typeface="Manrope"/>
                <a:sym typeface="Manrope"/>
              </a:rPr>
              <a:t> </a:t>
            </a:r>
            <a:endParaRPr sz="1200">
              <a:solidFill>
                <a:schemeClr val="dk1"/>
              </a:solidFill>
              <a:latin typeface="Manrope"/>
              <a:ea typeface="Manrope"/>
              <a:cs typeface="Manrope"/>
              <a:sym typeface="Manrope"/>
            </a:endParaRPr>
          </a:p>
        </p:txBody>
      </p:sp>
      <p:sp>
        <p:nvSpPr>
          <p:cNvPr id="690" name="Google Shape;690;p33"/>
          <p:cNvSpPr txBox="1"/>
          <p:nvPr>
            <p:ph type="title"/>
          </p:nvPr>
        </p:nvSpPr>
        <p:spPr>
          <a:xfrm>
            <a:off x="713225" y="589640"/>
            <a:ext cx="4448100" cy="1252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91" name="Google Shape;691;p33"/>
          <p:cNvSpPr txBox="1"/>
          <p:nvPr>
            <p:ph idx="1" type="subTitle"/>
          </p:nvPr>
        </p:nvSpPr>
        <p:spPr>
          <a:xfrm>
            <a:off x="713225" y="189109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692" name="Shape 692"/>
        <p:cNvGrpSpPr/>
        <p:nvPr/>
      </p:nvGrpSpPr>
      <p:grpSpPr>
        <a:xfrm>
          <a:off x="0" y="0"/>
          <a:ext cx="0" cy="0"/>
          <a:chOff x="0" y="0"/>
          <a:chExt cx="0" cy="0"/>
        </a:xfrm>
      </p:grpSpPr>
      <p:grpSp>
        <p:nvGrpSpPr>
          <p:cNvPr id="693" name="Google Shape;693;p34"/>
          <p:cNvGrpSpPr/>
          <p:nvPr/>
        </p:nvGrpSpPr>
        <p:grpSpPr>
          <a:xfrm>
            <a:off x="7512741" y="-253356"/>
            <a:ext cx="1836068" cy="5650212"/>
            <a:chOff x="7512741" y="-253356"/>
            <a:chExt cx="1836068" cy="5650212"/>
          </a:xfrm>
        </p:grpSpPr>
        <p:grpSp>
          <p:nvGrpSpPr>
            <p:cNvPr id="694" name="Google Shape;694;p34"/>
            <p:cNvGrpSpPr/>
            <p:nvPr/>
          </p:nvGrpSpPr>
          <p:grpSpPr>
            <a:xfrm>
              <a:off x="7623322" y="3560788"/>
              <a:ext cx="1614907" cy="1836068"/>
              <a:chOff x="7837622" y="3546192"/>
              <a:chExt cx="1614907" cy="1836068"/>
            </a:xfrm>
          </p:grpSpPr>
          <p:sp>
            <p:nvSpPr>
              <p:cNvPr id="695" name="Google Shape;695;p34"/>
              <p:cNvSpPr/>
              <p:nvPr/>
            </p:nvSpPr>
            <p:spPr>
              <a:xfrm flipH="1" rot="-5400000">
                <a:off x="8905691" y="483542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4"/>
              <p:cNvSpPr/>
              <p:nvPr/>
            </p:nvSpPr>
            <p:spPr>
              <a:xfrm flipH="1" rot="-5400000">
                <a:off x="8905691" y="3474997"/>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 name="Google Shape;697;p34"/>
              <p:cNvGrpSpPr/>
              <p:nvPr/>
            </p:nvGrpSpPr>
            <p:grpSpPr>
              <a:xfrm rot="-5400000">
                <a:off x="7764845" y="4273436"/>
                <a:ext cx="1181600" cy="1036047"/>
                <a:chOff x="-429825" y="3528604"/>
                <a:chExt cx="1181600" cy="1036047"/>
              </a:xfrm>
            </p:grpSpPr>
            <p:sp>
              <p:nvSpPr>
                <p:cNvPr id="698" name="Google Shape;698;p34"/>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4"/>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0" name="Google Shape;700;p34"/>
            <p:cNvGrpSpPr/>
            <p:nvPr/>
          </p:nvGrpSpPr>
          <p:grpSpPr>
            <a:xfrm rot="-5400000">
              <a:off x="7623322" y="-363937"/>
              <a:ext cx="1614907" cy="1836068"/>
              <a:chOff x="7837622" y="3546192"/>
              <a:chExt cx="1614907" cy="1836068"/>
            </a:xfrm>
          </p:grpSpPr>
          <p:sp>
            <p:nvSpPr>
              <p:cNvPr id="701" name="Google Shape;701;p34"/>
              <p:cNvSpPr/>
              <p:nvPr/>
            </p:nvSpPr>
            <p:spPr>
              <a:xfrm flipH="1" rot="-5400000">
                <a:off x="8905691" y="483542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4"/>
              <p:cNvSpPr/>
              <p:nvPr/>
            </p:nvSpPr>
            <p:spPr>
              <a:xfrm flipH="1" rot="-5400000">
                <a:off x="8905691" y="3474997"/>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 name="Google Shape;703;p34"/>
              <p:cNvGrpSpPr/>
              <p:nvPr/>
            </p:nvGrpSpPr>
            <p:grpSpPr>
              <a:xfrm rot="-5400000">
                <a:off x="7764845" y="4273436"/>
                <a:ext cx="1181600" cy="1036047"/>
                <a:chOff x="-429825" y="3528604"/>
                <a:chExt cx="1181600" cy="1036047"/>
              </a:xfrm>
            </p:grpSpPr>
            <p:sp>
              <p:nvSpPr>
                <p:cNvPr id="704" name="Google Shape;704;p34"/>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4"/>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6" name="Google Shape;706;p34"/>
          <p:cNvGrpSpPr/>
          <p:nvPr/>
        </p:nvGrpSpPr>
        <p:grpSpPr>
          <a:xfrm>
            <a:off x="-204809" y="-253356"/>
            <a:ext cx="1836068" cy="5650212"/>
            <a:chOff x="-204809" y="-253356"/>
            <a:chExt cx="1836068" cy="5650212"/>
          </a:xfrm>
        </p:grpSpPr>
        <p:grpSp>
          <p:nvGrpSpPr>
            <p:cNvPr id="707" name="Google Shape;707;p34"/>
            <p:cNvGrpSpPr/>
            <p:nvPr/>
          </p:nvGrpSpPr>
          <p:grpSpPr>
            <a:xfrm flipH="1">
              <a:off x="-94228" y="3560788"/>
              <a:ext cx="1614907" cy="1836068"/>
              <a:chOff x="7837622" y="3546192"/>
              <a:chExt cx="1614907" cy="1836068"/>
            </a:xfrm>
          </p:grpSpPr>
          <p:sp>
            <p:nvSpPr>
              <p:cNvPr id="708" name="Google Shape;708;p34"/>
              <p:cNvSpPr/>
              <p:nvPr/>
            </p:nvSpPr>
            <p:spPr>
              <a:xfrm flipH="1" rot="-5400000">
                <a:off x="8905691" y="483542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4"/>
              <p:cNvSpPr/>
              <p:nvPr/>
            </p:nvSpPr>
            <p:spPr>
              <a:xfrm flipH="1" rot="-5400000">
                <a:off x="8905691" y="3474997"/>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 name="Google Shape;710;p34"/>
              <p:cNvGrpSpPr/>
              <p:nvPr/>
            </p:nvGrpSpPr>
            <p:grpSpPr>
              <a:xfrm rot="-5400000">
                <a:off x="7764845" y="4273436"/>
                <a:ext cx="1181600" cy="1036047"/>
                <a:chOff x="-429825" y="3528604"/>
                <a:chExt cx="1181600" cy="1036047"/>
              </a:xfrm>
            </p:grpSpPr>
            <p:sp>
              <p:nvSpPr>
                <p:cNvPr id="711" name="Google Shape;711;p34"/>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4"/>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 name="Google Shape;713;p34"/>
            <p:cNvGrpSpPr/>
            <p:nvPr/>
          </p:nvGrpSpPr>
          <p:grpSpPr>
            <a:xfrm flipH="1" rot="5400000">
              <a:off x="-94228" y="-363937"/>
              <a:ext cx="1614907" cy="1836068"/>
              <a:chOff x="7837622" y="3546192"/>
              <a:chExt cx="1614907" cy="1836068"/>
            </a:xfrm>
          </p:grpSpPr>
          <p:sp>
            <p:nvSpPr>
              <p:cNvPr id="714" name="Google Shape;714;p34"/>
              <p:cNvSpPr/>
              <p:nvPr/>
            </p:nvSpPr>
            <p:spPr>
              <a:xfrm flipH="1" rot="-5400000">
                <a:off x="8905691" y="483542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4"/>
              <p:cNvSpPr/>
              <p:nvPr/>
            </p:nvSpPr>
            <p:spPr>
              <a:xfrm flipH="1" rot="-5400000">
                <a:off x="8905691" y="3474997"/>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 name="Google Shape;716;p34"/>
              <p:cNvGrpSpPr/>
              <p:nvPr/>
            </p:nvGrpSpPr>
            <p:grpSpPr>
              <a:xfrm rot="-5400000">
                <a:off x="7764845" y="4273436"/>
                <a:ext cx="1181600" cy="1036047"/>
                <a:chOff x="-429825" y="3528604"/>
                <a:chExt cx="1181600" cy="1036047"/>
              </a:xfrm>
            </p:grpSpPr>
            <p:sp>
              <p:nvSpPr>
                <p:cNvPr id="717" name="Google Shape;717;p34"/>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4"/>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719" name="Shape 719"/>
        <p:cNvGrpSpPr/>
        <p:nvPr/>
      </p:nvGrpSpPr>
      <p:grpSpPr>
        <a:xfrm>
          <a:off x="0" y="0"/>
          <a:ext cx="0" cy="0"/>
          <a:chOff x="0" y="0"/>
          <a:chExt cx="0" cy="0"/>
        </a:xfrm>
      </p:grpSpPr>
      <p:grpSp>
        <p:nvGrpSpPr>
          <p:cNvPr id="720" name="Google Shape;720;p35"/>
          <p:cNvGrpSpPr/>
          <p:nvPr/>
        </p:nvGrpSpPr>
        <p:grpSpPr>
          <a:xfrm flipH="1">
            <a:off x="-308025" y="3907497"/>
            <a:ext cx="3712351" cy="1323643"/>
            <a:chOff x="5707262" y="3907497"/>
            <a:chExt cx="3712351" cy="1323643"/>
          </a:xfrm>
        </p:grpSpPr>
        <p:sp>
          <p:nvSpPr>
            <p:cNvPr id="721" name="Google Shape;721;p35"/>
            <p:cNvSpPr/>
            <p:nvPr/>
          </p:nvSpPr>
          <p:spPr>
            <a:xfrm flipH="1" rot="5400000">
              <a:off x="8797810" y="39075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5"/>
            <p:cNvSpPr/>
            <p:nvPr/>
          </p:nvSpPr>
          <p:spPr>
            <a:xfrm flipH="1" rot="5400000">
              <a:off x="7480822" y="460933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5"/>
            <p:cNvSpPr/>
            <p:nvPr/>
          </p:nvSpPr>
          <p:spPr>
            <a:xfrm flipH="1" rot="5400000">
              <a:off x="8367604" y="460933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5"/>
            <p:cNvSpPr/>
            <p:nvPr/>
          </p:nvSpPr>
          <p:spPr>
            <a:xfrm flipH="1" rot="5400000">
              <a:off x="6594041" y="460933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5"/>
            <p:cNvSpPr/>
            <p:nvPr/>
          </p:nvSpPr>
          <p:spPr>
            <a:xfrm flipH="1" rot="5400000">
              <a:off x="5707260" y="460933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5"/>
            <p:cNvSpPr/>
            <p:nvPr/>
          </p:nvSpPr>
          <p:spPr>
            <a:xfrm flipH="1" rot="5400000">
              <a:off x="7062326" y="39075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 name="Google Shape;727;p35"/>
          <p:cNvGrpSpPr/>
          <p:nvPr/>
        </p:nvGrpSpPr>
        <p:grpSpPr>
          <a:xfrm flipH="1">
            <a:off x="7480962" y="3467022"/>
            <a:ext cx="1938651" cy="1827980"/>
            <a:chOff x="-308025" y="3467022"/>
            <a:chExt cx="1938651" cy="1827980"/>
          </a:xfrm>
        </p:grpSpPr>
        <p:sp>
          <p:nvSpPr>
            <p:cNvPr id="728" name="Google Shape;728;p35"/>
            <p:cNvSpPr/>
            <p:nvPr/>
          </p:nvSpPr>
          <p:spPr>
            <a:xfrm flipH="1" rot="5400000">
              <a:off x="-308028" y="346702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5"/>
            <p:cNvSpPr/>
            <p:nvPr/>
          </p:nvSpPr>
          <p:spPr>
            <a:xfrm flipH="1" rot="5400000">
              <a:off x="-308028" y="46732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5"/>
            <p:cNvSpPr/>
            <p:nvPr/>
          </p:nvSpPr>
          <p:spPr>
            <a:xfrm flipH="1" rot="5400000">
              <a:off x="350404" y="406757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5"/>
            <p:cNvSpPr/>
            <p:nvPr/>
          </p:nvSpPr>
          <p:spPr>
            <a:xfrm flipH="1" rot="5400000">
              <a:off x="1008822" y="46732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35"/>
          <p:cNvGrpSpPr/>
          <p:nvPr/>
        </p:nvGrpSpPr>
        <p:grpSpPr>
          <a:xfrm rot="10800000">
            <a:off x="2133275" y="-304203"/>
            <a:ext cx="3712351" cy="1323643"/>
            <a:chOff x="5707262" y="3907497"/>
            <a:chExt cx="3712351" cy="1323643"/>
          </a:xfrm>
        </p:grpSpPr>
        <p:sp>
          <p:nvSpPr>
            <p:cNvPr id="733" name="Google Shape;733;p35"/>
            <p:cNvSpPr/>
            <p:nvPr/>
          </p:nvSpPr>
          <p:spPr>
            <a:xfrm flipH="1" rot="5400000">
              <a:off x="8797810" y="39075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5"/>
            <p:cNvSpPr/>
            <p:nvPr/>
          </p:nvSpPr>
          <p:spPr>
            <a:xfrm flipH="1" rot="5400000">
              <a:off x="7480822" y="460933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5"/>
            <p:cNvSpPr/>
            <p:nvPr/>
          </p:nvSpPr>
          <p:spPr>
            <a:xfrm flipH="1" rot="5400000">
              <a:off x="8367604" y="460933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5"/>
            <p:cNvSpPr/>
            <p:nvPr/>
          </p:nvSpPr>
          <p:spPr>
            <a:xfrm flipH="1" rot="5400000">
              <a:off x="6594041" y="460933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5"/>
            <p:cNvSpPr/>
            <p:nvPr/>
          </p:nvSpPr>
          <p:spPr>
            <a:xfrm flipH="1" rot="5400000">
              <a:off x="5707260" y="4609335"/>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5"/>
            <p:cNvSpPr/>
            <p:nvPr/>
          </p:nvSpPr>
          <p:spPr>
            <a:xfrm flipH="1" rot="5400000">
              <a:off x="7062326" y="3907500"/>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42" name="Shape 742"/>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743" name="Shape 743"/>
        <p:cNvGrpSpPr/>
        <p:nvPr/>
      </p:nvGrpSpPr>
      <p:grpSpPr>
        <a:xfrm>
          <a:off x="0" y="0"/>
          <a:ext cx="0" cy="0"/>
          <a:chOff x="0" y="0"/>
          <a:chExt cx="0" cy="0"/>
        </a:xfrm>
      </p:grpSpPr>
      <p:sp>
        <p:nvSpPr>
          <p:cNvPr id="744" name="Google Shape;744;p3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5" name="Shape 85"/>
        <p:cNvGrpSpPr/>
        <p:nvPr/>
      </p:nvGrpSpPr>
      <p:grpSpPr>
        <a:xfrm>
          <a:off x="0" y="0"/>
          <a:ext cx="0" cy="0"/>
          <a:chOff x="0" y="0"/>
          <a:chExt cx="0" cy="0"/>
        </a:xfrm>
      </p:grpSpPr>
      <p:grpSp>
        <p:nvGrpSpPr>
          <p:cNvPr id="86" name="Google Shape;86;p5"/>
          <p:cNvGrpSpPr/>
          <p:nvPr/>
        </p:nvGrpSpPr>
        <p:grpSpPr>
          <a:xfrm flipH="1">
            <a:off x="7528125" y="-151503"/>
            <a:ext cx="1938651" cy="5446505"/>
            <a:chOff x="-79425" y="-362619"/>
            <a:chExt cx="1938651" cy="5446505"/>
          </a:xfrm>
        </p:grpSpPr>
        <p:sp>
          <p:nvSpPr>
            <p:cNvPr id="87" name="Google Shape;87;p5"/>
            <p:cNvSpPr/>
            <p:nvPr/>
          </p:nvSpPr>
          <p:spPr>
            <a:xfrm flipH="1" rot="5400000">
              <a:off x="-79428" y="-36261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flipH="1" rot="5400000">
              <a:off x="-79428" y="204973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flipH="1" rot="5400000">
              <a:off x="-79428" y="3255908"/>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flipH="1" rot="5400000">
              <a:off x="-79428" y="843558"/>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flipH="1" rot="5400000">
              <a:off x="-79428" y="446208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flipH="1" rot="5400000">
              <a:off x="579004" y="225781"/>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flipH="1" rot="5400000">
              <a:off x="579004" y="1436006"/>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flipH="1" rot="5400000">
              <a:off x="579004" y="2646231"/>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flipH="1" rot="5400000">
              <a:off x="579004" y="3856456"/>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flipH="1" rot="5400000">
              <a:off x="1237422" y="446208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flipH="1" rot="5400000">
              <a:off x="1237422" y="-36261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5"/>
          <p:cNvGrpSpPr/>
          <p:nvPr/>
        </p:nvGrpSpPr>
        <p:grpSpPr>
          <a:xfrm>
            <a:off x="-355550" y="-151503"/>
            <a:ext cx="1938651" cy="5446505"/>
            <a:chOff x="-79425" y="-362619"/>
            <a:chExt cx="1938651" cy="5446505"/>
          </a:xfrm>
        </p:grpSpPr>
        <p:sp>
          <p:nvSpPr>
            <p:cNvPr id="99" name="Google Shape;99;p5"/>
            <p:cNvSpPr/>
            <p:nvPr/>
          </p:nvSpPr>
          <p:spPr>
            <a:xfrm flipH="1" rot="5400000">
              <a:off x="-79428" y="-36261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flipH="1" rot="5400000">
              <a:off x="-79428" y="204973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flipH="1" rot="5400000">
              <a:off x="-79428" y="3255908"/>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flipH="1" rot="5400000">
              <a:off x="-79428" y="843558"/>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flipH="1" rot="5400000">
              <a:off x="-79428" y="446208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flipH="1" rot="5400000">
              <a:off x="579004" y="225781"/>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flipH="1" rot="5400000">
              <a:off x="579004" y="1436006"/>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
            <p:cNvSpPr/>
            <p:nvPr/>
          </p:nvSpPr>
          <p:spPr>
            <a:xfrm flipH="1" rot="5400000">
              <a:off x="579004" y="2646231"/>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
            <p:cNvSpPr/>
            <p:nvPr/>
          </p:nvSpPr>
          <p:spPr>
            <a:xfrm flipH="1" rot="5400000">
              <a:off x="579004" y="3856456"/>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
            <p:cNvSpPr/>
            <p:nvPr/>
          </p:nvSpPr>
          <p:spPr>
            <a:xfrm flipH="1" rot="5400000">
              <a:off x="1237422" y="4462083"/>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flipH="1" rot="5400000">
              <a:off x="1237422" y="-36261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1" name="Google Shape;111;p5"/>
          <p:cNvSpPr txBox="1"/>
          <p:nvPr>
            <p:ph idx="1" type="subTitle"/>
          </p:nvPr>
        </p:nvSpPr>
        <p:spPr>
          <a:xfrm>
            <a:off x="5055302" y="3580796"/>
            <a:ext cx="2505600" cy="65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2" name="Google Shape;112;p5"/>
          <p:cNvSpPr txBox="1"/>
          <p:nvPr>
            <p:ph idx="2" type="subTitle"/>
          </p:nvPr>
        </p:nvSpPr>
        <p:spPr>
          <a:xfrm>
            <a:off x="1583323" y="3580796"/>
            <a:ext cx="2505600" cy="65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3" name="Google Shape;113;p5"/>
          <p:cNvSpPr txBox="1"/>
          <p:nvPr>
            <p:ph idx="3" type="subTitle"/>
          </p:nvPr>
        </p:nvSpPr>
        <p:spPr>
          <a:xfrm>
            <a:off x="5055298" y="33007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4" name="Google Shape;114;p5"/>
          <p:cNvSpPr txBox="1"/>
          <p:nvPr>
            <p:ph idx="4" type="subTitle"/>
          </p:nvPr>
        </p:nvSpPr>
        <p:spPr>
          <a:xfrm>
            <a:off x="1583098" y="33007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5" name="Shape 115"/>
        <p:cNvGrpSpPr/>
        <p:nvPr/>
      </p:nvGrpSpPr>
      <p:grpSpPr>
        <a:xfrm>
          <a:off x="0" y="0"/>
          <a:ext cx="0" cy="0"/>
          <a:chOff x="0" y="0"/>
          <a:chExt cx="0" cy="0"/>
        </a:xfrm>
      </p:grpSpPr>
      <p:grpSp>
        <p:nvGrpSpPr>
          <p:cNvPr id="116" name="Google Shape;116;p6"/>
          <p:cNvGrpSpPr/>
          <p:nvPr/>
        </p:nvGrpSpPr>
        <p:grpSpPr>
          <a:xfrm>
            <a:off x="7512741" y="-253356"/>
            <a:ext cx="1836068" cy="5650212"/>
            <a:chOff x="7512741" y="-253356"/>
            <a:chExt cx="1836068" cy="5650212"/>
          </a:xfrm>
        </p:grpSpPr>
        <p:grpSp>
          <p:nvGrpSpPr>
            <p:cNvPr id="117" name="Google Shape;117;p6"/>
            <p:cNvGrpSpPr/>
            <p:nvPr/>
          </p:nvGrpSpPr>
          <p:grpSpPr>
            <a:xfrm>
              <a:off x="7623322" y="3560788"/>
              <a:ext cx="1614907" cy="1836068"/>
              <a:chOff x="7837622" y="3546192"/>
              <a:chExt cx="1614907" cy="1836068"/>
            </a:xfrm>
          </p:grpSpPr>
          <p:sp>
            <p:nvSpPr>
              <p:cNvPr id="118" name="Google Shape;118;p6"/>
              <p:cNvSpPr/>
              <p:nvPr/>
            </p:nvSpPr>
            <p:spPr>
              <a:xfrm flipH="1" rot="-5400000">
                <a:off x="8905691" y="483542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flipH="1" rot="-5400000">
                <a:off x="8905691" y="3474997"/>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 name="Google Shape;120;p6"/>
              <p:cNvGrpSpPr/>
              <p:nvPr/>
            </p:nvGrpSpPr>
            <p:grpSpPr>
              <a:xfrm rot="-5400000">
                <a:off x="7764845" y="4273436"/>
                <a:ext cx="1181600" cy="1036047"/>
                <a:chOff x="-429825" y="3528604"/>
                <a:chExt cx="1181600" cy="1036047"/>
              </a:xfrm>
            </p:grpSpPr>
            <p:sp>
              <p:nvSpPr>
                <p:cNvPr id="121" name="Google Shape;121;p6"/>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 name="Google Shape;123;p6"/>
            <p:cNvGrpSpPr/>
            <p:nvPr/>
          </p:nvGrpSpPr>
          <p:grpSpPr>
            <a:xfrm rot="-5400000">
              <a:off x="7623322" y="-363937"/>
              <a:ext cx="1614907" cy="1836068"/>
              <a:chOff x="7837622" y="3546192"/>
              <a:chExt cx="1614907" cy="1836068"/>
            </a:xfrm>
          </p:grpSpPr>
          <p:sp>
            <p:nvSpPr>
              <p:cNvPr id="124" name="Google Shape;124;p6"/>
              <p:cNvSpPr/>
              <p:nvPr/>
            </p:nvSpPr>
            <p:spPr>
              <a:xfrm flipH="1" rot="-5400000">
                <a:off x="8905691" y="483542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flipH="1" rot="-5400000">
                <a:off x="8905691" y="3474997"/>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6"/>
              <p:cNvGrpSpPr/>
              <p:nvPr/>
            </p:nvGrpSpPr>
            <p:grpSpPr>
              <a:xfrm rot="-5400000">
                <a:off x="7764845" y="4273436"/>
                <a:ext cx="1181600" cy="1036047"/>
                <a:chOff x="-429825" y="3528604"/>
                <a:chExt cx="1181600" cy="1036047"/>
              </a:xfrm>
            </p:grpSpPr>
            <p:sp>
              <p:nvSpPr>
                <p:cNvPr id="127" name="Google Shape;127;p6"/>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9" name="Google Shape;129;p6"/>
          <p:cNvGrpSpPr/>
          <p:nvPr/>
        </p:nvGrpSpPr>
        <p:grpSpPr>
          <a:xfrm>
            <a:off x="-204809" y="-253356"/>
            <a:ext cx="1836068" cy="5650212"/>
            <a:chOff x="-204809" y="-253356"/>
            <a:chExt cx="1836068" cy="5650212"/>
          </a:xfrm>
        </p:grpSpPr>
        <p:grpSp>
          <p:nvGrpSpPr>
            <p:cNvPr id="130" name="Google Shape;130;p6"/>
            <p:cNvGrpSpPr/>
            <p:nvPr/>
          </p:nvGrpSpPr>
          <p:grpSpPr>
            <a:xfrm flipH="1">
              <a:off x="-94228" y="3560788"/>
              <a:ext cx="1614907" cy="1836068"/>
              <a:chOff x="7837622" y="3546192"/>
              <a:chExt cx="1614907" cy="1836068"/>
            </a:xfrm>
          </p:grpSpPr>
          <p:sp>
            <p:nvSpPr>
              <p:cNvPr id="131" name="Google Shape;131;p6"/>
              <p:cNvSpPr/>
              <p:nvPr/>
            </p:nvSpPr>
            <p:spPr>
              <a:xfrm flipH="1" rot="-5400000">
                <a:off x="8905691" y="483542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flipH="1" rot="-5400000">
                <a:off x="8905691" y="3474997"/>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 name="Google Shape;133;p6"/>
              <p:cNvGrpSpPr/>
              <p:nvPr/>
            </p:nvGrpSpPr>
            <p:grpSpPr>
              <a:xfrm rot="-5400000">
                <a:off x="7764845" y="4273436"/>
                <a:ext cx="1181600" cy="1036047"/>
                <a:chOff x="-429825" y="3528604"/>
                <a:chExt cx="1181600" cy="1036047"/>
              </a:xfrm>
            </p:grpSpPr>
            <p:sp>
              <p:nvSpPr>
                <p:cNvPr id="134" name="Google Shape;134;p6"/>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 name="Google Shape;136;p6"/>
            <p:cNvGrpSpPr/>
            <p:nvPr/>
          </p:nvGrpSpPr>
          <p:grpSpPr>
            <a:xfrm flipH="1" rot="5400000">
              <a:off x="-94228" y="-363937"/>
              <a:ext cx="1614907" cy="1836068"/>
              <a:chOff x="7837622" y="3546192"/>
              <a:chExt cx="1614907" cy="1836068"/>
            </a:xfrm>
          </p:grpSpPr>
          <p:sp>
            <p:nvSpPr>
              <p:cNvPr id="137" name="Google Shape;137;p6"/>
              <p:cNvSpPr/>
              <p:nvPr/>
            </p:nvSpPr>
            <p:spPr>
              <a:xfrm flipH="1" rot="-5400000">
                <a:off x="8905691" y="483542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flipH="1" rot="-5400000">
                <a:off x="8905691" y="3474997"/>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6"/>
              <p:cNvGrpSpPr/>
              <p:nvPr/>
            </p:nvGrpSpPr>
            <p:grpSpPr>
              <a:xfrm rot="-5400000">
                <a:off x="7764845" y="4273436"/>
                <a:ext cx="1181600" cy="1036047"/>
                <a:chOff x="-429825" y="3528604"/>
                <a:chExt cx="1181600" cy="1036047"/>
              </a:xfrm>
            </p:grpSpPr>
            <p:sp>
              <p:nvSpPr>
                <p:cNvPr id="140" name="Google Shape;140;p6"/>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42" name="Google Shape;14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3" name="Shape 143"/>
        <p:cNvGrpSpPr/>
        <p:nvPr/>
      </p:nvGrpSpPr>
      <p:grpSpPr>
        <a:xfrm>
          <a:off x="0" y="0"/>
          <a:ext cx="0" cy="0"/>
          <a:chOff x="0" y="0"/>
          <a:chExt cx="0" cy="0"/>
        </a:xfrm>
      </p:grpSpPr>
      <p:grpSp>
        <p:nvGrpSpPr>
          <p:cNvPr id="144" name="Google Shape;144;p7"/>
          <p:cNvGrpSpPr/>
          <p:nvPr/>
        </p:nvGrpSpPr>
        <p:grpSpPr>
          <a:xfrm>
            <a:off x="25310" y="4178937"/>
            <a:ext cx="9093380" cy="1210576"/>
            <a:chOff x="25310" y="4331337"/>
            <a:chExt cx="9093380" cy="1210576"/>
          </a:xfrm>
        </p:grpSpPr>
        <p:sp>
          <p:nvSpPr>
            <p:cNvPr id="145" name="Google Shape;145;p7"/>
            <p:cNvSpPr/>
            <p:nvPr/>
          </p:nvSpPr>
          <p:spPr>
            <a:xfrm flipH="1">
              <a:off x="25310" y="49201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flipH="1">
              <a:off x="1235535" y="49201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
            <p:cNvSpPr/>
            <p:nvPr/>
          </p:nvSpPr>
          <p:spPr>
            <a:xfrm flipH="1">
              <a:off x="647137" y="433133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7"/>
            <p:cNvSpPr/>
            <p:nvPr/>
          </p:nvSpPr>
          <p:spPr>
            <a:xfrm flipH="1">
              <a:off x="2445760" y="49201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7"/>
            <p:cNvSpPr/>
            <p:nvPr/>
          </p:nvSpPr>
          <p:spPr>
            <a:xfrm flipH="1">
              <a:off x="3655985" y="49201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p:nvPr/>
          </p:nvSpPr>
          <p:spPr>
            <a:xfrm flipH="1">
              <a:off x="3067587" y="433133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flipH="1">
              <a:off x="4866210" y="49201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flipH="1">
              <a:off x="4277812" y="433133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flipH="1">
              <a:off x="6076435" y="49201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7"/>
            <p:cNvSpPr/>
            <p:nvPr/>
          </p:nvSpPr>
          <p:spPr>
            <a:xfrm flipH="1">
              <a:off x="7286660" y="49201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flipH="1">
              <a:off x="6698262" y="433133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flipH="1">
              <a:off x="8496885" y="49201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 name="Google Shape;157;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8" name="Google Shape;158;p7"/>
          <p:cNvSpPr txBox="1"/>
          <p:nvPr>
            <p:ph idx="1" type="subTitle"/>
          </p:nvPr>
        </p:nvSpPr>
        <p:spPr>
          <a:xfrm>
            <a:off x="720000" y="1541950"/>
            <a:ext cx="42948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9" name="Shape 159"/>
        <p:cNvGrpSpPr/>
        <p:nvPr/>
      </p:nvGrpSpPr>
      <p:grpSpPr>
        <a:xfrm>
          <a:off x="0" y="0"/>
          <a:ext cx="0" cy="0"/>
          <a:chOff x="0" y="0"/>
          <a:chExt cx="0" cy="0"/>
        </a:xfrm>
      </p:grpSpPr>
      <p:sp>
        <p:nvSpPr>
          <p:cNvPr id="160" name="Google Shape;160;p8"/>
          <p:cNvSpPr txBox="1"/>
          <p:nvPr>
            <p:ph type="title"/>
          </p:nvPr>
        </p:nvSpPr>
        <p:spPr>
          <a:xfrm>
            <a:off x="4267200" y="1081000"/>
            <a:ext cx="4152300" cy="1771800"/>
          </a:xfrm>
          <a:prstGeom prst="rect">
            <a:avLst/>
          </a:prstGeom>
        </p:spPr>
        <p:txBody>
          <a:bodyPr anchorCtr="0" anchor="ctr" bIns="91425" lIns="91425" spcFirstLastPara="1" rIns="91425" wrap="square" tIns="91425">
            <a:noAutofit/>
          </a:bodyPr>
          <a:lstStyle>
            <a:lvl1pPr lvl="0" algn="r">
              <a:lnSpc>
                <a:spcPct val="80000"/>
              </a:lnSpc>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61" name="Google Shape;161;p8"/>
          <p:cNvGrpSpPr/>
          <p:nvPr/>
        </p:nvGrpSpPr>
        <p:grpSpPr>
          <a:xfrm>
            <a:off x="-254566" y="-234649"/>
            <a:ext cx="3157082" cy="2370898"/>
            <a:chOff x="-218032" y="-184890"/>
            <a:chExt cx="3157082" cy="2370898"/>
          </a:xfrm>
        </p:grpSpPr>
        <p:grpSp>
          <p:nvGrpSpPr>
            <p:cNvPr id="162" name="Google Shape;162;p8"/>
            <p:cNvGrpSpPr/>
            <p:nvPr/>
          </p:nvGrpSpPr>
          <p:grpSpPr>
            <a:xfrm flipH="1">
              <a:off x="-218032" y="-184890"/>
              <a:ext cx="618032" cy="1423273"/>
              <a:chOff x="10969818" y="224685"/>
              <a:chExt cx="618032" cy="1423273"/>
            </a:xfrm>
          </p:grpSpPr>
          <p:sp>
            <p:nvSpPr>
              <p:cNvPr id="163" name="Google Shape;163;p8"/>
              <p:cNvSpPr/>
              <p:nvPr/>
            </p:nvSpPr>
            <p:spPr>
              <a:xfrm rot="5400000">
                <a:off x="11041013"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rot="5400000">
                <a:off x="11041013"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8"/>
            <p:cNvGrpSpPr/>
            <p:nvPr/>
          </p:nvGrpSpPr>
          <p:grpSpPr>
            <a:xfrm flipH="1">
              <a:off x="1051493" y="-184890"/>
              <a:ext cx="618032" cy="1423273"/>
              <a:chOff x="9700293" y="224685"/>
              <a:chExt cx="618032" cy="1423273"/>
            </a:xfrm>
          </p:grpSpPr>
          <p:sp>
            <p:nvSpPr>
              <p:cNvPr id="166" name="Google Shape;166;p8"/>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8"/>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8"/>
            <p:cNvSpPr/>
            <p:nvPr/>
          </p:nvSpPr>
          <p:spPr>
            <a:xfrm flipH="1" rot="-5400000">
              <a:off x="2392213" y="-25608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flipH="1">
              <a:off x="1757450" y="21773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flipH="1">
              <a:off x="487925" y="21773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flipH="1">
              <a:off x="487925" y="116536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flipH="1" rot="-5400000">
              <a:off x="-146837" y="163917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 name="Google Shape;173;p8"/>
          <p:cNvGrpSpPr/>
          <p:nvPr/>
        </p:nvGrpSpPr>
        <p:grpSpPr>
          <a:xfrm>
            <a:off x="6241484" y="3007251"/>
            <a:ext cx="3157082" cy="2370898"/>
            <a:chOff x="6278018" y="3057010"/>
            <a:chExt cx="3157082" cy="2370898"/>
          </a:xfrm>
        </p:grpSpPr>
        <p:grpSp>
          <p:nvGrpSpPr>
            <p:cNvPr id="174" name="Google Shape;174;p8"/>
            <p:cNvGrpSpPr/>
            <p:nvPr/>
          </p:nvGrpSpPr>
          <p:grpSpPr>
            <a:xfrm flipH="1" rot="10800000">
              <a:off x="8817068" y="4004635"/>
              <a:ext cx="618032" cy="1423273"/>
              <a:chOff x="10969818" y="224685"/>
              <a:chExt cx="618032" cy="1423273"/>
            </a:xfrm>
          </p:grpSpPr>
          <p:sp>
            <p:nvSpPr>
              <p:cNvPr id="175" name="Google Shape;175;p8"/>
              <p:cNvSpPr/>
              <p:nvPr/>
            </p:nvSpPr>
            <p:spPr>
              <a:xfrm rot="5400000">
                <a:off x="11041013"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
              <p:cNvSpPr/>
              <p:nvPr/>
            </p:nvSpPr>
            <p:spPr>
              <a:xfrm rot="5400000">
                <a:off x="11041013"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 name="Google Shape;177;p8"/>
            <p:cNvGrpSpPr/>
            <p:nvPr/>
          </p:nvGrpSpPr>
          <p:grpSpPr>
            <a:xfrm flipH="1" rot="10800000">
              <a:off x="7547543" y="4004635"/>
              <a:ext cx="618032" cy="1423273"/>
              <a:chOff x="9700293" y="224685"/>
              <a:chExt cx="618032" cy="1423273"/>
            </a:xfrm>
          </p:grpSpPr>
          <p:sp>
            <p:nvSpPr>
              <p:cNvPr id="178" name="Google Shape;178;p8"/>
              <p:cNvSpPr/>
              <p:nvPr/>
            </p:nvSpPr>
            <p:spPr>
              <a:xfrm rot="5400000">
                <a:off x="9771488" y="110112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rot="5400000">
                <a:off x="9771488" y="15349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8"/>
            <p:cNvSpPr/>
            <p:nvPr/>
          </p:nvSpPr>
          <p:spPr>
            <a:xfrm flipH="1" rot="5400000">
              <a:off x="6349213" y="4881071"/>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flipH="1" rot="10800000">
              <a:off x="6983975" y="440725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flipH="1" rot="10800000">
              <a:off x="8253500" y="440725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flipH="1" rot="10800000">
              <a:off x="8253500" y="34596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flipH="1" rot="5400000">
              <a:off x="8888263" y="298581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5" name="Shape 185"/>
        <p:cNvGrpSpPr/>
        <p:nvPr/>
      </p:nvGrpSpPr>
      <p:grpSpPr>
        <a:xfrm>
          <a:off x="0" y="0"/>
          <a:ext cx="0" cy="0"/>
          <a:chOff x="0" y="0"/>
          <a:chExt cx="0" cy="0"/>
        </a:xfrm>
      </p:grpSpPr>
      <p:grpSp>
        <p:nvGrpSpPr>
          <p:cNvPr id="186" name="Google Shape;186;p9"/>
          <p:cNvGrpSpPr/>
          <p:nvPr/>
        </p:nvGrpSpPr>
        <p:grpSpPr>
          <a:xfrm>
            <a:off x="-435305" y="26912"/>
            <a:ext cx="9993005" cy="5089676"/>
            <a:chOff x="-435305" y="26912"/>
            <a:chExt cx="9993005" cy="5089676"/>
          </a:xfrm>
        </p:grpSpPr>
        <p:sp>
          <p:nvSpPr>
            <p:cNvPr id="187" name="Google Shape;187;p9"/>
            <p:cNvSpPr/>
            <p:nvPr/>
          </p:nvSpPr>
          <p:spPr>
            <a:xfrm>
              <a:off x="180097" y="9204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
            <p:cNvSpPr/>
            <p:nvPr/>
          </p:nvSpPr>
          <p:spPr>
            <a:xfrm>
              <a:off x="8342097" y="9204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a:off x="776449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9"/>
            <p:cNvSpPr/>
            <p:nvPr/>
          </p:nvSpPr>
          <p:spPr>
            <a:xfrm>
              <a:off x="659309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9"/>
            <p:cNvSpPr/>
            <p:nvPr/>
          </p:nvSpPr>
          <p:spPr>
            <a:xfrm>
              <a:off x="542169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a:off x="425029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
            <p:cNvSpPr/>
            <p:nvPr/>
          </p:nvSpPr>
          <p:spPr>
            <a:xfrm>
              <a:off x="307889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p:nvPr/>
          </p:nvSpPr>
          <p:spPr>
            <a:xfrm>
              <a:off x="190749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9"/>
            <p:cNvSpPr/>
            <p:nvPr/>
          </p:nvSpPr>
          <p:spPr>
            <a:xfrm>
              <a:off x="73609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9"/>
            <p:cNvSpPr/>
            <p:nvPr/>
          </p:nvSpPr>
          <p:spPr>
            <a:xfrm>
              <a:off x="-43530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9"/>
            <p:cNvSpPr/>
            <p:nvPr/>
          </p:nvSpPr>
          <p:spPr>
            <a:xfrm>
              <a:off x="8935895" y="269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a:off x="-435305" y="181406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9"/>
            <p:cNvSpPr/>
            <p:nvPr/>
          </p:nvSpPr>
          <p:spPr>
            <a:xfrm>
              <a:off x="8935895" y="181406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9"/>
            <p:cNvSpPr/>
            <p:nvPr/>
          </p:nvSpPr>
          <p:spPr>
            <a:xfrm>
              <a:off x="180097" y="270763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9"/>
            <p:cNvSpPr/>
            <p:nvPr/>
          </p:nvSpPr>
          <p:spPr>
            <a:xfrm>
              <a:off x="8342097" y="270763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9"/>
            <p:cNvSpPr/>
            <p:nvPr/>
          </p:nvSpPr>
          <p:spPr>
            <a:xfrm>
              <a:off x="180097" y="44947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
            <p:cNvSpPr/>
            <p:nvPr/>
          </p:nvSpPr>
          <p:spPr>
            <a:xfrm>
              <a:off x="1346097" y="44947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9"/>
            <p:cNvSpPr/>
            <p:nvPr/>
          </p:nvSpPr>
          <p:spPr>
            <a:xfrm>
              <a:off x="2512097" y="44947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9"/>
            <p:cNvSpPr/>
            <p:nvPr/>
          </p:nvSpPr>
          <p:spPr>
            <a:xfrm>
              <a:off x="3678097" y="44947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9"/>
            <p:cNvSpPr/>
            <p:nvPr/>
          </p:nvSpPr>
          <p:spPr>
            <a:xfrm>
              <a:off x="4844097" y="44947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9"/>
            <p:cNvSpPr/>
            <p:nvPr/>
          </p:nvSpPr>
          <p:spPr>
            <a:xfrm>
              <a:off x="6010097" y="44947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
            <p:cNvSpPr/>
            <p:nvPr/>
          </p:nvSpPr>
          <p:spPr>
            <a:xfrm>
              <a:off x="7176097" y="44947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9"/>
            <p:cNvSpPr/>
            <p:nvPr/>
          </p:nvSpPr>
          <p:spPr>
            <a:xfrm>
              <a:off x="8342097" y="4494787"/>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9"/>
            <p:cNvSpPr/>
            <p:nvPr/>
          </p:nvSpPr>
          <p:spPr>
            <a:xfrm>
              <a:off x="-435305" y="36012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9"/>
            <p:cNvSpPr/>
            <p:nvPr/>
          </p:nvSpPr>
          <p:spPr>
            <a:xfrm>
              <a:off x="8935895" y="3601212"/>
              <a:ext cx="621805" cy="621801"/>
            </a:xfrm>
            <a:custGeom>
              <a:rect b="b" l="l" r="r" t="t"/>
              <a:pathLst>
                <a:path extrusionOk="0" h="10805" w="10784">
                  <a:moveTo>
                    <a:pt x="5402" y="2829"/>
                  </a:moveTo>
                  <a:cubicBezTo>
                    <a:pt x="6832" y="2829"/>
                    <a:pt x="7987" y="3973"/>
                    <a:pt x="7987" y="5403"/>
                  </a:cubicBezTo>
                  <a:cubicBezTo>
                    <a:pt x="7987" y="6822"/>
                    <a:pt x="6832" y="7987"/>
                    <a:pt x="5402" y="7987"/>
                  </a:cubicBezTo>
                  <a:cubicBezTo>
                    <a:pt x="3994" y="7987"/>
                    <a:pt x="2828" y="6833"/>
                    <a:pt x="2828" y="5403"/>
                  </a:cubicBezTo>
                  <a:cubicBezTo>
                    <a:pt x="2828" y="3994"/>
                    <a:pt x="3972" y="2829"/>
                    <a:pt x="5402" y="2829"/>
                  </a:cubicBezTo>
                  <a:close/>
                  <a:moveTo>
                    <a:pt x="5402" y="2691"/>
                  </a:moveTo>
                  <a:cubicBezTo>
                    <a:pt x="3909" y="2691"/>
                    <a:pt x="2691" y="3909"/>
                    <a:pt x="2691" y="5403"/>
                  </a:cubicBezTo>
                  <a:cubicBezTo>
                    <a:pt x="2691" y="6907"/>
                    <a:pt x="3909" y="8125"/>
                    <a:pt x="5402" y="8125"/>
                  </a:cubicBezTo>
                  <a:cubicBezTo>
                    <a:pt x="6907" y="8125"/>
                    <a:pt x="8125" y="6907"/>
                    <a:pt x="8125" y="5403"/>
                  </a:cubicBezTo>
                  <a:cubicBezTo>
                    <a:pt x="8125" y="3909"/>
                    <a:pt x="6907" y="2691"/>
                    <a:pt x="5402" y="2691"/>
                  </a:cubicBezTo>
                  <a:close/>
                  <a:moveTo>
                    <a:pt x="6144" y="191"/>
                  </a:moveTo>
                  <a:lnTo>
                    <a:pt x="6144" y="731"/>
                  </a:lnTo>
                  <a:cubicBezTo>
                    <a:pt x="6144" y="774"/>
                    <a:pt x="6176" y="795"/>
                    <a:pt x="6197" y="795"/>
                  </a:cubicBezTo>
                  <a:cubicBezTo>
                    <a:pt x="6896" y="922"/>
                    <a:pt x="7553" y="1187"/>
                    <a:pt x="8135" y="1589"/>
                  </a:cubicBezTo>
                  <a:cubicBezTo>
                    <a:pt x="8145" y="1599"/>
                    <a:pt x="8156" y="1604"/>
                    <a:pt x="8168" y="1604"/>
                  </a:cubicBezTo>
                  <a:cubicBezTo>
                    <a:pt x="8183" y="1604"/>
                    <a:pt x="8198" y="1596"/>
                    <a:pt x="8209" y="1579"/>
                  </a:cubicBezTo>
                  <a:lnTo>
                    <a:pt x="8591" y="1197"/>
                  </a:lnTo>
                  <a:lnTo>
                    <a:pt x="9639" y="2246"/>
                  </a:lnTo>
                  <a:lnTo>
                    <a:pt x="9258" y="2627"/>
                  </a:lnTo>
                  <a:cubicBezTo>
                    <a:pt x="9226" y="2638"/>
                    <a:pt x="9226" y="2680"/>
                    <a:pt x="9248" y="2702"/>
                  </a:cubicBezTo>
                  <a:cubicBezTo>
                    <a:pt x="9650" y="3284"/>
                    <a:pt x="9915" y="3941"/>
                    <a:pt x="10042" y="4640"/>
                  </a:cubicBezTo>
                  <a:cubicBezTo>
                    <a:pt x="10042" y="4661"/>
                    <a:pt x="10084" y="4693"/>
                    <a:pt x="10106" y="4693"/>
                  </a:cubicBezTo>
                  <a:lnTo>
                    <a:pt x="10646" y="4693"/>
                  </a:lnTo>
                  <a:lnTo>
                    <a:pt x="10646" y="6176"/>
                  </a:lnTo>
                  <a:lnTo>
                    <a:pt x="10106" y="6176"/>
                  </a:lnTo>
                  <a:cubicBezTo>
                    <a:pt x="10063" y="6176"/>
                    <a:pt x="10042" y="6197"/>
                    <a:pt x="10042" y="6229"/>
                  </a:cubicBezTo>
                  <a:cubicBezTo>
                    <a:pt x="9915" y="6928"/>
                    <a:pt x="9650" y="7574"/>
                    <a:pt x="9248" y="8157"/>
                  </a:cubicBezTo>
                  <a:cubicBezTo>
                    <a:pt x="9226" y="8189"/>
                    <a:pt x="9226" y="8210"/>
                    <a:pt x="9258" y="8241"/>
                  </a:cubicBezTo>
                  <a:lnTo>
                    <a:pt x="9639" y="8623"/>
                  </a:lnTo>
                  <a:lnTo>
                    <a:pt x="8591" y="9672"/>
                  </a:lnTo>
                  <a:lnTo>
                    <a:pt x="8209" y="9290"/>
                  </a:lnTo>
                  <a:cubicBezTo>
                    <a:pt x="8203" y="9270"/>
                    <a:pt x="8183" y="9263"/>
                    <a:pt x="8164" y="9263"/>
                  </a:cubicBezTo>
                  <a:cubicBezTo>
                    <a:pt x="8154" y="9263"/>
                    <a:pt x="8143" y="9265"/>
                    <a:pt x="8135" y="9269"/>
                  </a:cubicBezTo>
                  <a:cubicBezTo>
                    <a:pt x="7553" y="9682"/>
                    <a:pt x="6907" y="9947"/>
                    <a:pt x="6197" y="10063"/>
                  </a:cubicBezTo>
                  <a:cubicBezTo>
                    <a:pt x="6176" y="10063"/>
                    <a:pt x="6144" y="10106"/>
                    <a:pt x="6144" y="10138"/>
                  </a:cubicBezTo>
                  <a:lnTo>
                    <a:pt x="6144" y="10678"/>
                  </a:lnTo>
                  <a:lnTo>
                    <a:pt x="4671" y="10678"/>
                  </a:lnTo>
                  <a:lnTo>
                    <a:pt x="4671" y="10148"/>
                  </a:lnTo>
                  <a:cubicBezTo>
                    <a:pt x="4671" y="10106"/>
                    <a:pt x="4650" y="10074"/>
                    <a:pt x="4618" y="10074"/>
                  </a:cubicBezTo>
                  <a:cubicBezTo>
                    <a:pt x="3972" y="9979"/>
                    <a:pt x="3294" y="9682"/>
                    <a:pt x="2680" y="9237"/>
                  </a:cubicBezTo>
                  <a:cubicBezTo>
                    <a:pt x="2666" y="9228"/>
                    <a:pt x="2649" y="9222"/>
                    <a:pt x="2634" y="9222"/>
                  </a:cubicBezTo>
                  <a:cubicBezTo>
                    <a:pt x="2614" y="9222"/>
                    <a:pt x="2596" y="9230"/>
                    <a:pt x="2585" y="9248"/>
                  </a:cubicBezTo>
                  <a:lnTo>
                    <a:pt x="2214" y="9672"/>
                  </a:lnTo>
                  <a:lnTo>
                    <a:pt x="1165" y="8623"/>
                  </a:lnTo>
                  <a:lnTo>
                    <a:pt x="1547" y="8241"/>
                  </a:lnTo>
                  <a:cubicBezTo>
                    <a:pt x="1578" y="8231"/>
                    <a:pt x="1578" y="8189"/>
                    <a:pt x="1568" y="8157"/>
                  </a:cubicBezTo>
                  <a:cubicBezTo>
                    <a:pt x="1155" y="7574"/>
                    <a:pt x="890" y="6928"/>
                    <a:pt x="773" y="6229"/>
                  </a:cubicBezTo>
                  <a:cubicBezTo>
                    <a:pt x="773" y="6197"/>
                    <a:pt x="731" y="6176"/>
                    <a:pt x="699" y="6176"/>
                  </a:cubicBezTo>
                  <a:lnTo>
                    <a:pt x="159" y="6176"/>
                  </a:lnTo>
                  <a:lnTo>
                    <a:pt x="159" y="4693"/>
                  </a:lnTo>
                  <a:lnTo>
                    <a:pt x="699" y="4693"/>
                  </a:lnTo>
                  <a:cubicBezTo>
                    <a:pt x="742" y="4693"/>
                    <a:pt x="773" y="4661"/>
                    <a:pt x="773" y="4640"/>
                  </a:cubicBezTo>
                  <a:cubicBezTo>
                    <a:pt x="890" y="3941"/>
                    <a:pt x="1155" y="3284"/>
                    <a:pt x="1568" y="2702"/>
                  </a:cubicBezTo>
                  <a:cubicBezTo>
                    <a:pt x="1578" y="2680"/>
                    <a:pt x="1578" y="2649"/>
                    <a:pt x="1547" y="2627"/>
                  </a:cubicBezTo>
                  <a:lnTo>
                    <a:pt x="1165" y="2246"/>
                  </a:lnTo>
                  <a:lnTo>
                    <a:pt x="2214" y="1197"/>
                  </a:lnTo>
                  <a:lnTo>
                    <a:pt x="2595" y="1579"/>
                  </a:lnTo>
                  <a:cubicBezTo>
                    <a:pt x="2601" y="1596"/>
                    <a:pt x="2617" y="1604"/>
                    <a:pt x="2635" y="1604"/>
                  </a:cubicBezTo>
                  <a:cubicBezTo>
                    <a:pt x="2649" y="1604"/>
                    <a:pt x="2666" y="1599"/>
                    <a:pt x="2680" y="1589"/>
                  </a:cubicBezTo>
                  <a:cubicBezTo>
                    <a:pt x="3263" y="1187"/>
                    <a:pt x="3909" y="922"/>
                    <a:pt x="4608" y="795"/>
                  </a:cubicBezTo>
                  <a:cubicBezTo>
                    <a:pt x="4640" y="795"/>
                    <a:pt x="4661" y="763"/>
                    <a:pt x="4661" y="731"/>
                  </a:cubicBezTo>
                  <a:lnTo>
                    <a:pt x="4661" y="191"/>
                  </a:lnTo>
                  <a:close/>
                  <a:moveTo>
                    <a:pt x="4587" y="0"/>
                  </a:moveTo>
                  <a:cubicBezTo>
                    <a:pt x="4544" y="0"/>
                    <a:pt x="4513" y="32"/>
                    <a:pt x="4513" y="75"/>
                  </a:cubicBezTo>
                  <a:lnTo>
                    <a:pt x="4513" y="668"/>
                  </a:lnTo>
                  <a:cubicBezTo>
                    <a:pt x="3845" y="784"/>
                    <a:pt x="3210" y="1049"/>
                    <a:pt x="2638" y="1452"/>
                  </a:cubicBezTo>
                  <a:lnTo>
                    <a:pt x="2256" y="1060"/>
                  </a:lnTo>
                  <a:cubicBezTo>
                    <a:pt x="2240" y="1049"/>
                    <a:pt x="2222" y="1044"/>
                    <a:pt x="2205" y="1044"/>
                  </a:cubicBezTo>
                  <a:cubicBezTo>
                    <a:pt x="2187" y="1044"/>
                    <a:pt x="2172" y="1049"/>
                    <a:pt x="2161" y="1060"/>
                  </a:cubicBezTo>
                  <a:lnTo>
                    <a:pt x="1006" y="2214"/>
                  </a:lnTo>
                  <a:cubicBezTo>
                    <a:pt x="985" y="2246"/>
                    <a:pt x="985" y="2278"/>
                    <a:pt x="1006" y="2310"/>
                  </a:cubicBezTo>
                  <a:lnTo>
                    <a:pt x="1388" y="2691"/>
                  </a:lnTo>
                  <a:cubicBezTo>
                    <a:pt x="996" y="3263"/>
                    <a:pt x="731" y="3898"/>
                    <a:pt x="614" y="4576"/>
                  </a:cubicBezTo>
                  <a:lnTo>
                    <a:pt x="64" y="4576"/>
                  </a:lnTo>
                  <a:cubicBezTo>
                    <a:pt x="32" y="4576"/>
                    <a:pt x="0" y="4598"/>
                    <a:pt x="0" y="4640"/>
                  </a:cubicBezTo>
                  <a:lnTo>
                    <a:pt x="0" y="6250"/>
                  </a:lnTo>
                  <a:cubicBezTo>
                    <a:pt x="0" y="6292"/>
                    <a:pt x="32" y="6324"/>
                    <a:pt x="64" y="6324"/>
                  </a:cubicBezTo>
                  <a:lnTo>
                    <a:pt x="614" y="6324"/>
                  </a:lnTo>
                  <a:cubicBezTo>
                    <a:pt x="731" y="6992"/>
                    <a:pt x="996" y="7627"/>
                    <a:pt x="1388" y="8199"/>
                  </a:cubicBezTo>
                  <a:lnTo>
                    <a:pt x="1006" y="8580"/>
                  </a:lnTo>
                  <a:cubicBezTo>
                    <a:pt x="985" y="8612"/>
                    <a:pt x="985" y="8655"/>
                    <a:pt x="1006" y="8676"/>
                  </a:cubicBezTo>
                  <a:lnTo>
                    <a:pt x="2161" y="9830"/>
                  </a:lnTo>
                  <a:cubicBezTo>
                    <a:pt x="2172" y="9841"/>
                    <a:pt x="2203" y="9841"/>
                    <a:pt x="2214" y="9841"/>
                  </a:cubicBezTo>
                  <a:cubicBezTo>
                    <a:pt x="2246" y="9841"/>
                    <a:pt x="2256" y="9830"/>
                    <a:pt x="2267" y="9820"/>
                  </a:cubicBezTo>
                  <a:lnTo>
                    <a:pt x="2638" y="9375"/>
                  </a:lnTo>
                  <a:cubicBezTo>
                    <a:pt x="3252" y="9799"/>
                    <a:pt x="3898" y="10085"/>
                    <a:pt x="4534" y="10201"/>
                  </a:cubicBezTo>
                  <a:lnTo>
                    <a:pt x="4534" y="10741"/>
                  </a:lnTo>
                  <a:cubicBezTo>
                    <a:pt x="4534" y="10784"/>
                    <a:pt x="4555" y="10805"/>
                    <a:pt x="4597" y="10805"/>
                  </a:cubicBezTo>
                  <a:lnTo>
                    <a:pt x="6218" y="10805"/>
                  </a:lnTo>
                  <a:cubicBezTo>
                    <a:pt x="6250" y="10805"/>
                    <a:pt x="6282" y="10773"/>
                    <a:pt x="6260" y="10710"/>
                  </a:cubicBezTo>
                  <a:lnTo>
                    <a:pt x="6260" y="10169"/>
                  </a:lnTo>
                  <a:cubicBezTo>
                    <a:pt x="6938" y="10053"/>
                    <a:pt x="7574" y="9788"/>
                    <a:pt x="8146" y="9386"/>
                  </a:cubicBezTo>
                  <a:lnTo>
                    <a:pt x="8527" y="9777"/>
                  </a:lnTo>
                  <a:cubicBezTo>
                    <a:pt x="8543" y="9788"/>
                    <a:pt x="8559" y="9793"/>
                    <a:pt x="8575" y="9793"/>
                  </a:cubicBezTo>
                  <a:cubicBezTo>
                    <a:pt x="8591" y="9793"/>
                    <a:pt x="8607" y="9788"/>
                    <a:pt x="8623" y="9777"/>
                  </a:cubicBezTo>
                  <a:lnTo>
                    <a:pt x="9777" y="8623"/>
                  </a:lnTo>
                  <a:cubicBezTo>
                    <a:pt x="9798" y="8591"/>
                    <a:pt x="9798" y="8559"/>
                    <a:pt x="9777" y="8527"/>
                  </a:cubicBezTo>
                  <a:lnTo>
                    <a:pt x="9385" y="8146"/>
                  </a:lnTo>
                  <a:cubicBezTo>
                    <a:pt x="9788" y="7574"/>
                    <a:pt x="10053" y="6939"/>
                    <a:pt x="10169" y="6261"/>
                  </a:cubicBezTo>
                  <a:lnTo>
                    <a:pt x="10709" y="6261"/>
                  </a:lnTo>
                  <a:cubicBezTo>
                    <a:pt x="10752" y="6261"/>
                    <a:pt x="10783" y="6239"/>
                    <a:pt x="10783" y="6197"/>
                  </a:cubicBezTo>
                  <a:lnTo>
                    <a:pt x="10783" y="4587"/>
                  </a:lnTo>
                  <a:cubicBezTo>
                    <a:pt x="10783" y="4545"/>
                    <a:pt x="10752" y="4513"/>
                    <a:pt x="10709" y="4513"/>
                  </a:cubicBezTo>
                  <a:lnTo>
                    <a:pt x="10169" y="4513"/>
                  </a:lnTo>
                  <a:cubicBezTo>
                    <a:pt x="10053" y="3846"/>
                    <a:pt x="9788" y="3210"/>
                    <a:pt x="9385" y="2638"/>
                  </a:cubicBezTo>
                  <a:lnTo>
                    <a:pt x="9777" y="2257"/>
                  </a:lnTo>
                  <a:cubicBezTo>
                    <a:pt x="9798" y="2225"/>
                    <a:pt x="9798" y="2193"/>
                    <a:pt x="9777" y="2161"/>
                  </a:cubicBezTo>
                  <a:lnTo>
                    <a:pt x="8623" y="1007"/>
                  </a:lnTo>
                  <a:cubicBezTo>
                    <a:pt x="8607" y="996"/>
                    <a:pt x="8591" y="991"/>
                    <a:pt x="8575" y="991"/>
                  </a:cubicBezTo>
                  <a:cubicBezTo>
                    <a:pt x="8559" y="991"/>
                    <a:pt x="8543" y="996"/>
                    <a:pt x="8527" y="1007"/>
                  </a:cubicBezTo>
                  <a:lnTo>
                    <a:pt x="8146" y="1399"/>
                  </a:lnTo>
                  <a:cubicBezTo>
                    <a:pt x="7574" y="996"/>
                    <a:pt x="6938" y="731"/>
                    <a:pt x="6260" y="615"/>
                  </a:cubicBezTo>
                  <a:lnTo>
                    <a:pt x="6260" y="75"/>
                  </a:lnTo>
                  <a:cubicBezTo>
                    <a:pt x="6260" y="32"/>
                    <a:pt x="6239" y="0"/>
                    <a:pt x="6197"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9"/>
          <p:cNvSpPr txBox="1"/>
          <p:nvPr>
            <p:ph type="title"/>
          </p:nvPr>
        </p:nvSpPr>
        <p:spPr>
          <a:xfrm>
            <a:off x="3733125" y="1531500"/>
            <a:ext cx="4697400" cy="889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sz="5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3" name="Google Shape;213;p9"/>
          <p:cNvSpPr txBox="1"/>
          <p:nvPr>
            <p:ph idx="1" type="subTitle"/>
          </p:nvPr>
        </p:nvSpPr>
        <p:spPr>
          <a:xfrm>
            <a:off x="3733125" y="2420700"/>
            <a:ext cx="4697400" cy="1191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4" name="Shape 214"/>
        <p:cNvGrpSpPr/>
        <p:nvPr/>
      </p:nvGrpSpPr>
      <p:grpSpPr>
        <a:xfrm>
          <a:off x="0" y="0"/>
          <a:ext cx="0" cy="0"/>
          <a:chOff x="0" y="0"/>
          <a:chExt cx="0" cy="0"/>
        </a:xfrm>
      </p:grpSpPr>
      <p:sp>
        <p:nvSpPr>
          <p:cNvPr id="215" name="Google Shape;215;p10"/>
          <p:cNvSpPr txBox="1"/>
          <p:nvPr>
            <p:ph type="title"/>
          </p:nvPr>
        </p:nvSpPr>
        <p:spPr>
          <a:xfrm>
            <a:off x="2500350" y="3444250"/>
            <a:ext cx="4143300" cy="1143000"/>
          </a:xfrm>
          <a:prstGeom prst="rect">
            <a:avLst/>
          </a:prstGeom>
          <a:solidFill>
            <a:schemeClr val="lt1"/>
          </a:solidFill>
        </p:spPr>
        <p:txBody>
          <a:bodyPr anchorCtr="0" anchor="b"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216" name="Google Shape;216;p10"/>
          <p:cNvGrpSpPr/>
          <p:nvPr/>
        </p:nvGrpSpPr>
        <p:grpSpPr>
          <a:xfrm rot="10800000">
            <a:off x="-165996" y="-320325"/>
            <a:ext cx="1745168" cy="5831808"/>
            <a:chOff x="7758200" y="-320325"/>
            <a:chExt cx="1745168" cy="5831808"/>
          </a:xfrm>
        </p:grpSpPr>
        <p:sp>
          <p:nvSpPr>
            <p:cNvPr id="217" name="Google Shape;217;p10"/>
            <p:cNvSpPr/>
            <p:nvPr/>
          </p:nvSpPr>
          <p:spPr>
            <a:xfrm rot="5400000">
              <a:off x="8392963" y="1119373"/>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0"/>
            <p:cNvSpPr/>
            <p:nvPr/>
          </p:nvSpPr>
          <p:spPr>
            <a:xfrm>
              <a:off x="7758200"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0"/>
            <p:cNvSpPr/>
            <p:nvPr/>
          </p:nvSpPr>
          <p:spPr>
            <a:xfrm>
              <a:off x="9027725"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0"/>
            <p:cNvSpPr/>
            <p:nvPr/>
          </p:nvSpPr>
          <p:spPr>
            <a:xfrm>
              <a:off x="9027725" y="641907"/>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0"/>
            <p:cNvSpPr/>
            <p:nvPr/>
          </p:nvSpPr>
          <p:spPr>
            <a:xfrm>
              <a:off x="9027725" y="160413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0"/>
            <p:cNvSpPr/>
            <p:nvPr/>
          </p:nvSpPr>
          <p:spPr>
            <a:xfrm rot="5400000">
              <a:off x="8392963" y="3051138"/>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0"/>
            <p:cNvSpPr/>
            <p:nvPr/>
          </p:nvSpPr>
          <p:spPr>
            <a:xfrm>
              <a:off x="7758200" y="449083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0"/>
            <p:cNvSpPr/>
            <p:nvPr/>
          </p:nvSpPr>
          <p:spPr>
            <a:xfrm>
              <a:off x="9027725" y="256637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0"/>
            <p:cNvSpPr/>
            <p:nvPr/>
          </p:nvSpPr>
          <p:spPr>
            <a:xfrm>
              <a:off x="90277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0"/>
            <p:cNvSpPr/>
            <p:nvPr/>
          </p:nvSpPr>
          <p:spPr>
            <a:xfrm>
              <a:off x="9027725" y="449083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0"/>
            <p:cNvSpPr/>
            <p:nvPr/>
          </p:nvSpPr>
          <p:spPr>
            <a:xfrm rot="5400000">
              <a:off x="8392963" y="496464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0"/>
          <p:cNvGrpSpPr/>
          <p:nvPr/>
        </p:nvGrpSpPr>
        <p:grpSpPr>
          <a:xfrm rot="10800000">
            <a:off x="8128397" y="-320325"/>
            <a:ext cx="1181600" cy="5831808"/>
            <a:chOff x="-429825" y="-320325"/>
            <a:chExt cx="1181600" cy="5831808"/>
          </a:xfrm>
        </p:grpSpPr>
        <p:sp>
          <p:nvSpPr>
            <p:cNvPr id="229" name="Google Shape;229;p10"/>
            <p:cNvSpPr/>
            <p:nvPr/>
          </p:nvSpPr>
          <p:spPr>
            <a:xfrm flipH="1">
              <a:off x="-429825" y="-32032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0"/>
            <p:cNvSpPr/>
            <p:nvPr/>
          </p:nvSpPr>
          <p:spPr>
            <a:xfrm flipH="1">
              <a:off x="-429825" y="1604139"/>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0"/>
            <p:cNvSpPr/>
            <p:nvPr/>
          </p:nvSpPr>
          <p:spPr>
            <a:xfrm flipH="1" rot="-5400000">
              <a:off x="204937" y="3070982"/>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0"/>
            <p:cNvSpPr/>
            <p:nvPr/>
          </p:nvSpPr>
          <p:spPr>
            <a:xfrm flipH="1">
              <a:off x="-429825" y="352860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0"/>
            <p:cNvSpPr/>
            <p:nvPr/>
          </p:nvSpPr>
          <p:spPr>
            <a:xfrm flipH="1" rot="-5400000">
              <a:off x="204938" y="4964646"/>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0"/>
            <p:cNvSpPr/>
            <p:nvPr/>
          </p:nvSpPr>
          <p:spPr>
            <a:xfrm flipH="1" rot="-5400000">
              <a:off x="204938" y="230485"/>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0"/>
            <p:cNvSpPr/>
            <p:nvPr/>
          </p:nvSpPr>
          <p:spPr>
            <a:xfrm flipH="1" rot="-5400000">
              <a:off x="204938" y="2124150"/>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0"/>
            <p:cNvSpPr/>
            <p:nvPr/>
          </p:nvSpPr>
          <p:spPr>
            <a:xfrm flipH="1" rot="-5400000">
              <a:off x="204938" y="4017814"/>
              <a:ext cx="475643" cy="618032"/>
            </a:xfrm>
            <a:custGeom>
              <a:rect b="b" l="l" r="r" t="t"/>
              <a:pathLst>
                <a:path extrusionOk="0" h="10488" w="8072">
                  <a:moveTo>
                    <a:pt x="4036" y="160"/>
                  </a:moveTo>
                  <a:cubicBezTo>
                    <a:pt x="4788" y="160"/>
                    <a:pt x="5402" y="732"/>
                    <a:pt x="5402" y="1442"/>
                  </a:cubicBezTo>
                  <a:lnTo>
                    <a:pt x="5402" y="1484"/>
                  </a:lnTo>
                  <a:lnTo>
                    <a:pt x="5402" y="1579"/>
                  </a:lnTo>
                  <a:lnTo>
                    <a:pt x="7955" y="1579"/>
                  </a:lnTo>
                  <a:lnTo>
                    <a:pt x="7955" y="3825"/>
                  </a:lnTo>
                  <a:cubicBezTo>
                    <a:pt x="7553" y="3857"/>
                    <a:pt x="7214" y="4026"/>
                    <a:pt x="6949" y="4302"/>
                  </a:cubicBezTo>
                  <a:cubicBezTo>
                    <a:pt x="6695" y="4556"/>
                    <a:pt x="6546" y="4895"/>
                    <a:pt x="6546" y="5255"/>
                  </a:cubicBezTo>
                  <a:cubicBezTo>
                    <a:pt x="6546" y="5604"/>
                    <a:pt x="6695" y="5943"/>
                    <a:pt x="6949" y="6208"/>
                  </a:cubicBezTo>
                  <a:cubicBezTo>
                    <a:pt x="7214" y="6484"/>
                    <a:pt x="7563" y="6664"/>
                    <a:pt x="7955" y="6685"/>
                  </a:cubicBezTo>
                  <a:lnTo>
                    <a:pt x="7955" y="8941"/>
                  </a:lnTo>
                  <a:lnTo>
                    <a:pt x="5402" y="8941"/>
                  </a:lnTo>
                  <a:lnTo>
                    <a:pt x="5402" y="9026"/>
                  </a:lnTo>
                  <a:lnTo>
                    <a:pt x="5402" y="9068"/>
                  </a:lnTo>
                  <a:cubicBezTo>
                    <a:pt x="5402" y="9767"/>
                    <a:pt x="4788" y="10350"/>
                    <a:pt x="4036" y="10350"/>
                  </a:cubicBezTo>
                  <a:cubicBezTo>
                    <a:pt x="3284" y="10350"/>
                    <a:pt x="2669" y="9789"/>
                    <a:pt x="2669" y="9068"/>
                  </a:cubicBezTo>
                  <a:lnTo>
                    <a:pt x="2669" y="9026"/>
                  </a:lnTo>
                  <a:lnTo>
                    <a:pt x="2669" y="8941"/>
                  </a:lnTo>
                  <a:lnTo>
                    <a:pt x="117" y="8941"/>
                  </a:lnTo>
                  <a:lnTo>
                    <a:pt x="117" y="6685"/>
                  </a:lnTo>
                  <a:cubicBezTo>
                    <a:pt x="371" y="6674"/>
                    <a:pt x="604" y="6590"/>
                    <a:pt x="816" y="6462"/>
                  </a:cubicBezTo>
                  <a:cubicBezTo>
                    <a:pt x="1271" y="6208"/>
                    <a:pt x="1536" y="5742"/>
                    <a:pt x="1536" y="5255"/>
                  </a:cubicBezTo>
                  <a:cubicBezTo>
                    <a:pt x="1536" y="4768"/>
                    <a:pt x="1271" y="4312"/>
                    <a:pt x="816" y="4047"/>
                  </a:cubicBezTo>
                  <a:cubicBezTo>
                    <a:pt x="604" y="3920"/>
                    <a:pt x="371" y="3835"/>
                    <a:pt x="117" y="3825"/>
                  </a:cubicBezTo>
                  <a:lnTo>
                    <a:pt x="117" y="1579"/>
                  </a:lnTo>
                  <a:lnTo>
                    <a:pt x="2669" y="1579"/>
                  </a:lnTo>
                  <a:lnTo>
                    <a:pt x="2669" y="1484"/>
                  </a:lnTo>
                  <a:lnTo>
                    <a:pt x="2669" y="1442"/>
                  </a:lnTo>
                  <a:cubicBezTo>
                    <a:pt x="2669" y="742"/>
                    <a:pt x="3284" y="160"/>
                    <a:pt x="4036" y="160"/>
                  </a:cubicBezTo>
                  <a:close/>
                  <a:moveTo>
                    <a:pt x="4036" y="1"/>
                  </a:moveTo>
                  <a:cubicBezTo>
                    <a:pt x="3210" y="1"/>
                    <a:pt x="2542" y="636"/>
                    <a:pt x="2542" y="1420"/>
                  </a:cubicBezTo>
                  <a:lnTo>
                    <a:pt x="0" y="1420"/>
                  </a:lnTo>
                  <a:lnTo>
                    <a:pt x="0" y="3931"/>
                  </a:lnTo>
                  <a:lnTo>
                    <a:pt x="64" y="3931"/>
                  </a:lnTo>
                  <a:cubicBezTo>
                    <a:pt x="307" y="3931"/>
                    <a:pt x="551" y="4016"/>
                    <a:pt x="763" y="4143"/>
                  </a:cubicBezTo>
                  <a:cubicBezTo>
                    <a:pt x="1176" y="4386"/>
                    <a:pt x="1409" y="4789"/>
                    <a:pt x="1409" y="5244"/>
                  </a:cubicBezTo>
                  <a:cubicBezTo>
                    <a:pt x="1409" y="5689"/>
                    <a:pt x="1176" y="6102"/>
                    <a:pt x="763" y="6346"/>
                  </a:cubicBezTo>
                  <a:cubicBezTo>
                    <a:pt x="551" y="6473"/>
                    <a:pt x="318" y="6537"/>
                    <a:pt x="64" y="6558"/>
                  </a:cubicBezTo>
                  <a:lnTo>
                    <a:pt x="0" y="6558"/>
                  </a:lnTo>
                  <a:lnTo>
                    <a:pt x="0" y="9068"/>
                  </a:lnTo>
                  <a:lnTo>
                    <a:pt x="2542" y="9068"/>
                  </a:lnTo>
                  <a:cubicBezTo>
                    <a:pt x="2542" y="9852"/>
                    <a:pt x="3210" y="10488"/>
                    <a:pt x="4036" y="10488"/>
                  </a:cubicBezTo>
                  <a:cubicBezTo>
                    <a:pt x="4873" y="10488"/>
                    <a:pt x="5530" y="9852"/>
                    <a:pt x="5530" y="9068"/>
                  </a:cubicBezTo>
                  <a:lnTo>
                    <a:pt x="8072" y="9068"/>
                  </a:lnTo>
                  <a:lnTo>
                    <a:pt x="8072" y="6558"/>
                  </a:lnTo>
                  <a:lnTo>
                    <a:pt x="8008" y="6558"/>
                  </a:lnTo>
                  <a:cubicBezTo>
                    <a:pt x="7627" y="6537"/>
                    <a:pt x="7277" y="6378"/>
                    <a:pt x="7023" y="6113"/>
                  </a:cubicBezTo>
                  <a:cubicBezTo>
                    <a:pt x="6801" y="5880"/>
                    <a:pt x="6663" y="5562"/>
                    <a:pt x="6663" y="5244"/>
                  </a:cubicBezTo>
                  <a:cubicBezTo>
                    <a:pt x="6663" y="4916"/>
                    <a:pt x="6790" y="4609"/>
                    <a:pt x="7023" y="4365"/>
                  </a:cubicBezTo>
                  <a:cubicBezTo>
                    <a:pt x="7277" y="4100"/>
                    <a:pt x="7627" y="3941"/>
                    <a:pt x="8008" y="3931"/>
                  </a:cubicBezTo>
                  <a:lnTo>
                    <a:pt x="8072" y="3931"/>
                  </a:lnTo>
                  <a:lnTo>
                    <a:pt x="8072" y="1420"/>
                  </a:lnTo>
                  <a:lnTo>
                    <a:pt x="5530" y="1420"/>
                  </a:lnTo>
                  <a:cubicBezTo>
                    <a:pt x="5530" y="636"/>
                    <a:pt x="4852" y="1"/>
                    <a:pt x="4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Bakbak One"/>
              <a:buNone/>
              <a:defRPr sz="3500">
                <a:solidFill>
                  <a:schemeClr val="dk1"/>
                </a:solidFill>
                <a:latin typeface="Bakbak One"/>
                <a:ea typeface="Bakbak One"/>
                <a:cs typeface="Bakbak One"/>
                <a:sym typeface="Bakbak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Manrope"/>
              <a:buChar char="●"/>
              <a:defRPr>
                <a:solidFill>
                  <a:schemeClr val="dk1"/>
                </a:solidFill>
                <a:latin typeface="Manrope"/>
                <a:ea typeface="Manrope"/>
                <a:cs typeface="Manrope"/>
                <a:sym typeface="Manrope"/>
              </a:defRPr>
            </a:lvl1pPr>
            <a:lvl2pPr indent="-317500" lvl="1" marL="914400">
              <a:lnSpc>
                <a:spcPct val="100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2pPr>
            <a:lvl3pPr indent="-317500" lvl="2" marL="1371600">
              <a:lnSpc>
                <a:spcPct val="100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3pPr>
            <a:lvl4pPr indent="-317500" lvl="3" marL="1828800">
              <a:lnSpc>
                <a:spcPct val="100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4pPr>
            <a:lvl5pPr indent="-317500" lvl="4" marL="2286000">
              <a:lnSpc>
                <a:spcPct val="100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5pPr>
            <a:lvl6pPr indent="-317500" lvl="5" marL="2743200">
              <a:lnSpc>
                <a:spcPct val="100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6pPr>
            <a:lvl7pPr indent="-317500" lvl="6" marL="3200400">
              <a:lnSpc>
                <a:spcPct val="100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7pPr>
            <a:lvl8pPr indent="-317500" lvl="7" marL="3657600">
              <a:lnSpc>
                <a:spcPct val="100000"/>
              </a:lnSpc>
              <a:spcBef>
                <a:spcPts val="1600"/>
              </a:spcBef>
              <a:spcAft>
                <a:spcPts val="0"/>
              </a:spcAft>
              <a:buClr>
                <a:schemeClr val="dk1"/>
              </a:buClr>
              <a:buSzPts val="1400"/>
              <a:buFont typeface="Manrope"/>
              <a:buChar char="○"/>
              <a:defRPr>
                <a:solidFill>
                  <a:schemeClr val="dk1"/>
                </a:solidFill>
                <a:latin typeface="Manrope"/>
                <a:ea typeface="Manrope"/>
                <a:cs typeface="Manrope"/>
                <a:sym typeface="Manrope"/>
              </a:defRPr>
            </a:lvl8pPr>
            <a:lvl9pPr indent="-317500" lvl="8" marL="4114800">
              <a:lnSpc>
                <a:spcPct val="100000"/>
              </a:lnSpc>
              <a:spcBef>
                <a:spcPts val="1600"/>
              </a:spcBef>
              <a:spcAft>
                <a:spcPts val="1600"/>
              </a:spcAft>
              <a:buClr>
                <a:schemeClr val="dk1"/>
              </a:buClr>
              <a:buSzPts val="1400"/>
              <a:buFont typeface="Manrope"/>
              <a:buChar char="■"/>
              <a:defRPr>
                <a:solidFill>
                  <a:schemeClr val="dk1"/>
                </a:solidFill>
                <a:latin typeface="Manrope"/>
                <a:ea typeface="Manrope"/>
                <a:cs typeface="Manrope"/>
                <a:sym typeface="Manrop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39" name="Shape 739"/>
        <p:cNvGrpSpPr/>
        <p:nvPr/>
      </p:nvGrpSpPr>
      <p:grpSpPr>
        <a:xfrm>
          <a:off x="0" y="0"/>
          <a:ext cx="0" cy="0"/>
          <a:chOff x="0" y="0"/>
          <a:chExt cx="0" cy="0"/>
        </a:xfrm>
      </p:grpSpPr>
      <p:sp>
        <p:nvSpPr>
          <p:cNvPr id="740" name="Google Shape;740;p3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741" name="Google Shape;741;p3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9.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41.xml"/><Relationship Id="rId11" Type="http://schemas.openxmlformats.org/officeDocument/2006/relationships/slide" Target="/ppt/slides/slide43.xml"/><Relationship Id="rId10" Type="http://schemas.openxmlformats.org/officeDocument/2006/relationships/slide" Target="/ppt/slides/slide43.xm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 Id="rId3" Type="http://schemas.openxmlformats.org/officeDocument/2006/relationships/hyperlink" Target="https://docs.google.com/spreadsheets/d/1b02rD-QlXdvJtLdaAwmCPgQY2HjEuOsPU2lZhcJToic/copy" TargetMode="External"/><Relationship Id="rId4" Type="http://schemas.openxmlformats.org/officeDocument/2006/relationships/image" Target="../media/image9.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11.jpg"/><Relationship Id="rId4" Type="http://schemas.openxmlformats.org/officeDocument/2006/relationships/image" Target="../media/image12.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www.freepik.com/free-vector/hand-drawn-flat-design-business-strategy-concept_20855031.htm/?utm_source=slidesgo_template&amp;utm_medium=referral-link&amp;utm_campaign=sg_resources&amp;utm_content=freepik" TargetMode="External"/><Relationship Id="rId4" Type="http://schemas.openxmlformats.org/officeDocument/2006/relationships/hyperlink" Target="https://www.freepik.com/free-vector/hand-drawn-flat-design-business-strategy-concept_20855029.htm/?utm_source=slidesgo_template&amp;utm_medium=referral-link&amp;utm_campaign=sg_resources&amp;utm_content=freepik" TargetMode="External"/><Relationship Id="rId5" Type="http://schemas.openxmlformats.org/officeDocument/2006/relationships/hyperlink" Target="https://www.freepik.com/free-vector/hand-drawn-flat-design-business-planning-concept_20855027.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 Id="rId3" Type="http://schemas.openxmlformats.org/officeDocument/2006/relationships/hyperlink" Target="https://www.freepik.com/free-vector/hand-drawn-flat-design-business-strategy-concept_20855031.htm/?utm_source=slidesgo_template&amp;utm_medium=referral-link&amp;utm_campaign=sg_resources&amp;utm_content=freepik" TargetMode="External"/><Relationship Id="rId4" Type="http://schemas.openxmlformats.org/officeDocument/2006/relationships/hyperlink" Target="https://www.freepik.com/free-vector/hand-drawn-flat-design-business-planning-concept_20855027.htm/?utm_source=slidesgo_template&amp;utm_medium=referral-link&amp;utm_campaign=sg_resources&amp;utm_content=freepik" TargetMode="External"/><Relationship Id="rId9" Type="http://schemas.openxmlformats.org/officeDocument/2006/relationships/hyperlink" Target="https://www.freepik.com/free-photo/happy-woman-posing-with-hat-copy-space_11465392.htm/?utm_source=slidesgo_template&amp;utm_medium=referral-link&amp;utm_campaign=sg_resources&amp;utm_content=freepik" TargetMode="External"/><Relationship Id="rId5" Type="http://schemas.openxmlformats.org/officeDocument/2006/relationships/hyperlink" Target="https://www.freepik.com/free-vector/hand-drawn-flat-design-business-planning-concept_20855028.htm/?utm_source=slidesgo_template&amp;utm_medium=referral-link&amp;utm_campaign=sg_resources&amp;utm_content=freepik" TargetMode="External"/><Relationship Id="rId6" Type="http://schemas.openxmlformats.org/officeDocument/2006/relationships/hyperlink" Target="https://www.freepik.com/free-photo/smiling-portrait-girl-female-psychologist-having-conversation-office_3724873.htm/?utm_source=slidesgo_template&amp;utm_medium=referral-link&amp;utm_campaign=sg_resources&amp;utm_content=freepik" TargetMode="External"/><Relationship Id="rId7" Type="http://schemas.openxmlformats.org/officeDocument/2006/relationships/hyperlink" Target="https://www.freepik.com/free-photo/cheerful-office-workers_1575887.htm/?utm_source=slidesgo_template&amp;utm_medium=referral-link&amp;utm_campaign=sg_resources&amp;utm_content=freepik" TargetMode="External"/><Relationship Id="rId8" Type="http://schemas.openxmlformats.org/officeDocument/2006/relationships/hyperlink" Target="https://www.freepik.com/free-photo/smiley-man-wearing-white-shirt-medium-shot_24445576.htm/?utm_source=slidesgo_template&amp;utm_medium=referral-link&amp;utm_campaign=sg_resources&amp;utm_content=freepik" TargetMode="External"/><Relationship Id="rId11" Type="http://schemas.openxmlformats.org/officeDocument/2006/relationships/hyperlink" Target="https://www.freepik.com/free-vector/hand-drawn-flat-design-business-communication-concept_20855034.htm/?utm_source=slidesgo_template&amp;utm_medium=referral-link&amp;utm_campaign=sg_resources&amp;utm_content=freepik" TargetMode="External"/><Relationship Id="rId10" Type="http://schemas.openxmlformats.org/officeDocument/2006/relationships/hyperlink" Target="https://www.flaticon.com/packs/discussion-38?word=relations/?utm_source=slidesgo_template&amp;utm_medium=referral-link&amp;utm_campaign=sg_resources&amp;utm_content=flaticon/?utm_source=slidesgo_template&amp;utm_medium=referral-link&amp;utm_campaign=sg_resources&amp;utm_content=freepik" TargetMode="External"/><Relationship Id="rId13" Type="http://schemas.openxmlformats.org/officeDocument/2006/relationships/hyperlink" Target="https://www.freepik.com/free-vector/hand-drawn-flat-design-innovation-concept_20855039.htm/?utm_source=slidesgo_template&amp;utm_medium=referral-link&amp;utm_campaign=sg_resources&amp;utm_content=freepik" TargetMode="External"/><Relationship Id="rId12" Type="http://schemas.openxmlformats.org/officeDocument/2006/relationships/hyperlink" Target="https://www.freepik.com/free-vector/hand-drawn-flat-design-business-communication-concept_20855036.htm/?utm_source=slidesgo_template&amp;utm_medium=referral-link&amp;utm_campaign=sg_resources&amp;utm_content=freepik" TargetMode="External"/><Relationship Id="rId15" Type="http://schemas.openxmlformats.org/officeDocument/2006/relationships/hyperlink" Target="https://www.freepik.com/free-vector/hand-drawn-flat-design-business-strategy-concept_20855029.htm/?utm_source=slidesgo_template&amp;utm_medium=referral-link&amp;utm_campaign=sg_resources&amp;utm_content=freepik" TargetMode="External"/><Relationship Id="rId14" Type="http://schemas.openxmlformats.org/officeDocument/2006/relationships/hyperlink" Target="https://www.freepik.com/free-vector/hand-drawn-flat-design-innovation-concept_20855040.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1.xml"/><Relationship Id="rId3" Type="http://schemas.openxmlformats.org/officeDocument/2006/relationships/hyperlink" Target="https://fonts.google.com/specimen/Bakbak+One" TargetMode="External"/><Relationship Id="rId4" Type="http://schemas.openxmlformats.org/officeDocument/2006/relationships/hyperlink" Target="https://fonts.google.com/specimen/Manrope"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5.png"/><Relationship Id="rId14" Type="http://schemas.openxmlformats.org/officeDocument/2006/relationships/image" Target="../media/image6.png"/><Relationship Id="rId17" Type="http://schemas.openxmlformats.org/officeDocument/2006/relationships/image" Target="../media/image1.png"/><Relationship Id="rId16"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sp>
        <p:nvSpPr>
          <p:cNvPr id="749" name="Google Shape;749;p39"/>
          <p:cNvSpPr txBox="1"/>
          <p:nvPr>
            <p:ph type="ctrTitle"/>
          </p:nvPr>
        </p:nvSpPr>
        <p:spPr>
          <a:xfrm>
            <a:off x="714125" y="691900"/>
            <a:ext cx="4588500" cy="228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Assertive Communication </a:t>
            </a:r>
            <a:r>
              <a:rPr lang="en">
                <a:highlight>
                  <a:schemeClr val="dk2"/>
                </a:highlight>
              </a:rPr>
              <a:t>for High School</a:t>
            </a:r>
            <a:endParaRPr>
              <a:highlight>
                <a:schemeClr val="dk2"/>
              </a:highlight>
            </a:endParaRPr>
          </a:p>
        </p:txBody>
      </p:sp>
      <p:sp>
        <p:nvSpPr>
          <p:cNvPr id="750" name="Google Shape;750;p39"/>
          <p:cNvSpPr txBox="1"/>
          <p:nvPr>
            <p:ph idx="1" type="subTitle"/>
          </p:nvPr>
        </p:nvSpPr>
        <p:spPr>
          <a:xfrm>
            <a:off x="713225" y="3089963"/>
            <a:ext cx="45903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751" name="Google Shape;751;p39"/>
          <p:cNvSpPr/>
          <p:nvPr/>
        </p:nvSpPr>
        <p:spPr>
          <a:xfrm>
            <a:off x="8879981" y="4138593"/>
            <a:ext cx="96267" cy="127023"/>
          </a:xfrm>
          <a:custGeom>
            <a:rect b="b" l="l" r="r" t="t"/>
            <a:pathLst>
              <a:path extrusionOk="0" h="2350" w="1781">
                <a:moveTo>
                  <a:pt x="926" y="0"/>
                </a:moveTo>
                <a:cubicBezTo>
                  <a:pt x="784" y="0"/>
                  <a:pt x="641" y="20"/>
                  <a:pt x="509" y="51"/>
                </a:cubicBezTo>
                <a:cubicBezTo>
                  <a:pt x="350" y="104"/>
                  <a:pt x="202" y="199"/>
                  <a:pt x="128" y="347"/>
                </a:cubicBezTo>
                <a:cubicBezTo>
                  <a:pt x="86" y="432"/>
                  <a:pt x="54" y="517"/>
                  <a:pt x="33" y="612"/>
                </a:cubicBezTo>
                <a:cubicBezTo>
                  <a:pt x="22" y="729"/>
                  <a:pt x="1" y="845"/>
                  <a:pt x="33" y="962"/>
                </a:cubicBezTo>
                <a:cubicBezTo>
                  <a:pt x="128" y="1502"/>
                  <a:pt x="584" y="1883"/>
                  <a:pt x="1060" y="2138"/>
                </a:cubicBezTo>
                <a:cubicBezTo>
                  <a:pt x="1219" y="2212"/>
                  <a:pt x="1378" y="2296"/>
                  <a:pt x="1537" y="2349"/>
                </a:cubicBezTo>
                <a:cubicBezTo>
                  <a:pt x="1632" y="1661"/>
                  <a:pt x="1706" y="919"/>
                  <a:pt x="1781" y="125"/>
                </a:cubicBezTo>
                <a:cubicBezTo>
                  <a:pt x="1759" y="125"/>
                  <a:pt x="1749" y="114"/>
                  <a:pt x="1738" y="114"/>
                </a:cubicBezTo>
                <a:cubicBezTo>
                  <a:pt x="1516" y="61"/>
                  <a:pt x="1304" y="19"/>
                  <a:pt x="1081" y="8"/>
                </a:cubicBezTo>
                <a:cubicBezTo>
                  <a:pt x="1030" y="3"/>
                  <a:pt x="978" y="0"/>
                  <a:pt x="926" y="0"/>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 name="Google Shape;752;p39"/>
          <p:cNvGrpSpPr/>
          <p:nvPr/>
        </p:nvGrpSpPr>
        <p:grpSpPr>
          <a:xfrm>
            <a:off x="5411360" y="1753090"/>
            <a:ext cx="3634146" cy="2859856"/>
            <a:chOff x="5411360" y="1753090"/>
            <a:chExt cx="3634146" cy="2859856"/>
          </a:xfrm>
        </p:grpSpPr>
        <p:sp>
          <p:nvSpPr>
            <p:cNvPr id="753" name="Google Shape;753;p39"/>
            <p:cNvSpPr/>
            <p:nvPr/>
          </p:nvSpPr>
          <p:spPr>
            <a:xfrm>
              <a:off x="7061725" y="4369781"/>
              <a:ext cx="163022" cy="142050"/>
            </a:xfrm>
            <a:custGeom>
              <a:rect b="b" l="l" r="r" t="t"/>
              <a:pathLst>
                <a:path extrusionOk="0" h="2628" w="3016">
                  <a:moveTo>
                    <a:pt x="1681" y="0"/>
                  </a:moveTo>
                  <a:lnTo>
                    <a:pt x="1734" y="954"/>
                  </a:lnTo>
                  <a:cubicBezTo>
                    <a:pt x="829" y="2066"/>
                    <a:pt x="0" y="2601"/>
                    <a:pt x="435" y="2601"/>
                  </a:cubicBezTo>
                  <a:cubicBezTo>
                    <a:pt x="668" y="2601"/>
                    <a:pt x="1259" y="2449"/>
                    <a:pt x="2390" y="2151"/>
                  </a:cubicBezTo>
                  <a:lnTo>
                    <a:pt x="2528" y="2617"/>
                  </a:lnTo>
                  <a:lnTo>
                    <a:pt x="2899" y="2627"/>
                  </a:lnTo>
                  <a:cubicBezTo>
                    <a:pt x="2920" y="2267"/>
                    <a:pt x="2962" y="1462"/>
                    <a:pt x="2973" y="1091"/>
                  </a:cubicBezTo>
                  <a:lnTo>
                    <a:pt x="3015" y="64"/>
                  </a:lnTo>
                  <a:lnTo>
                    <a:pt x="1681" y="0"/>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9"/>
            <p:cNvSpPr/>
            <p:nvPr/>
          </p:nvSpPr>
          <p:spPr>
            <a:xfrm>
              <a:off x="7143941" y="3488001"/>
              <a:ext cx="1008944" cy="910406"/>
            </a:xfrm>
            <a:custGeom>
              <a:rect b="b" l="l" r="r" t="t"/>
              <a:pathLst>
                <a:path extrusionOk="0" h="16843" w="18666">
                  <a:moveTo>
                    <a:pt x="3433" y="0"/>
                  </a:moveTo>
                  <a:cubicBezTo>
                    <a:pt x="2140" y="0"/>
                    <a:pt x="1102" y="996"/>
                    <a:pt x="1007" y="2267"/>
                  </a:cubicBezTo>
                  <a:lnTo>
                    <a:pt x="1" y="16843"/>
                  </a:lnTo>
                  <a:lnTo>
                    <a:pt x="1643" y="16843"/>
                  </a:lnTo>
                  <a:lnTo>
                    <a:pt x="5837" y="5403"/>
                  </a:lnTo>
                  <a:lnTo>
                    <a:pt x="13994" y="7098"/>
                  </a:lnTo>
                  <a:cubicBezTo>
                    <a:pt x="14301" y="7193"/>
                    <a:pt x="14629" y="7246"/>
                    <a:pt x="14958" y="7246"/>
                  </a:cubicBezTo>
                  <a:cubicBezTo>
                    <a:pt x="16271" y="7246"/>
                    <a:pt x="17426" y="6504"/>
                    <a:pt x="17998" y="5424"/>
                  </a:cubicBezTo>
                  <a:cubicBezTo>
                    <a:pt x="18061" y="5297"/>
                    <a:pt x="18114" y="5180"/>
                    <a:pt x="18157" y="5064"/>
                  </a:cubicBezTo>
                  <a:cubicBezTo>
                    <a:pt x="18273" y="4767"/>
                    <a:pt x="18337" y="4471"/>
                    <a:pt x="18379" y="4153"/>
                  </a:cubicBezTo>
                  <a:cubicBezTo>
                    <a:pt x="18665" y="2405"/>
                    <a:pt x="18347" y="392"/>
                    <a:pt x="18347" y="392"/>
                  </a:cubicBezTo>
                  <a:lnTo>
                    <a:pt x="13761" y="212"/>
                  </a:lnTo>
                  <a:lnTo>
                    <a:pt x="35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9"/>
            <p:cNvSpPr/>
            <p:nvPr/>
          </p:nvSpPr>
          <p:spPr>
            <a:xfrm>
              <a:off x="7143941" y="3487407"/>
              <a:ext cx="500472" cy="910460"/>
            </a:xfrm>
            <a:custGeom>
              <a:rect b="b" l="l" r="r" t="t"/>
              <a:pathLst>
                <a:path extrusionOk="0" fill="none" h="16844" w="9259">
                  <a:moveTo>
                    <a:pt x="9259" y="117"/>
                  </a:moveTo>
                  <a:lnTo>
                    <a:pt x="3517" y="1"/>
                  </a:lnTo>
                  <a:lnTo>
                    <a:pt x="3517" y="1"/>
                  </a:lnTo>
                  <a:lnTo>
                    <a:pt x="3433" y="1"/>
                  </a:lnTo>
                  <a:cubicBezTo>
                    <a:pt x="2140" y="1"/>
                    <a:pt x="1102" y="997"/>
                    <a:pt x="1007" y="2268"/>
                  </a:cubicBezTo>
                  <a:lnTo>
                    <a:pt x="1007" y="2268"/>
                  </a:lnTo>
                  <a:lnTo>
                    <a:pt x="1" y="16843"/>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9"/>
            <p:cNvSpPr/>
            <p:nvPr/>
          </p:nvSpPr>
          <p:spPr>
            <a:xfrm>
              <a:off x="7388425" y="3762811"/>
              <a:ext cx="389989" cy="82538"/>
            </a:xfrm>
            <a:custGeom>
              <a:rect b="b" l="l" r="r" t="t"/>
              <a:pathLst>
                <a:path extrusionOk="0" fill="none" h="1527" w="7215">
                  <a:moveTo>
                    <a:pt x="1" y="1"/>
                  </a:moveTo>
                  <a:lnTo>
                    <a:pt x="7214" y="1526"/>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9"/>
            <p:cNvSpPr/>
            <p:nvPr/>
          </p:nvSpPr>
          <p:spPr>
            <a:xfrm>
              <a:off x="7143941" y="4380646"/>
              <a:ext cx="95132" cy="54"/>
            </a:xfrm>
            <a:custGeom>
              <a:rect b="b" l="l" r="r" t="t"/>
              <a:pathLst>
                <a:path extrusionOk="0" fill="none" h="1" w="1760">
                  <a:moveTo>
                    <a:pt x="1" y="0"/>
                  </a:moveTo>
                  <a:lnTo>
                    <a:pt x="1759"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9"/>
            <p:cNvSpPr/>
            <p:nvPr/>
          </p:nvSpPr>
          <p:spPr>
            <a:xfrm>
              <a:off x="7145671" y="4365186"/>
              <a:ext cx="99673" cy="1189"/>
            </a:xfrm>
            <a:custGeom>
              <a:rect b="b" l="l" r="r" t="t"/>
              <a:pathLst>
                <a:path extrusionOk="0" fill="none" h="22" w="1844">
                  <a:moveTo>
                    <a:pt x="1844" y="0"/>
                  </a:moveTo>
                  <a:lnTo>
                    <a:pt x="0" y="22"/>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9"/>
            <p:cNvSpPr/>
            <p:nvPr/>
          </p:nvSpPr>
          <p:spPr>
            <a:xfrm>
              <a:off x="7761774" y="2493411"/>
              <a:ext cx="416312" cy="845165"/>
            </a:xfrm>
            <a:custGeom>
              <a:rect b="b" l="l" r="r" t="t"/>
              <a:pathLst>
                <a:path extrusionOk="0" fill="none" h="15636" w="7702">
                  <a:moveTo>
                    <a:pt x="0" y="1039"/>
                  </a:moveTo>
                  <a:lnTo>
                    <a:pt x="4470" y="13655"/>
                  </a:lnTo>
                  <a:cubicBezTo>
                    <a:pt x="4460" y="13729"/>
                    <a:pt x="4449" y="13803"/>
                    <a:pt x="4449" y="13899"/>
                  </a:cubicBezTo>
                  <a:cubicBezTo>
                    <a:pt x="4407" y="14788"/>
                    <a:pt x="5095" y="15540"/>
                    <a:pt x="5985" y="15593"/>
                  </a:cubicBezTo>
                  <a:cubicBezTo>
                    <a:pt x="6864" y="15636"/>
                    <a:pt x="7627" y="14947"/>
                    <a:pt x="7669" y="14057"/>
                  </a:cubicBezTo>
                  <a:cubicBezTo>
                    <a:pt x="7701" y="13454"/>
                    <a:pt x="7383" y="12892"/>
                    <a:pt x="6896" y="12606"/>
                  </a:cubicBezTo>
                  <a:lnTo>
                    <a:pt x="2447" y="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9"/>
            <p:cNvSpPr/>
            <p:nvPr/>
          </p:nvSpPr>
          <p:spPr>
            <a:xfrm>
              <a:off x="7746855" y="2361736"/>
              <a:ext cx="30972" cy="177562"/>
            </a:xfrm>
            <a:custGeom>
              <a:rect b="b" l="l" r="r" t="t"/>
              <a:pathLst>
                <a:path extrusionOk="0" fill="none" h="3285" w="573">
                  <a:moveTo>
                    <a:pt x="255" y="3284"/>
                  </a:moveTo>
                  <a:cubicBezTo>
                    <a:pt x="1" y="2193"/>
                    <a:pt x="128" y="1017"/>
                    <a:pt x="573" y="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9"/>
            <p:cNvSpPr/>
            <p:nvPr/>
          </p:nvSpPr>
          <p:spPr>
            <a:xfrm>
              <a:off x="7785828" y="2259250"/>
              <a:ext cx="56161" cy="163239"/>
            </a:xfrm>
            <a:custGeom>
              <a:rect b="b" l="l" r="r" t="t"/>
              <a:pathLst>
                <a:path extrusionOk="0" fill="none" h="3020" w="1039">
                  <a:moveTo>
                    <a:pt x="0" y="3019"/>
                  </a:moveTo>
                  <a:cubicBezTo>
                    <a:pt x="64" y="1950"/>
                    <a:pt x="562" y="954"/>
                    <a:pt x="1038"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9"/>
            <p:cNvSpPr/>
            <p:nvPr/>
          </p:nvSpPr>
          <p:spPr>
            <a:xfrm>
              <a:off x="7813882" y="2284439"/>
              <a:ext cx="43566" cy="131726"/>
            </a:xfrm>
            <a:custGeom>
              <a:rect b="b" l="l" r="r" t="t"/>
              <a:pathLst>
                <a:path extrusionOk="0" fill="none" h="2437" w="806">
                  <a:moveTo>
                    <a:pt x="0" y="2437"/>
                  </a:moveTo>
                  <a:cubicBezTo>
                    <a:pt x="149" y="1589"/>
                    <a:pt x="424" y="763"/>
                    <a:pt x="805" y="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9"/>
            <p:cNvSpPr/>
            <p:nvPr/>
          </p:nvSpPr>
          <p:spPr>
            <a:xfrm>
              <a:off x="7840206" y="2290764"/>
              <a:ext cx="47566" cy="134591"/>
            </a:xfrm>
            <a:custGeom>
              <a:rect b="b" l="l" r="r" t="t"/>
              <a:pathLst>
                <a:path extrusionOk="0" fill="none" h="2490" w="880">
                  <a:moveTo>
                    <a:pt x="0" y="2489"/>
                  </a:moveTo>
                  <a:cubicBezTo>
                    <a:pt x="191" y="1631"/>
                    <a:pt x="477" y="795"/>
                    <a:pt x="880"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9"/>
            <p:cNvSpPr/>
            <p:nvPr/>
          </p:nvSpPr>
          <p:spPr>
            <a:xfrm>
              <a:off x="7796692" y="2433898"/>
              <a:ext cx="65890" cy="68755"/>
            </a:xfrm>
            <a:custGeom>
              <a:rect b="b" l="l" r="r" t="t"/>
              <a:pathLst>
                <a:path extrusionOk="0" fill="none" h="1272" w="1219">
                  <a:moveTo>
                    <a:pt x="0" y="1271"/>
                  </a:moveTo>
                  <a:cubicBezTo>
                    <a:pt x="106" y="985"/>
                    <a:pt x="233" y="699"/>
                    <a:pt x="445" y="477"/>
                  </a:cubicBezTo>
                  <a:cubicBezTo>
                    <a:pt x="647" y="244"/>
                    <a:pt x="911" y="64"/>
                    <a:pt x="1219"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7861989" y="2359466"/>
              <a:ext cx="37837" cy="117997"/>
            </a:xfrm>
            <a:custGeom>
              <a:rect b="b" l="l" r="r" t="t"/>
              <a:pathLst>
                <a:path extrusionOk="0" fill="none" h="2183" w="700">
                  <a:moveTo>
                    <a:pt x="0" y="1091"/>
                  </a:moveTo>
                  <a:cubicBezTo>
                    <a:pt x="138" y="678"/>
                    <a:pt x="381" y="307"/>
                    <a:pt x="699" y="0"/>
                  </a:cubicBezTo>
                  <a:cubicBezTo>
                    <a:pt x="424" y="678"/>
                    <a:pt x="328" y="1483"/>
                    <a:pt x="508" y="2182"/>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9"/>
            <p:cNvSpPr/>
            <p:nvPr/>
          </p:nvSpPr>
          <p:spPr>
            <a:xfrm>
              <a:off x="7063239" y="3029949"/>
              <a:ext cx="1982267" cy="1574063"/>
            </a:xfrm>
            <a:custGeom>
              <a:rect b="b" l="l" r="r" t="t"/>
              <a:pathLst>
                <a:path extrusionOk="0" h="29121" w="36673">
                  <a:moveTo>
                    <a:pt x="28558" y="0"/>
                  </a:moveTo>
                  <a:cubicBezTo>
                    <a:pt x="20497" y="0"/>
                    <a:pt x="18707" y="12627"/>
                    <a:pt x="18707" y="12627"/>
                  </a:cubicBezTo>
                  <a:cubicBezTo>
                    <a:pt x="0" y="16387"/>
                    <a:pt x="1822" y="24406"/>
                    <a:pt x="4629" y="27181"/>
                  </a:cubicBezTo>
                  <a:cubicBezTo>
                    <a:pt x="6000" y="28532"/>
                    <a:pt x="12017" y="29121"/>
                    <a:pt x="18246" y="29121"/>
                  </a:cubicBezTo>
                  <a:cubicBezTo>
                    <a:pt x="25158" y="29121"/>
                    <a:pt x="32330" y="28396"/>
                    <a:pt x="33706" y="27181"/>
                  </a:cubicBezTo>
                  <a:cubicBezTo>
                    <a:pt x="36672" y="24597"/>
                    <a:pt x="36619" y="0"/>
                    <a:pt x="28558" y="0"/>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9"/>
            <p:cNvSpPr/>
            <p:nvPr/>
          </p:nvSpPr>
          <p:spPr>
            <a:xfrm>
              <a:off x="8603443" y="3441623"/>
              <a:ext cx="381394" cy="586362"/>
            </a:xfrm>
            <a:custGeom>
              <a:rect b="b" l="l" r="r" t="t"/>
              <a:pathLst>
                <a:path extrusionOk="0" h="10848" w="7056">
                  <a:moveTo>
                    <a:pt x="5911" y="0"/>
                  </a:moveTo>
                  <a:cubicBezTo>
                    <a:pt x="5128" y="106"/>
                    <a:pt x="4365" y="297"/>
                    <a:pt x="3623" y="572"/>
                  </a:cubicBezTo>
                  <a:cubicBezTo>
                    <a:pt x="2882" y="880"/>
                    <a:pt x="2140" y="1303"/>
                    <a:pt x="1558" y="1886"/>
                  </a:cubicBezTo>
                  <a:cubicBezTo>
                    <a:pt x="986" y="2447"/>
                    <a:pt x="551" y="3157"/>
                    <a:pt x="297" y="3920"/>
                  </a:cubicBezTo>
                  <a:cubicBezTo>
                    <a:pt x="64" y="4661"/>
                    <a:pt x="1" y="5445"/>
                    <a:pt x="128" y="6208"/>
                  </a:cubicBezTo>
                  <a:cubicBezTo>
                    <a:pt x="265" y="7002"/>
                    <a:pt x="594" y="7775"/>
                    <a:pt x="1070" y="8422"/>
                  </a:cubicBezTo>
                  <a:cubicBezTo>
                    <a:pt x="1558" y="9089"/>
                    <a:pt x="2193" y="9640"/>
                    <a:pt x="2914" y="10021"/>
                  </a:cubicBezTo>
                  <a:cubicBezTo>
                    <a:pt x="3613" y="10392"/>
                    <a:pt x="4397" y="10625"/>
                    <a:pt x="5170" y="10741"/>
                  </a:cubicBezTo>
                  <a:cubicBezTo>
                    <a:pt x="5583" y="10805"/>
                    <a:pt x="5996" y="10826"/>
                    <a:pt x="6399" y="10847"/>
                  </a:cubicBezTo>
                  <a:lnTo>
                    <a:pt x="6971" y="10847"/>
                  </a:lnTo>
                  <a:cubicBezTo>
                    <a:pt x="7055" y="7341"/>
                    <a:pt x="6738" y="3369"/>
                    <a:pt x="5911"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9"/>
            <p:cNvSpPr/>
            <p:nvPr/>
          </p:nvSpPr>
          <p:spPr>
            <a:xfrm>
              <a:off x="7244156" y="3821783"/>
              <a:ext cx="527390" cy="425069"/>
            </a:xfrm>
            <a:custGeom>
              <a:rect b="b" l="l" r="r" t="t"/>
              <a:pathLst>
                <a:path extrusionOk="0" h="7864" w="9757">
                  <a:moveTo>
                    <a:pt x="8114" y="1"/>
                  </a:moveTo>
                  <a:cubicBezTo>
                    <a:pt x="3274" y="1823"/>
                    <a:pt x="911" y="4047"/>
                    <a:pt x="0" y="6166"/>
                  </a:cubicBezTo>
                  <a:cubicBezTo>
                    <a:pt x="265" y="6325"/>
                    <a:pt x="519" y="6516"/>
                    <a:pt x="795" y="6685"/>
                  </a:cubicBezTo>
                  <a:cubicBezTo>
                    <a:pt x="1335" y="7035"/>
                    <a:pt x="1907" y="7352"/>
                    <a:pt x="2511" y="7564"/>
                  </a:cubicBezTo>
                  <a:cubicBezTo>
                    <a:pt x="3079" y="7767"/>
                    <a:pt x="3683" y="7864"/>
                    <a:pt x="4289" y="7864"/>
                  </a:cubicBezTo>
                  <a:cubicBezTo>
                    <a:pt x="4350" y="7864"/>
                    <a:pt x="4410" y="7863"/>
                    <a:pt x="4471" y="7861"/>
                  </a:cubicBezTo>
                  <a:cubicBezTo>
                    <a:pt x="4863" y="7850"/>
                    <a:pt x="5244" y="7797"/>
                    <a:pt x="5615" y="7723"/>
                  </a:cubicBezTo>
                  <a:cubicBezTo>
                    <a:pt x="5975" y="7638"/>
                    <a:pt x="6324" y="7532"/>
                    <a:pt x="6674" y="7405"/>
                  </a:cubicBezTo>
                  <a:cubicBezTo>
                    <a:pt x="7267" y="7162"/>
                    <a:pt x="7839" y="6802"/>
                    <a:pt x="8316" y="6367"/>
                  </a:cubicBezTo>
                  <a:cubicBezTo>
                    <a:pt x="8782" y="5933"/>
                    <a:pt x="9153" y="5414"/>
                    <a:pt x="9396" y="4831"/>
                  </a:cubicBezTo>
                  <a:cubicBezTo>
                    <a:pt x="9650" y="4206"/>
                    <a:pt x="9756" y="3550"/>
                    <a:pt x="9693" y="2872"/>
                  </a:cubicBezTo>
                  <a:cubicBezTo>
                    <a:pt x="9640" y="2289"/>
                    <a:pt x="9428" y="1728"/>
                    <a:pt x="9121" y="1230"/>
                  </a:cubicBezTo>
                  <a:cubicBezTo>
                    <a:pt x="8856" y="785"/>
                    <a:pt x="8517" y="351"/>
                    <a:pt x="8114"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9"/>
            <p:cNvSpPr/>
            <p:nvPr/>
          </p:nvSpPr>
          <p:spPr>
            <a:xfrm>
              <a:off x="7421074" y="4406375"/>
              <a:ext cx="407177" cy="192481"/>
            </a:xfrm>
            <a:custGeom>
              <a:rect b="b" l="l" r="r" t="t"/>
              <a:pathLst>
                <a:path extrusionOk="0" h="3561" w="7533">
                  <a:moveTo>
                    <a:pt x="3965" y="0"/>
                  </a:moveTo>
                  <a:cubicBezTo>
                    <a:pt x="3562" y="0"/>
                    <a:pt x="3160" y="65"/>
                    <a:pt x="2776" y="202"/>
                  </a:cubicBezTo>
                  <a:cubicBezTo>
                    <a:pt x="2352" y="351"/>
                    <a:pt x="1960" y="563"/>
                    <a:pt x="1590" y="827"/>
                  </a:cubicBezTo>
                  <a:cubicBezTo>
                    <a:pt x="1219" y="1092"/>
                    <a:pt x="869" y="1410"/>
                    <a:pt x="583" y="1760"/>
                  </a:cubicBezTo>
                  <a:cubicBezTo>
                    <a:pt x="350" y="2024"/>
                    <a:pt x="159" y="2332"/>
                    <a:pt x="1" y="2639"/>
                  </a:cubicBezTo>
                  <a:cubicBezTo>
                    <a:pt x="1791" y="3126"/>
                    <a:pt x="4513" y="3433"/>
                    <a:pt x="7532" y="3560"/>
                  </a:cubicBezTo>
                  <a:cubicBezTo>
                    <a:pt x="7479" y="3190"/>
                    <a:pt x="7384" y="2840"/>
                    <a:pt x="7257" y="2480"/>
                  </a:cubicBezTo>
                  <a:cubicBezTo>
                    <a:pt x="7077" y="2024"/>
                    <a:pt x="6833" y="1601"/>
                    <a:pt x="6526" y="1230"/>
                  </a:cubicBezTo>
                  <a:cubicBezTo>
                    <a:pt x="6208" y="859"/>
                    <a:pt x="5805" y="563"/>
                    <a:pt x="5371" y="330"/>
                  </a:cubicBezTo>
                  <a:cubicBezTo>
                    <a:pt x="4958" y="139"/>
                    <a:pt x="4513" y="33"/>
                    <a:pt x="4058" y="1"/>
                  </a:cubicBezTo>
                  <a:cubicBezTo>
                    <a:pt x="4027" y="0"/>
                    <a:pt x="3996" y="0"/>
                    <a:pt x="3965"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9"/>
            <p:cNvSpPr/>
            <p:nvPr/>
          </p:nvSpPr>
          <p:spPr>
            <a:xfrm>
              <a:off x="8165446" y="3029949"/>
              <a:ext cx="454095" cy="433501"/>
            </a:xfrm>
            <a:custGeom>
              <a:rect b="b" l="l" r="r" t="t"/>
              <a:pathLst>
                <a:path extrusionOk="0" h="8020" w="8401">
                  <a:moveTo>
                    <a:pt x="7585" y="0"/>
                  </a:moveTo>
                  <a:cubicBezTo>
                    <a:pt x="3686" y="307"/>
                    <a:pt x="1345" y="3623"/>
                    <a:pt x="0" y="6769"/>
                  </a:cubicBezTo>
                  <a:cubicBezTo>
                    <a:pt x="286" y="7023"/>
                    <a:pt x="604" y="7235"/>
                    <a:pt x="922" y="7415"/>
                  </a:cubicBezTo>
                  <a:cubicBezTo>
                    <a:pt x="1398" y="7680"/>
                    <a:pt x="1917" y="7860"/>
                    <a:pt x="2458" y="7945"/>
                  </a:cubicBezTo>
                  <a:cubicBezTo>
                    <a:pt x="2756" y="7995"/>
                    <a:pt x="3054" y="8019"/>
                    <a:pt x="3353" y="8019"/>
                  </a:cubicBezTo>
                  <a:cubicBezTo>
                    <a:pt x="3616" y="8019"/>
                    <a:pt x="3879" y="8001"/>
                    <a:pt x="4142" y="7966"/>
                  </a:cubicBezTo>
                  <a:cubicBezTo>
                    <a:pt x="4703" y="7881"/>
                    <a:pt x="5275" y="7722"/>
                    <a:pt x="5794" y="7468"/>
                  </a:cubicBezTo>
                  <a:cubicBezTo>
                    <a:pt x="6313" y="7235"/>
                    <a:pt x="6780" y="6907"/>
                    <a:pt x="7171" y="6494"/>
                  </a:cubicBezTo>
                  <a:cubicBezTo>
                    <a:pt x="7373" y="6292"/>
                    <a:pt x="7532" y="6070"/>
                    <a:pt x="7680" y="5826"/>
                  </a:cubicBezTo>
                  <a:cubicBezTo>
                    <a:pt x="7849" y="5540"/>
                    <a:pt x="7977" y="5212"/>
                    <a:pt x="8104" y="4873"/>
                  </a:cubicBezTo>
                  <a:cubicBezTo>
                    <a:pt x="8326" y="4163"/>
                    <a:pt x="8400" y="3422"/>
                    <a:pt x="8337" y="2670"/>
                  </a:cubicBezTo>
                  <a:cubicBezTo>
                    <a:pt x="8273" y="1928"/>
                    <a:pt x="8082" y="1208"/>
                    <a:pt x="7807" y="519"/>
                  </a:cubicBezTo>
                  <a:cubicBezTo>
                    <a:pt x="7743" y="350"/>
                    <a:pt x="7659" y="180"/>
                    <a:pt x="7585"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9"/>
            <p:cNvSpPr/>
            <p:nvPr/>
          </p:nvSpPr>
          <p:spPr>
            <a:xfrm>
              <a:off x="8701334" y="3109516"/>
              <a:ext cx="155833" cy="157563"/>
            </a:xfrm>
            <a:custGeom>
              <a:rect b="b" l="l" r="r" t="t"/>
              <a:pathLst>
                <a:path extrusionOk="0" h="2915" w="2883">
                  <a:moveTo>
                    <a:pt x="1314" y="1"/>
                  </a:moveTo>
                  <a:cubicBezTo>
                    <a:pt x="1081" y="138"/>
                    <a:pt x="870" y="287"/>
                    <a:pt x="690" y="477"/>
                  </a:cubicBezTo>
                  <a:cubicBezTo>
                    <a:pt x="382" y="785"/>
                    <a:pt x="107" y="1198"/>
                    <a:pt x="22" y="1643"/>
                  </a:cubicBezTo>
                  <a:cubicBezTo>
                    <a:pt x="1" y="1833"/>
                    <a:pt x="12" y="2024"/>
                    <a:pt x="96" y="2215"/>
                  </a:cubicBezTo>
                  <a:cubicBezTo>
                    <a:pt x="170" y="2416"/>
                    <a:pt x="329" y="2553"/>
                    <a:pt x="520" y="2659"/>
                  </a:cubicBezTo>
                  <a:cubicBezTo>
                    <a:pt x="785" y="2818"/>
                    <a:pt x="1103" y="2903"/>
                    <a:pt x="1389" y="2914"/>
                  </a:cubicBezTo>
                  <a:cubicBezTo>
                    <a:pt x="1412" y="2914"/>
                    <a:pt x="1435" y="2915"/>
                    <a:pt x="1458" y="2915"/>
                  </a:cubicBezTo>
                  <a:cubicBezTo>
                    <a:pt x="1804" y="2915"/>
                    <a:pt x="2141" y="2840"/>
                    <a:pt x="2459" y="2691"/>
                  </a:cubicBezTo>
                  <a:cubicBezTo>
                    <a:pt x="2607" y="2628"/>
                    <a:pt x="2755" y="2543"/>
                    <a:pt x="2882" y="2469"/>
                  </a:cubicBezTo>
                  <a:cubicBezTo>
                    <a:pt x="2437" y="1484"/>
                    <a:pt x="1918" y="647"/>
                    <a:pt x="1314" y="1"/>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9"/>
            <p:cNvSpPr/>
            <p:nvPr/>
          </p:nvSpPr>
          <p:spPr>
            <a:xfrm>
              <a:off x="7882584" y="4124647"/>
              <a:ext cx="282911" cy="478527"/>
            </a:xfrm>
            <a:custGeom>
              <a:rect b="b" l="l" r="r" t="t"/>
              <a:pathLst>
                <a:path extrusionOk="0" h="8853" w="5234">
                  <a:moveTo>
                    <a:pt x="2604" y="0"/>
                  </a:moveTo>
                  <a:cubicBezTo>
                    <a:pt x="2521" y="0"/>
                    <a:pt x="2437" y="8"/>
                    <a:pt x="2352" y="23"/>
                  </a:cubicBezTo>
                  <a:cubicBezTo>
                    <a:pt x="2066" y="76"/>
                    <a:pt x="1801" y="213"/>
                    <a:pt x="1557" y="383"/>
                  </a:cubicBezTo>
                  <a:cubicBezTo>
                    <a:pt x="1017" y="775"/>
                    <a:pt x="625" y="1379"/>
                    <a:pt x="392" y="1982"/>
                  </a:cubicBezTo>
                  <a:cubicBezTo>
                    <a:pt x="233" y="2385"/>
                    <a:pt x="159" y="2819"/>
                    <a:pt x="106" y="3243"/>
                  </a:cubicBezTo>
                  <a:cubicBezTo>
                    <a:pt x="43" y="3730"/>
                    <a:pt x="0" y="4217"/>
                    <a:pt x="0" y="4726"/>
                  </a:cubicBezTo>
                  <a:cubicBezTo>
                    <a:pt x="0" y="5690"/>
                    <a:pt x="117" y="6654"/>
                    <a:pt x="255" y="7607"/>
                  </a:cubicBezTo>
                  <a:cubicBezTo>
                    <a:pt x="308" y="8010"/>
                    <a:pt x="371" y="8402"/>
                    <a:pt x="424" y="8815"/>
                  </a:cubicBezTo>
                  <a:cubicBezTo>
                    <a:pt x="1257" y="8838"/>
                    <a:pt x="2106" y="8852"/>
                    <a:pt x="2961" y="8852"/>
                  </a:cubicBezTo>
                  <a:cubicBezTo>
                    <a:pt x="3629" y="8852"/>
                    <a:pt x="4300" y="8844"/>
                    <a:pt x="4968" y="8825"/>
                  </a:cubicBezTo>
                  <a:cubicBezTo>
                    <a:pt x="5000" y="8709"/>
                    <a:pt x="5021" y="8582"/>
                    <a:pt x="5042" y="8433"/>
                  </a:cubicBezTo>
                  <a:cubicBezTo>
                    <a:pt x="5148" y="7660"/>
                    <a:pt x="5212" y="6897"/>
                    <a:pt x="5212" y="6114"/>
                  </a:cubicBezTo>
                  <a:cubicBezTo>
                    <a:pt x="5233" y="5351"/>
                    <a:pt x="5191" y="4567"/>
                    <a:pt x="5074" y="3794"/>
                  </a:cubicBezTo>
                  <a:cubicBezTo>
                    <a:pt x="4968" y="3095"/>
                    <a:pt x="4788" y="2406"/>
                    <a:pt x="4513" y="1749"/>
                  </a:cubicBezTo>
                  <a:cubicBezTo>
                    <a:pt x="4248" y="1114"/>
                    <a:pt x="3856" y="436"/>
                    <a:pt x="3199" y="129"/>
                  </a:cubicBezTo>
                  <a:cubicBezTo>
                    <a:pt x="3011" y="46"/>
                    <a:pt x="2811" y="0"/>
                    <a:pt x="2604" y="0"/>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9"/>
            <p:cNvSpPr/>
            <p:nvPr/>
          </p:nvSpPr>
          <p:spPr>
            <a:xfrm>
              <a:off x="7884854" y="3512596"/>
              <a:ext cx="588686" cy="585659"/>
            </a:xfrm>
            <a:custGeom>
              <a:rect b="b" l="l" r="r" t="t"/>
              <a:pathLst>
                <a:path extrusionOk="0" h="10835" w="10891">
                  <a:moveTo>
                    <a:pt x="4397" y="1"/>
                  </a:moveTo>
                  <a:cubicBezTo>
                    <a:pt x="3729" y="2077"/>
                    <a:pt x="3496" y="3708"/>
                    <a:pt x="3496" y="3708"/>
                  </a:cubicBezTo>
                  <a:cubicBezTo>
                    <a:pt x="2236" y="3963"/>
                    <a:pt x="1081" y="4238"/>
                    <a:pt x="1" y="4513"/>
                  </a:cubicBezTo>
                  <a:cubicBezTo>
                    <a:pt x="191" y="4990"/>
                    <a:pt x="403" y="5467"/>
                    <a:pt x="615" y="5943"/>
                  </a:cubicBezTo>
                  <a:cubicBezTo>
                    <a:pt x="1007" y="6791"/>
                    <a:pt x="1452" y="7617"/>
                    <a:pt x="2035" y="8337"/>
                  </a:cubicBezTo>
                  <a:cubicBezTo>
                    <a:pt x="2617" y="9068"/>
                    <a:pt x="3337" y="9683"/>
                    <a:pt x="4164" y="10106"/>
                  </a:cubicBezTo>
                  <a:cubicBezTo>
                    <a:pt x="4630" y="10339"/>
                    <a:pt x="5128" y="10530"/>
                    <a:pt x="5636" y="10657"/>
                  </a:cubicBezTo>
                  <a:cubicBezTo>
                    <a:pt x="6049" y="10772"/>
                    <a:pt x="6470" y="10835"/>
                    <a:pt x="6898" y="10835"/>
                  </a:cubicBezTo>
                  <a:cubicBezTo>
                    <a:pt x="6985" y="10835"/>
                    <a:pt x="7073" y="10832"/>
                    <a:pt x="7161" y="10827"/>
                  </a:cubicBezTo>
                  <a:cubicBezTo>
                    <a:pt x="8083" y="10774"/>
                    <a:pt x="9005" y="10424"/>
                    <a:pt x="9682" y="9799"/>
                  </a:cubicBezTo>
                  <a:cubicBezTo>
                    <a:pt x="10371" y="9164"/>
                    <a:pt x="10795" y="8274"/>
                    <a:pt x="10837" y="7331"/>
                  </a:cubicBezTo>
                  <a:cubicBezTo>
                    <a:pt x="10890" y="6367"/>
                    <a:pt x="10572" y="5424"/>
                    <a:pt x="10096" y="4609"/>
                  </a:cubicBezTo>
                  <a:cubicBezTo>
                    <a:pt x="9577" y="3708"/>
                    <a:pt x="8899" y="2914"/>
                    <a:pt x="8115" y="2225"/>
                  </a:cubicBezTo>
                  <a:cubicBezTo>
                    <a:pt x="7320" y="1526"/>
                    <a:pt x="6441" y="912"/>
                    <a:pt x="5488" y="446"/>
                  </a:cubicBezTo>
                  <a:cubicBezTo>
                    <a:pt x="5128" y="276"/>
                    <a:pt x="4767" y="117"/>
                    <a:pt x="4397"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9"/>
            <p:cNvSpPr/>
            <p:nvPr/>
          </p:nvSpPr>
          <p:spPr>
            <a:xfrm>
              <a:off x="8258743" y="4200755"/>
              <a:ext cx="666521" cy="398097"/>
            </a:xfrm>
            <a:custGeom>
              <a:rect b="b" l="l" r="r" t="t"/>
              <a:pathLst>
                <a:path extrusionOk="0" h="7365" w="12331">
                  <a:moveTo>
                    <a:pt x="5672" y="1"/>
                  </a:moveTo>
                  <a:cubicBezTo>
                    <a:pt x="4844" y="1"/>
                    <a:pt x="4011" y="161"/>
                    <a:pt x="3253" y="500"/>
                  </a:cubicBezTo>
                  <a:cubicBezTo>
                    <a:pt x="2458" y="839"/>
                    <a:pt x="1727" y="1348"/>
                    <a:pt x="1187" y="2015"/>
                  </a:cubicBezTo>
                  <a:cubicBezTo>
                    <a:pt x="721" y="2608"/>
                    <a:pt x="414" y="3328"/>
                    <a:pt x="244" y="4070"/>
                  </a:cubicBezTo>
                  <a:cubicBezTo>
                    <a:pt x="54" y="4822"/>
                    <a:pt x="1" y="5617"/>
                    <a:pt x="33" y="6400"/>
                  </a:cubicBezTo>
                  <a:cubicBezTo>
                    <a:pt x="43" y="6729"/>
                    <a:pt x="54" y="7047"/>
                    <a:pt x="96" y="7364"/>
                  </a:cubicBezTo>
                  <a:cubicBezTo>
                    <a:pt x="5583" y="7152"/>
                    <a:pt x="10477" y="6496"/>
                    <a:pt x="11589" y="5511"/>
                  </a:cubicBezTo>
                  <a:cubicBezTo>
                    <a:pt x="11865" y="5278"/>
                    <a:pt x="12119" y="4833"/>
                    <a:pt x="12331" y="4250"/>
                  </a:cubicBezTo>
                  <a:cubicBezTo>
                    <a:pt x="12257" y="4155"/>
                    <a:pt x="12182" y="4028"/>
                    <a:pt x="12119" y="3922"/>
                  </a:cubicBezTo>
                  <a:cubicBezTo>
                    <a:pt x="11674" y="3223"/>
                    <a:pt x="11155" y="2566"/>
                    <a:pt x="10541" y="1994"/>
                  </a:cubicBezTo>
                  <a:cubicBezTo>
                    <a:pt x="9926" y="1411"/>
                    <a:pt x="9206" y="945"/>
                    <a:pt x="8422" y="606"/>
                  </a:cubicBezTo>
                  <a:cubicBezTo>
                    <a:pt x="7606" y="246"/>
                    <a:pt x="6717" y="34"/>
                    <a:pt x="5827" y="2"/>
                  </a:cubicBezTo>
                  <a:cubicBezTo>
                    <a:pt x="5775" y="1"/>
                    <a:pt x="5724" y="1"/>
                    <a:pt x="5672" y="1"/>
                  </a:cubicBezTo>
                  <a:close/>
                </a:path>
              </a:pathLst>
            </a:custGeom>
            <a:solidFill>
              <a:srgbClr val="262626">
                <a:alpha val="113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9"/>
            <p:cNvSpPr/>
            <p:nvPr/>
          </p:nvSpPr>
          <p:spPr>
            <a:xfrm>
              <a:off x="7956421" y="3899675"/>
              <a:ext cx="244534" cy="104862"/>
            </a:xfrm>
            <a:custGeom>
              <a:rect b="b" l="l" r="r" t="t"/>
              <a:pathLst>
                <a:path extrusionOk="0" fill="none" h="1940" w="4524">
                  <a:moveTo>
                    <a:pt x="1" y="1"/>
                  </a:moveTo>
                  <a:cubicBezTo>
                    <a:pt x="1" y="1"/>
                    <a:pt x="2787" y="308"/>
                    <a:pt x="4524" y="1939"/>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9"/>
            <p:cNvSpPr/>
            <p:nvPr/>
          </p:nvSpPr>
          <p:spPr>
            <a:xfrm>
              <a:off x="8152852" y="3807513"/>
              <a:ext cx="151185" cy="160374"/>
            </a:xfrm>
            <a:custGeom>
              <a:rect b="b" l="l" r="r" t="t"/>
              <a:pathLst>
                <a:path extrusionOk="0" fill="none" h="2967" w="2797">
                  <a:moveTo>
                    <a:pt x="0" y="2966"/>
                  </a:moveTo>
                  <a:cubicBezTo>
                    <a:pt x="0" y="2966"/>
                    <a:pt x="180" y="1822"/>
                    <a:pt x="890" y="1017"/>
                  </a:cubicBezTo>
                  <a:cubicBezTo>
                    <a:pt x="1621" y="212"/>
                    <a:pt x="2797" y="0"/>
                    <a:pt x="2797"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9"/>
            <p:cNvSpPr/>
            <p:nvPr/>
          </p:nvSpPr>
          <p:spPr>
            <a:xfrm>
              <a:off x="7982205" y="3329948"/>
              <a:ext cx="995755" cy="1235640"/>
            </a:xfrm>
            <a:custGeom>
              <a:rect b="b" l="l" r="r" t="t"/>
              <a:pathLst>
                <a:path extrusionOk="0" fill="none" h="22860" w="18422">
                  <a:moveTo>
                    <a:pt x="15837" y="1"/>
                  </a:moveTo>
                  <a:cubicBezTo>
                    <a:pt x="18421" y="6928"/>
                    <a:pt x="17870" y="19184"/>
                    <a:pt x="15890" y="20932"/>
                  </a:cubicBezTo>
                  <a:cubicBezTo>
                    <a:pt x="14491" y="22150"/>
                    <a:pt x="6896" y="22860"/>
                    <a:pt x="0" y="22754"/>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9"/>
            <p:cNvSpPr/>
            <p:nvPr/>
          </p:nvSpPr>
          <p:spPr>
            <a:xfrm>
              <a:off x="7350101" y="3103246"/>
              <a:ext cx="464365" cy="433447"/>
            </a:xfrm>
            <a:custGeom>
              <a:rect b="b" l="l" r="r" t="t"/>
              <a:pathLst>
                <a:path extrusionOk="0" h="8019" w="8591">
                  <a:moveTo>
                    <a:pt x="731" y="0"/>
                  </a:moveTo>
                  <a:lnTo>
                    <a:pt x="0" y="329"/>
                  </a:lnTo>
                  <a:lnTo>
                    <a:pt x="2638" y="7881"/>
                  </a:lnTo>
                  <a:lnTo>
                    <a:pt x="8591" y="8019"/>
                  </a:lnTo>
                  <a:lnTo>
                    <a:pt x="8591" y="7574"/>
                  </a:lnTo>
                  <a:lnTo>
                    <a:pt x="3136" y="7574"/>
                  </a:lnTo>
                  <a:lnTo>
                    <a:pt x="731" y="0"/>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9"/>
            <p:cNvSpPr/>
            <p:nvPr/>
          </p:nvSpPr>
          <p:spPr>
            <a:xfrm>
              <a:off x="7176481" y="4410970"/>
              <a:ext cx="162752" cy="141509"/>
            </a:xfrm>
            <a:custGeom>
              <a:rect b="b" l="l" r="r" t="t"/>
              <a:pathLst>
                <a:path extrusionOk="0" h="2618" w="3011">
                  <a:moveTo>
                    <a:pt x="1676" y="1"/>
                  </a:moveTo>
                  <a:lnTo>
                    <a:pt x="1729" y="954"/>
                  </a:lnTo>
                  <a:cubicBezTo>
                    <a:pt x="827" y="2063"/>
                    <a:pt x="1" y="2594"/>
                    <a:pt x="427" y="2594"/>
                  </a:cubicBezTo>
                  <a:cubicBezTo>
                    <a:pt x="657" y="2594"/>
                    <a:pt x="1248" y="2441"/>
                    <a:pt x="2386" y="2141"/>
                  </a:cubicBezTo>
                  <a:lnTo>
                    <a:pt x="2524" y="2607"/>
                  </a:lnTo>
                  <a:lnTo>
                    <a:pt x="2894" y="2617"/>
                  </a:lnTo>
                  <a:cubicBezTo>
                    <a:pt x="2915" y="2257"/>
                    <a:pt x="2958" y="1452"/>
                    <a:pt x="2968" y="1081"/>
                  </a:cubicBezTo>
                  <a:lnTo>
                    <a:pt x="3011" y="64"/>
                  </a:lnTo>
                  <a:lnTo>
                    <a:pt x="1676" y="1"/>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9"/>
            <p:cNvSpPr/>
            <p:nvPr/>
          </p:nvSpPr>
          <p:spPr>
            <a:xfrm>
              <a:off x="7259021" y="3529785"/>
              <a:ext cx="1009484" cy="910460"/>
            </a:xfrm>
            <a:custGeom>
              <a:rect b="b" l="l" r="r" t="t"/>
              <a:pathLst>
                <a:path extrusionOk="0" h="16844" w="18676">
                  <a:moveTo>
                    <a:pt x="3433" y="1"/>
                  </a:moveTo>
                  <a:cubicBezTo>
                    <a:pt x="2141" y="1"/>
                    <a:pt x="1102" y="996"/>
                    <a:pt x="1007" y="2268"/>
                  </a:cubicBezTo>
                  <a:lnTo>
                    <a:pt x="1" y="16843"/>
                  </a:lnTo>
                  <a:lnTo>
                    <a:pt x="1643" y="16843"/>
                  </a:lnTo>
                  <a:lnTo>
                    <a:pt x="5837" y="5403"/>
                  </a:lnTo>
                  <a:lnTo>
                    <a:pt x="13994" y="7098"/>
                  </a:lnTo>
                  <a:cubicBezTo>
                    <a:pt x="14301" y="7193"/>
                    <a:pt x="14629" y="7246"/>
                    <a:pt x="14968" y="7246"/>
                  </a:cubicBezTo>
                  <a:cubicBezTo>
                    <a:pt x="16271" y="7246"/>
                    <a:pt x="17426" y="6505"/>
                    <a:pt x="17998" y="5414"/>
                  </a:cubicBezTo>
                  <a:cubicBezTo>
                    <a:pt x="18061" y="5286"/>
                    <a:pt x="18104" y="5181"/>
                    <a:pt x="18157" y="5053"/>
                  </a:cubicBezTo>
                  <a:cubicBezTo>
                    <a:pt x="18273" y="4767"/>
                    <a:pt x="18337" y="4460"/>
                    <a:pt x="18379" y="4142"/>
                  </a:cubicBezTo>
                  <a:cubicBezTo>
                    <a:pt x="18676" y="2395"/>
                    <a:pt x="18358" y="382"/>
                    <a:pt x="18358" y="382"/>
                  </a:cubicBezTo>
                  <a:lnTo>
                    <a:pt x="13761" y="213"/>
                  </a:lnTo>
                  <a:lnTo>
                    <a:pt x="3528" y="1"/>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9"/>
            <p:cNvSpPr/>
            <p:nvPr/>
          </p:nvSpPr>
          <p:spPr>
            <a:xfrm>
              <a:off x="7258480" y="3529244"/>
              <a:ext cx="500472" cy="910406"/>
            </a:xfrm>
            <a:custGeom>
              <a:rect b="b" l="l" r="r" t="t"/>
              <a:pathLst>
                <a:path extrusionOk="0" fill="none" h="16843" w="9259">
                  <a:moveTo>
                    <a:pt x="9258" y="117"/>
                  </a:moveTo>
                  <a:lnTo>
                    <a:pt x="3517" y="0"/>
                  </a:lnTo>
                  <a:lnTo>
                    <a:pt x="3517" y="0"/>
                  </a:lnTo>
                  <a:lnTo>
                    <a:pt x="3432" y="0"/>
                  </a:lnTo>
                  <a:cubicBezTo>
                    <a:pt x="2140" y="0"/>
                    <a:pt x="1102" y="985"/>
                    <a:pt x="1007" y="2256"/>
                  </a:cubicBezTo>
                  <a:lnTo>
                    <a:pt x="1007" y="2256"/>
                  </a:lnTo>
                  <a:lnTo>
                    <a:pt x="0" y="16843"/>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9"/>
            <p:cNvSpPr/>
            <p:nvPr/>
          </p:nvSpPr>
          <p:spPr>
            <a:xfrm>
              <a:off x="7502965" y="3804648"/>
              <a:ext cx="389989" cy="82484"/>
            </a:xfrm>
            <a:custGeom>
              <a:rect b="b" l="l" r="r" t="t"/>
              <a:pathLst>
                <a:path extrusionOk="0" fill="none" h="1526" w="7215">
                  <a:moveTo>
                    <a:pt x="0" y="0"/>
                  </a:moveTo>
                  <a:lnTo>
                    <a:pt x="7214" y="1526"/>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9"/>
            <p:cNvSpPr/>
            <p:nvPr/>
          </p:nvSpPr>
          <p:spPr>
            <a:xfrm>
              <a:off x="7258480" y="4422429"/>
              <a:ext cx="95078" cy="54"/>
            </a:xfrm>
            <a:custGeom>
              <a:rect b="b" l="l" r="r" t="t"/>
              <a:pathLst>
                <a:path extrusionOk="0" fill="none" h="1" w="1759">
                  <a:moveTo>
                    <a:pt x="0" y="1"/>
                  </a:moveTo>
                  <a:lnTo>
                    <a:pt x="1759" y="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9"/>
            <p:cNvSpPr/>
            <p:nvPr/>
          </p:nvSpPr>
          <p:spPr>
            <a:xfrm>
              <a:off x="7260210" y="4405835"/>
              <a:ext cx="99673" cy="2324"/>
            </a:xfrm>
            <a:custGeom>
              <a:rect b="b" l="l" r="r" t="t"/>
              <a:pathLst>
                <a:path extrusionOk="0" fill="none" h="43" w="1844">
                  <a:moveTo>
                    <a:pt x="1843" y="1"/>
                  </a:moveTo>
                  <a:lnTo>
                    <a:pt x="0" y="43"/>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9"/>
            <p:cNvSpPr/>
            <p:nvPr/>
          </p:nvSpPr>
          <p:spPr>
            <a:xfrm>
              <a:off x="7988529" y="3403839"/>
              <a:ext cx="288586" cy="146050"/>
            </a:xfrm>
            <a:custGeom>
              <a:rect b="b" l="l" r="r" t="t"/>
              <a:pathLst>
                <a:path extrusionOk="0" h="2702" w="5339">
                  <a:moveTo>
                    <a:pt x="0" y="0"/>
                  </a:moveTo>
                  <a:lnTo>
                    <a:pt x="254" y="2532"/>
                  </a:lnTo>
                  <a:lnTo>
                    <a:pt x="4841" y="2701"/>
                  </a:lnTo>
                  <a:lnTo>
                    <a:pt x="5339" y="170"/>
                  </a:lnTo>
                  <a:lnTo>
                    <a:pt x="0" y="0"/>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9"/>
            <p:cNvSpPr/>
            <p:nvPr/>
          </p:nvSpPr>
          <p:spPr>
            <a:xfrm>
              <a:off x="7834746" y="3181678"/>
              <a:ext cx="529985" cy="295559"/>
            </a:xfrm>
            <a:custGeom>
              <a:rect b="b" l="l" r="r" t="t"/>
              <a:pathLst>
                <a:path extrusionOk="0" h="5468" w="9805">
                  <a:moveTo>
                    <a:pt x="112" y="0"/>
                  </a:moveTo>
                  <a:cubicBezTo>
                    <a:pt x="0" y="3299"/>
                    <a:pt x="2919" y="5468"/>
                    <a:pt x="5794" y="5468"/>
                  </a:cubicBezTo>
                  <a:cubicBezTo>
                    <a:pt x="7286" y="5468"/>
                    <a:pt x="8766" y="4884"/>
                    <a:pt x="9804" y="3570"/>
                  </a:cubicBezTo>
                  <a:lnTo>
                    <a:pt x="6987" y="0"/>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9"/>
            <p:cNvSpPr/>
            <p:nvPr/>
          </p:nvSpPr>
          <p:spPr>
            <a:xfrm>
              <a:off x="7862530" y="3243516"/>
              <a:ext cx="487878" cy="218750"/>
            </a:xfrm>
            <a:custGeom>
              <a:rect b="b" l="l" r="r" t="t"/>
              <a:pathLst>
                <a:path extrusionOk="0" fill="none" h="4047" w="9026">
                  <a:moveTo>
                    <a:pt x="9026" y="2119"/>
                  </a:moveTo>
                  <a:cubicBezTo>
                    <a:pt x="8517" y="2235"/>
                    <a:pt x="8210" y="2765"/>
                    <a:pt x="7807" y="3115"/>
                  </a:cubicBezTo>
                  <a:cubicBezTo>
                    <a:pt x="6526" y="4047"/>
                    <a:pt x="4407" y="3973"/>
                    <a:pt x="3327" y="2754"/>
                  </a:cubicBezTo>
                  <a:cubicBezTo>
                    <a:pt x="2553" y="2034"/>
                    <a:pt x="2829" y="477"/>
                    <a:pt x="4015" y="466"/>
                  </a:cubicBezTo>
                  <a:cubicBezTo>
                    <a:pt x="4397" y="466"/>
                    <a:pt x="4778" y="731"/>
                    <a:pt x="4894" y="1102"/>
                  </a:cubicBezTo>
                  <a:cubicBezTo>
                    <a:pt x="5191" y="2129"/>
                    <a:pt x="3909" y="2500"/>
                    <a:pt x="3242" y="1822"/>
                  </a:cubicBezTo>
                  <a:cubicBezTo>
                    <a:pt x="2448" y="890"/>
                    <a:pt x="1272" y="0"/>
                    <a:pt x="1" y="678"/>
                  </a:cubicBezTo>
                </a:path>
              </a:pathLst>
            </a:custGeom>
            <a:noFill/>
            <a:ln cap="rnd" cmpd="sng" w="1600">
              <a:solidFill>
                <a:srgbClr val="833F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9"/>
            <p:cNvSpPr/>
            <p:nvPr/>
          </p:nvSpPr>
          <p:spPr>
            <a:xfrm>
              <a:off x="7845935" y="3183408"/>
              <a:ext cx="192427" cy="52161"/>
            </a:xfrm>
            <a:custGeom>
              <a:rect b="b" l="l" r="r" t="t"/>
              <a:pathLst>
                <a:path extrusionOk="0" fill="none" h="965" w="3560">
                  <a:moveTo>
                    <a:pt x="0" y="0"/>
                  </a:moveTo>
                  <a:cubicBezTo>
                    <a:pt x="943" y="953"/>
                    <a:pt x="2596" y="964"/>
                    <a:pt x="3560" y="53"/>
                  </a:cubicBezTo>
                </a:path>
              </a:pathLst>
            </a:custGeom>
            <a:noFill/>
            <a:ln cap="rnd" cmpd="sng" w="1600">
              <a:solidFill>
                <a:srgbClr val="833F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9"/>
            <p:cNvSpPr/>
            <p:nvPr/>
          </p:nvSpPr>
          <p:spPr>
            <a:xfrm>
              <a:off x="8100150" y="3182813"/>
              <a:ext cx="178103" cy="235399"/>
            </a:xfrm>
            <a:custGeom>
              <a:rect b="b" l="l" r="r" t="t"/>
              <a:pathLst>
                <a:path extrusionOk="0" fill="none" h="4355" w="3295">
                  <a:moveTo>
                    <a:pt x="1" y="1"/>
                  </a:moveTo>
                  <a:cubicBezTo>
                    <a:pt x="43" y="371"/>
                    <a:pt x="234" y="710"/>
                    <a:pt x="541" y="922"/>
                  </a:cubicBezTo>
                  <a:cubicBezTo>
                    <a:pt x="1558" y="1452"/>
                    <a:pt x="3295" y="1378"/>
                    <a:pt x="2988" y="3030"/>
                  </a:cubicBezTo>
                  <a:cubicBezTo>
                    <a:pt x="2077" y="4354"/>
                    <a:pt x="689" y="2892"/>
                    <a:pt x="3041" y="1250"/>
                  </a:cubicBezTo>
                </a:path>
              </a:pathLst>
            </a:custGeom>
            <a:noFill/>
            <a:ln cap="rnd" cmpd="sng" w="1600">
              <a:solidFill>
                <a:srgbClr val="833F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9"/>
            <p:cNvSpPr/>
            <p:nvPr/>
          </p:nvSpPr>
          <p:spPr>
            <a:xfrm>
              <a:off x="7883124" y="3305894"/>
              <a:ext cx="80808" cy="85943"/>
            </a:xfrm>
            <a:custGeom>
              <a:rect b="b" l="l" r="r" t="t"/>
              <a:pathLst>
                <a:path extrusionOk="0" fill="none" h="1590" w="1495">
                  <a:moveTo>
                    <a:pt x="848" y="1590"/>
                  </a:moveTo>
                  <a:cubicBezTo>
                    <a:pt x="1495" y="933"/>
                    <a:pt x="806" y="1"/>
                    <a:pt x="1" y="456"/>
                  </a:cubicBezTo>
                </a:path>
              </a:pathLst>
            </a:custGeom>
            <a:noFill/>
            <a:ln cap="rnd" cmpd="sng" w="1600">
              <a:solidFill>
                <a:srgbClr val="833F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9"/>
            <p:cNvSpPr/>
            <p:nvPr/>
          </p:nvSpPr>
          <p:spPr>
            <a:xfrm>
              <a:off x="8065231" y="2887950"/>
              <a:ext cx="143185" cy="353287"/>
            </a:xfrm>
            <a:custGeom>
              <a:rect b="b" l="l" r="r" t="t"/>
              <a:pathLst>
                <a:path extrusionOk="0" h="6536" w="2649">
                  <a:moveTo>
                    <a:pt x="1325" y="0"/>
                  </a:moveTo>
                  <a:cubicBezTo>
                    <a:pt x="594" y="0"/>
                    <a:pt x="0" y="593"/>
                    <a:pt x="0" y="1324"/>
                  </a:cubicBezTo>
                  <a:lnTo>
                    <a:pt x="0" y="5212"/>
                  </a:lnTo>
                  <a:cubicBezTo>
                    <a:pt x="0" y="5943"/>
                    <a:pt x="594" y="6536"/>
                    <a:pt x="1325" y="6536"/>
                  </a:cubicBezTo>
                  <a:cubicBezTo>
                    <a:pt x="2045" y="6536"/>
                    <a:pt x="2649" y="5943"/>
                    <a:pt x="2649" y="5212"/>
                  </a:cubicBezTo>
                  <a:lnTo>
                    <a:pt x="2649" y="1324"/>
                  </a:lnTo>
                  <a:cubicBezTo>
                    <a:pt x="2649" y="593"/>
                    <a:pt x="2045" y="0"/>
                    <a:pt x="13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9"/>
            <p:cNvSpPr/>
            <p:nvPr/>
          </p:nvSpPr>
          <p:spPr>
            <a:xfrm>
              <a:off x="8065231" y="2955463"/>
              <a:ext cx="143780" cy="196967"/>
            </a:xfrm>
            <a:custGeom>
              <a:rect b="b" l="l" r="r" t="t"/>
              <a:pathLst>
                <a:path extrusionOk="0" h="3644" w="2660">
                  <a:moveTo>
                    <a:pt x="1599" y="0"/>
                  </a:moveTo>
                  <a:cubicBezTo>
                    <a:pt x="955" y="0"/>
                    <a:pt x="307" y="324"/>
                    <a:pt x="0" y="891"/>
                  </a:cubicBezTo>
                  <a:lnTo>
                    <a:pt x="0" y="2755"/>
                  </a:lnTo>
                  <a:cubicBezTo>
                    <a:pt x="306" y="3320"/>
                    <a:pt x="950" y="3643"/>
                    <a:pt x="1591" y="3643"/>
                  </a:cubicBezTo>
                  <a:cubicBezTo>
                    <a:pt x="1972" y="3643"/>
                    <a:pt x="2351" y="3530"/>
                    <a:pt x="2659" y="3285"/>
                  </a:cubicBezTo>
                  <a:lnTo>
                    <a:pt x="2659" y="351"/>
                  </a:lnTo>
                  <a:cubicBezTo>
                    <a:pt x="2354" y="112"/>
                    <a:pt x="1977" y="0"/>
                    <a:pt x="1599"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9"/>
            <p:cNvSpPr/>
            <p:nvPr/>
          </p:nvSpPr>
          <p:spPr>
            <a:xfrm>
              <a:off x="8064636" y="3086057"/>
              <a:ext cx="54" cy="95673"/>
            </a:xfrm>
            <a:custGeom>
              <a:rect b="b" l="l" r="r" t="t"/>
              <a:pathLst>
                <a:path extrusionOk="0" fill="none" h="1770" w="1">
                  <a:moveTo>
                    <a:pt x="1" y="0"/>
                  </a:moveTo>
                  <a:lnTo>
                    <a:pt x="1" y="1769"/>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9"/>
            <p:cNvSpPr/>
            <p:nvPr/>
          </p:nvSpPr>
          <p:spPr>
            <a:xfrm>
              <a:off x="8207824" y="3100922"/>
              <a:ext cx="54" cy="82538"/>
            </a:xfrm>
            <a:custGeom>
              <a:rect b="b" l="l" r="r" t="t"/>
              <a:pathLst>
                <a:path extrusionOk="0" fill="none" h="1527" w="1">
                  <a:moveTo>
                    <a:pt x="0" y="1"/>
                  </a:moveTo>
                  <a:lnTo>
                    <a:pt x="0" y="1526"/>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9"/>
            <p:cNvSpPr/>
            <p:nvPr/>
          </p:nvSpPr>
          <p:spPr>
            <a:xfrm>
              <a:off x="7939664" y="2736329"/>
              <a:ext cx="459014" cy="368692"/>
            </a:xfrm>
            <a:custGeom>
              <a:rect b="b" l="l" r="r" t="t"/>
              <a:pathLst>
                <a:path extrusionOk="0" h="6821" w="8492">
                  <a:moveTo>
                    <a:pt x="4325" y="0"/>
                  </a:moveTo>
                  <a:cubicBezTo>
                    <a:pt x="3254" y="0"/>
                    <a:pt x="2147" y="552"/>
                    <a:pt x="1402" y="1873"/>
                  </a:cubicBezTo>
                  <a:cubicBezTo>
                    <a:pt x="1" y="4583"/>
                    <a:pt x="2008" y="6820"/>
                    <a:pt x="4164" y="6820"/>
                  </a:cubicBezTo>
                  <a:cubicBezTo>
                    <a:pt x="5236" y="6820"/>
                    <a:pt x="6345" y="6267"/>
                    <a:pt x="7090" y="4945"/>
                  </a:cubicBezTo>
                  <a:cubicBezTo>
                    <a:pt x="8492" y="2241"/>
                    <a:pt x="6482" y="0"/>
                    <a:pt x="43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9"/>
            <p:cNvSpPr/>
            <p:nvPr/>
          </p:nvSpPr>
          <p:spPr>
            <a:xfrm>
              <a:off x="7973610" y="2806058"/>
              <a:ext cx="71620" cy="254263"/>
            </a:xfrm>
            <a:custGeom>
              <a:rect b="b" l="l" r="r" t="t"/>
              <a:pathLst>
                <a:path extrusionOk="0" fill="none" h="4704" w="1325">
                  <a:moveTo>
                    <a:pt x="1166" y="1"/>
                  </a:moveTo>
                  <a:cubicBezTo>
                    <a:pt x="1" y="1378"/>
                    <a:pt x="75" y="3581"/>
                    <a:pt x="1325" y="4704"/>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9"/>
            <p:cNvSpPr/>
            <p:nvPr/>
          </p:nvSpPr>
          <p:spPr>
            <a:xfrm>
              <a:off x="8165446" y="3083192"/>
              <a:ext cx="89943" cy="25243"/>
            </a:xfrm>
            <a:custGeom>
              <a:rect b="b" l="l" r="r" t="t"/>
              <a:pathLst>
                <a:path extrusionOk="0" fill="none" h="467" w="1664">
                  <a:moveTo>
                    <a:pt x="1663" y="0"/>
                  </a:moveTo>
                  <a:cubicBezTo>
                    <a:pt x="1663" y="0"/>
                    <a:pt x="646" y="466"/>
                    <a:pt x="0" y="392"/>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9"/>
            <p:cNvSpPr/>
            <p:nvPr/>
          </p:nvSpPr>
          <p:spPr>
            <a:xfrm>
              <a:off x="8048636" y="2735356"/>
              <a:ext cx="343558" cy="355882"/>
            </a:xfrm>
            <a:custGeom>
              <a:rect b="b" l="l" r="r" t="t"/>
              <a:pathLst>
                <a:path extrusionOk="0" h="6584" w="6356">
                  <a:moveTo>
                    <a:pt x="2477" y="0"/>
                  </a:moveTo>
                  <a:cubicBezTo>
                    <a:pt x="1568" y="0"/>
                    <a:pt x="656" y="389"/>
                    <a:pt x="0" y="1086"/>
                  </a:cubicBezTo>
                  <a:lnTo>
                    <a:pt x="1769" y="652"/>
                  </a:lnTo>
                  <a:lnTo>
                    <a:pt x="1769" y="652"/>
                  </a:lnTo>
                  <a:cubicBezTo>
                    <a:pt x="1769" y="652"/>
                    <a:pt x="763" y="3067"/>
                    <a:pt x="3994" y="4857"/>
                  </a:cubicBezTo>
                  <a:cubicBezTo>
                    <a:pt x="4002" y="4851"/>
                    <a:pt x="4012" y="4849"/>
                    <a:pt x="4022" y="4849"/>
                  </a:cubicBezTo>
                  <a:cubicBezTo>
                    <a:pt x="4049" y="4849"/>
                    <a:pt x="4076" y="4868"/>
                    <a:pt x="4068" y="4899"/>
                  </a:cubicBezTo>
                  <a:cubicBezTo>
                    <a:pt x="3549" y="5270"/>
                    <a:pt x="3358" y="5969"/>
                    <a:pt x="3453" y="6584"/>
                  </a:cubicBezTo>
                  <a:cubicBezTo>
                    <a:pt x="6155" y="5715"/>
                    <a:pt x="6356" y="1584"/>
                    <a:pt x="3930" y="366"/>
                  </a:cubicBezTo>
                  <a:cubicBezTo>
                    <a:pt x="3476" y="118"/>
                    <a:pt x="2977" y="0"/>
                    <a:pt x="2477"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9"/>
            <p:cNvSpPr/>
            <p:nvPr/>
          </p:nvSpPr>
          <p:spPr>
            <a:xfrm>
              <a:off x="8335499" y="2749302"/>
              <a:ext cx="223345" cy="207616"/>
            </a:xfrm>
            <a:custGeom>
              <a:rect b="b" l="l" r="r" t="t"/>
              <a:pathLst>
                <a:path extrusionOk="0" h="3841" w="4132">
                  <a:moveTo>
                    <a:pt x="2071" y="1"/>
                  </a:moveTo>
                  <a:cubicBezTo>
                    <a:pt x="1146" y="1"/>
                    <a:pt x="323" y="673"/>
                    <a:pt x="170" y="1623"/>
                  </a:cubicBezTo>
                  <a:cubicBezTo>
                    <a:pt x="0" y="2671"/>
                    <a:pt x="721" y="3656"/>
                    <a:pt x="1769" y="3815"/>
                  </a:cubicBezTo>
                  <a:cubicBezTo>
                    <a:pt x="1873" y="3832"/>
                    <a:pt x="1977" y="3840"/>
                    <a:pt x="2079" y="3840"/>
                  </a:cubicBezTo>
                  <a:cubicBezTo>
                    <a:pt x="3006" y="3840"/>
                    <a:pt x="3819" y="3171"/>
                    <a:pt x="3962" y="2226"/>
                  </a:cubicBezTo>
                  <a:cubicBezTo>
                    <a:pt x="4131" y="1178"/>
                    <a:pt x="3411" y="192"/>
                    <a:pt x="2362" y="23"/>
                  </a:cubicBezTo>
                  <a:cubicBezTo>
                    <a:pt x="2265" y="8"/>
                    <a:pt x="2167" y="1"/>
                    <a:pt x="2071" y="1"/>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9"/>
            <p:cNvSpPr/>
            <p:nvPr/>
          </p:nvSpPr>
          <p:spPr>
            <a:xfrm>
              <a:off x="8213608" y="2951625"/>
              <a:ext cx="98808" cy="74592"/>
            </a:xfrm>
            <a:custGeom>
              <a:rect b="b" l="l" r="r" t="t"/>
              <a:pathLst>
                <a:path extrusionOk="0" h="1380" w="1828">
                  <a:moveTo>
                    <a:pt x="865" y="1"/>
                  </a:moveTo>
                  <a:cubicBezTo>
                    <a:pt x="645" y="1"/>
                    <a:pt x="427" y="105"/>
                    <a:pt x="296" y="358"/>
                  </a:cubicBezTo>
                  <a:cubicBezTo>
                    <a:pt x="0" y="898"/>
                    <a:pt x="478" y="1380"/>
                    <a:pt x="948" y="1380"/>
                  </a:cubicBezTo>
                  <a:cubicBezTo>
                    <a:pt x="1169" y="1380"/>
                    <a:pt x="1389" y="1273"/>
                    <a:pt x="1524" y="1015"/>
                  </a:cubicBezTo>
                  <a:cubicBezTo>
                    <a:pt x="1828" y="481"/>
                    <a:pt x="1338" y="1"/>
                    <a:pt x="8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9"/>
            <p:cNvSpPr/>
            <p:nvPr/>
          </p:nvSpPr>
          <p:spPr>
            <a:xfrm>
              <a:off x="7974745" y="2852437"/>
              <a:ext cx="45296" cy="51026"/>
            </a:xfrm>
            <a:custGeom>
              <a:rect b="b" l="l" r="r" t="t"/>
              <a:pathLst>
                <a:path extrusionOk="0" h="944" w="838">
                  <a:moveTo>
                    <a:pt x="838" y="1"/>
                  </a:moveTo>
                  <a:cubicBezTo>
                    <a:pt x="837" y="1"/>
                    <a:pt x="33" y="520"/>
                    <a:pt x="11" y="604"/>
                  </a:cubicBezTo>
                  <a:cubicBezTo>
                    <a:pt x="1" y="689"/>
                    <a:pt x="414" y="943"/>
                    <a:pt x="414" y="943"/>
                  </a:cubicBezTo>
                  <a:lnTo>
                    <a:pt x="83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9"/>
            <p:cNvSpPr/>
            <p:nvPr/>
          </p:nvSpPr>
          <p:spPr>
            <a:xfrm>
              <a:off x="7974745" y="2852437"/>
              <a:ext cx="45296" cy="51026"/>
            </a:xfrm>
            <a:custGeom>
              <a:rect b="b" l="l" r="r" t="t"/>
              <a:pathLst>
                <a:path extrusionOk="0" fill="none" h="944" w="838">
                  <a:moveTo>
                    <a:pt x="838" y="1"/>
                  </a:moveTo>
                  <a:cubicBezTo>
                    <a:pt x="838" y="1"/>
                    <a:pt x="33" y="520"/>
                    <a:pt x="11" y="604"/>
                  </a:cubicBezTo>
                  <a:cubicBezTo>
                    <a:pt x="1" y="689"/>
                    <a:pt x="414" y="943"/>
                    <a:pt x="414" y="943"/>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9"/>
            <p:cNvSpPr/>
            <p:nvPr/>
          </p:nvSpPr>
          <p:spPr>
            <a:xfrm>
              <a:off x="8240419" y="2970977"/>
              <a:ext cx="44161" cy="32648"/>
            </a:xfrm>
            <a:custGeom>
              <a:rect b="b" l="l" r="r" t="t"/>
              <a:pathLst>
                <a:path extrusionOk="0" fill="none" h="604" w="817">
                  <a:moveTo>
                    <a:pt x="816" y="0"/>
                  </a:moveTo>
                  <a:lnTo>
                    <a:pt x="1" y="604"/>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9"/>
            <p:cNvSpPr/>
            <p:nvPr/>
          </p:nvSpPr>
          <p:spPr>
            <a:xfrm>
              <a:off x="8046474" y="2849410"/>
              <a:ext cx="32756" cy="30161"/>
            </a:xfrm>
            <a:custGeom>
              <a:rect b="b" l="l" r="r" t="t"/>
              <a:pathLst>
                <a:path extrusionOk="0" h="558" w="606">
                  <a:moveTo>
                    <a:pt x="361" y="1"/>
                  </a:moveTo>
                  <a:cubicBezTo>
                    <a:pt x="279" y="1"/>
                    <a:pt x="185" y="55"/>
                    <a:pt x="114" y="184"/>
                  </a:cubicBezTo>
                  <a:cubicBezTo>
                    <a:pt x="1" y="398"/>
                    <a:pt x="107" y="557"/>
                    <a:pt x="246" y="557"/>
                  </a:cubicBezTo>
                  <a:cubicBezTo>
                    <a:pt x="327" y="557"/>
                    <a:pt x="419" y="503"/>
                    <a:pt x="485" y="374"/>
                  </a:cubicBezTo>
                  <a:cubicBezTo>
                    <a:pt x="606" y="160"/>
                    <a:pt x="502" y="1"/>
                    <a:pt x="361" y="1"/>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9"/>
            <p:cNvSpPr/>
            <p:nvPr/>
          </p:nvSpPr>
          <p:spPr>
            <a:xfrm>
              <a:off x="8072096" y="2800329"/>
              <a:ext cx="34972" cy="31567"/>
            </a:xfrm>
            <a:custGeom>
              <a:rect b="b" l="l" r="r" t="t"/>
              <a:pathLst>
                <a:path extrusionOk="0" fill="none" h="584" w="647">
                  <a:moveTo>
                    <a:pt x="647" y="583"/>
                  </a:moveTo>
                  <a:cubicBezTo>
                    <a:pt x="647" y="583"/>
                    <a:pt x="541" y="1"/>
                    <a:pt x="1" y="223"/>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9"/>
            <p:cNvSpPr/>
            <p:nvPr/>
          </p:nvSpPr>
          <p:spPr>
            <a:xfrm>
              <a:off x="8003394" y="2949193"/>
              <a:ext cx="60755" cy="42431"/>
            </a:xfrm>
            <a:custGeom>
              <a:rect b="b" l="l" r="r" t="t"/>
              <a:pathLst>
                <a:path extrusionOk="0" fill="none" h="785" w="1124">
                  <a:moveTo>
                    <a:pt x="0" y="1"/>
                  </a:moveTo>
                  <a:cubicBezTo>
                    <a:pt x="329" y="223"/>
                    <a:pt x="742" y="318"/>
                    <a:pt x="1123" y="255"/>
                  </a:cubicBezTo>
                  <a:cubicBezTo>
                    <a:pt x="964" y="541"/>
                    <a:pt x="668" y="753"/>
                    <a:pt x="329" y="785"/>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9"/>
            <p:cNvSpPr/>
            <p:nvPr/>
          </p:nvSpPr>
          <p:spPr>
            <a:xfrm>
              <a:off x="7615775" y="3232597"/>
              <a:ext cx="648738" cy="501229"/>
            </a:xfrm>
            <a:custGeom>
              <a:rect b="b" l="l" r="r" t="t"/>
              <a:pathLst>
                <a:path extrusionOk="0" h="9273" w="12002">
                  <a:moveTo>
                    <a:pt x="10379" y="0"/>
                  </a:moveTo>
                  <a:cubicBezTo>
                    <a:pt x="9725" y="0"/>
                    <a:pt x="9166" y="366"/>
                    <a:pt x="8898" y="912"/>
                  </a:cubicBezTo>
                  <a:lnTo>
                    <a:pt x="6779" y="5933"/>
                  </a:lnTo>
                  <a:lnTo>
                    <a:pt x="4449" y="3825"/>
                  </a:lnTo>
                  <a:cubicBezTo>
                    <a:pt x="4322" y="3698"/>
                    <a:pt x="4184" y="3603"/>
                    <a:pt x="4004" y="3539"/>
                  </a:cubicBezTo>
                  <a:lnTo>
                    <a:pt x="3994" y="3539"/>
                  </a:lnTo>
                  <a:cubicBezTo>
                    <a:pt x="3866" y="3486"/>
                    <a:pt x="3718" y="3444"/>
                    <a:pt x="3570" y="3444"/>
                  </a:cubicBezTo>
                  <a:cubicBezTo>
                    <a:pt x="3418" y="3422"/>
                    <a:pt x="3229" y="3406"/>
                    <a:pt x="3013" y="3406"/>
                  </a:cubicBezTo>
                  <a:cubicBezTo>
                    <a:pt x="2704" y="3406"/>
                    <a:pt x="2338" y="3439"/>
                    <a:pt x="1939" y="3539"/>
                  </a:cubicBezTo>
                  <a:cubicBezTo>
                    <a:pt x="773" y="3857"/>
                    <a:pt x="0" y="5181"/>
                    <a:pt x="0" y="5181"/>
                  </a:cubicBezTo>
                  <a:lnTo>
                    <a:pt x="2458" y="5446"/>
                  </a:lnTo>
                  <a:cubicBezTo>
                    <a:pt x="2489" y="5488"/>
                    <a:pt x="2511" y="5520"/>
                    <a:pt x="2542" y="5552"/>
                  </a:cubicBezTo>
                  <a:lnTo>
                    <a:pt x="2553" y="5562"/>
                  </a:lnTo>
                  <a:cubicBezTo>
                    <a:pt x="2617" y="5647"/>
                    <a:pt x="2691" y="5711"/>
                    <a:pt x="2775" y="5774"/>
                  </a:cubicBezTo>
                  <a:lnTo>
                    <a:pt x="6059" y="8804"/>
                  </a:lnTo>
                  <a:cubicBezTo>
                    <a:pt x="6335" y="9068"/>
                    <a:pt x="6695" y="9249"/>
                    <a:pt x="7108" y="9270"/>
                  </a:cubicBezTo>
                  <a:cubicBezTo>
                    <a:pt x="7137" y="9271"/>
                    <a:pt x="7166" y="9272"/>
                    <a:pt x="7195" y="9272"/>
                  </a:cubicBezTo>
                  <a:cubicBezTo>
                    <a:pt x="7752" y="9272"/>
                    <a:pt x="8246" y="8982"/>
                    <a:pt x="8538" y="8539"/>
                  </a:cubicBezTo>
                  <a:lnTo>
                    <a:pt x="8538" y="8528"/>
                  </a:lnTo>
                  <a:cubicBezTo>
                    <a:pt x="8591" y="8454"/>
                    <a:pt x="8633" y="8369"/>
                    <a:pt x="8654" y="8295"/>
                  </a:cubicBezTo>
                  <a:lnTo>
                    <a:pt x="11758" y="2427"/>
                  </a:lnTo>
                  <a:cubicBezTo>
                    <a:pt x="11875" y="2215"/>
                    <a:pt x="11949" y="1961"/>
                    <a:pt x="11959" y="1696"/>
                  </a:cubicBezTo>
                  <a:cubicBezTo>
                    <a:pt x="12002" y="806"/>
                    <a:pt x="11313" y="54"/>
                    <a:pt x="10434" y="1"/>
                  </a:cubicBezTo>
                  <a:cubicBezTo>
                    <a:pt x="10416" y="1"/>
                    <a:pt x="10397" y="0"/>
                    <a:pt x="10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9"/>
            <p:cNvSpPr/>
            <p:nvPr/>
          </p:nvSpPr>
          <p:spPr>
            <a:xfrm>
              <a:off x="7615775" y="3231462"/>
              <a:ext cx="648738" cy="503931"/>
            </a:xfrm>
            <a:custGeom>
              <a:rect b="b" l="l" r="r" t="t"/>
              <a:pathLst>
                <a:path extrusionOk="0" fill="none" h="9323" w="12002">
                  <a:moveTo>
                    <a:pt x="11758" y="2448"/>
                  </a:moveTo>
                  <a:lnTo>
                    <a:pt x="11758" y="2448"/>
                  </a:lnTo>
                  <a:cubicBezTo>
                    <a:pt x="11875" y="2236"/>
                    <a:pt x="11949" y="1982"/>
                    <a:pt x="11959" y="1717"/>
                  </a:cubicBezTo>
                  <a:cubicBezTo>
                    <a:pt x="12002" y="827"/>
                    <a:pt x="11313" y="75"/>
                    <a:pt x="10434" y="22"/>
                  </a:cubicBezTo>
                  <a:cubicBezTo>
                    <a:pt x="9756" y="1"/>
                    <a:pt x="9173" y="372"/>
                    <a:pt x="8898" y="933"/>
                  </a:cubicBezTo>
                  <a:lnTo>
                    <a:pt x="8898" y="933"/>
                  </a:lnTo>
                  <a:lnTo>
                    <a:pt x="6779" y="5954"/>
                  </a:lnTo>
                  <a:lnTo>
                    <a:pt x="4449" y="3846"/>
                  </a:lnTo>
                  <a:cubicBezTo>
                    <a:pt x="4322" y="3719"/>
                    <a:pt x="4184" y="3624"/>
                    <a:pt x="4004" y="3560"/>
                  </a:cubicBezTo>
                  <a:lnTo>
                    <a:pt x="4004" y="3560"/>
                  </a:lnTo>
                  <a:lnTo>
                    <a:pt x="3994" y="3560"/>
                  </a:lnTo>
                  <a:cubicBezTo>
                    <a:pt x="3866" y="3507"/>
                    <a:pt x="3718" y="3465"/>
                    <a:pt x="3570" y="3465"/>
                  </a:cubicBezTo>
                  <a:lnTo>
                    <a:pt x="3570" y="3465"/>
                  </a:lnTo>
                  <a:cubicBezTo>
                    <a:pt x="3199" y="3412"/>
                    <a:pt x="2617" y="3391"/>
                    <a:pt x="1939" y="3560"/>
                  </a:cubicBezTo>
                  <a:cubicBezTo>
                    <a:pt x="773" y="3878"/>
                    <a:pt x="0" y="5202"/>
                    <a:pt x="0" y="5202"/>
                  </a:cubicBezTo>
                  <a:lnTo>
                    <a:pt x="2458" y="5467"/>
                  </a:lnTo>
                  <a:lnTo>
                    <a:pt x="2458" y="5467"/>
                  </a:lnTo>
                  <a:cubicBezTo>
                    <a:pt x="2489" y="5509"/>
                    <a:pt x="2511" y="5541"/>
                    <a:pt x="2542" y="5573"/>
                  </a:cubicBezTo>
                  <a:lnTo>
                    <a:pt x="2542" y="5573"/>
                  </a:lnTo>
                  <a:lnTo>
                    <a:pt x="2553" y="5583"/>
                  </a:lnTo>
                  <a:cubicBezTo>
                    <a:pt x="2617" y="5668"/>
                    <a:pt x="2691" y="5732"/>
                    <a:pt x="2775" y="5795"/>
                  </a:cubicBezTo>
                  <a:lnTo>
                    <a:pt x="6059" y="8825"/>
                  </a:lnTo>
                  <a:lnTo>
                    <a:pt x="6059" y="8825"/>
                  </a:lnTo>
                  <a:cubicBezTo>
                    <a:pt x="6335" y="9089"/>
                    <a:pt x="6695" y="9270"/>
                    <a:pt x="7108" y="9291"/>
                  </a:cubicBezTo>
                  <a:cubicBezTo>
                    <a:pt x="7701" y="9322"/>
                    <a:pt x="8231" y="9026"/>
                    <a:pt x="8538" y="8560"/>
                  </a:cubicBezTo>
                  <a:lnTo>
                    <a:pt x="8538" y="8560"/>
                  </a:lnTo>
                  <a:lnTo>
                    <a:pt x="8538" y="8549"/>
                  </a:lnTo>
                  <a:cubicBezTo>
                    <a:pt x="8591" y="8475"/>
                    <a:pt x="8633" y="8390"/>
                    <a:pt x="8654" y="8316"/>
                  </a:cubicBezTo>
                  <a:close/>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9"/>
            <p:cNvSpPr/>
            <p:nvPr/>
          </p:nvSpPr>
          <p:spPr>
            <a:xfrm>
              <a:off x="8002799" y="3713027"/>
              <a:ext cx="33837" cy="8648"/>
            </a:xfrm>
            <a:custGeom>
              <a:rect b="b" l="l" r="r" t="t"/>
              <a:pathLst>
                <a:path extrusionOk="0" fill="none" h="160" w="626">
                  <a:moveTo>
                    <a:pt x="1" y="75"/>
                  </a:moveTo>
                  <a:cubicBezTo>
                    <a:pt x="202" y="159"/>
                    <a:pt x="446" y="117"/>
                    <a:pt x="626"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9"/>
            <p:cNvSpPr/>
            <p:nvPr/>
          </p:nvSpPr>
          <p:spPr>
            <a:xfrm>
              <a:off x="7946691" y="3522379"/>
              <a:ext cx="76214" cy="68160"/>
            </a:xfrm>
            <a:custGeom>
              <a:rect b="b" l="l" r="r" t="t"/>
              <a:pathLst>
                <a:path extrusionOk="0" fill="none" h="1261" w="1410">
                  <a:moveTo>
                    <a:pt x="1" y="0"/>
                  </a:moveTo>
                  <a:lnTo>
                    <a:pt x="1410" y="126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9"/>
            <p:cNvSpPr/>
            <p:nvPr/>
          </p:nvSpPr>
          <p:spPr>
            <a:xfrm>
              <a:off x="8058366" y="2436763"/>
              <a:ext cx="282911" cy="216480"/>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9"/>
            <p:cNvSpPr/>
            <p:nvPr/>
          </p:nvSpPr>
          <p:spPr>
            <a:xfrm>
              <a:off x="8091555"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9"/>
            <p:cNvSpPr/>
            <p:nvPr/>
          </p:nvSpPr>
          <p:spPr>
            <a:xfrm>
              <a:off x="8180311"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9"/>
            <p:cNvSpPr/>
            <p:nvPr/>
          </p:nvSpPr>
          <p:spPr>
            <a:xfrm>
              <a:off x="8269067" y="2496871"/>
              <a:ext cx="37242" cy="37242"/>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9"/>
            <p:cNvSpPr/>
            <p:nvPr/>
          </p:nvSpPr>
          <p:spPr>
            <a:xfrm>
              <a:off x="5853356" y="1792604"/>
              <a:ext cx="1289476" cy="1042673"/>
            </a:xfrm>
            <a:custGeom>
              <a:rect b="b" l="l" r="r" t="t"/>
              <a:pathLst>
                <a:path extrusionOk="0" h="19290" w="23856">
                  <a:moveTo>
                    <a:pt x="1" y="0"/>
                  </a:moveTo>
                  <a:lnTo>
                    <a:pt x="1" y="19290"/>
                  </a:lnTo>
                  <a:lnTo>
                    <a:pt x="23856" y="19290"/>
                  </a:lnTo>
                  <a:lnTo>
                    <a:pt x="23856"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9"/>
            <p:cNvSpPr/>
            <p:nvPr/>
          </p:nvSpPr>
          <p:spPr>
            <a:xfrm>
              <a:off x="6188867" y="1930549"/>
              <a:ext cx="258371" cy="513228"/>
            </a:xfrm>
            <a:custGeom>
              <a:rect b="b" l="l" r="r" t="t"/>
              <a:pathLst>
                <a:path extrusionOk="0" h="9495" w="4780">
                  <a:moveTo>
                    <a:pt x="875" y="1"/>
                  </a:moveTo>
                  <a:cubicBezTo>
                    <a:pt x="853" y="1"/>
                    <a:pt x="832" y="10"/>
                    <a:pt x="827" y="33"/>
                  </a:cubicBezTo>
                  <a:cubicBezTo>
                    <a:pt x="213" y="1929"/>
                    <a:pt x="1" y="3952"/>
                    <a:pt x="245" y="5923"/>
                  </a:cubicBezTo>
                  <a:cubicBezTo>
                    <a:pt x="298" y="6410"/>
                    <a:pt x="393" y="6887"/>
                    <a:pt x="499" y="7384"/>
                  </a:cubicBezTo>
                  <a:cubicBezTo>
                    <a:pt x="584" y="7787"/>
                    <a:pt x="690" y="8200"/>
                    <a:pt x="891" y="8581"/>
                  </a:cubicBezTo>
                  <a:cubicBezTo>
                    <a:pt x="1205" y="9174"/>
                    <a:pt x="1756" y="9495"/>
                    <a:pt x="2384" y="9495"/>
                  </a:cubicBezTo>
                  <a:cubicBezTo>
                    <a:pt x="2519" y="9495"/>
                    <a:pt x="2657" y="9480"/>
                    <a:pt x="2797" y="9450"/>
                  </a:cubicBezTo>
                  <a:cubicBezTo>
                    <a:pt x="3740" y="9249"/>
                    <a:pt x="4365" y="8422"/>
                    <a:pt x="4757" y="7607"/>
                  </a:cubicBezTo>
                  <a:cubicBezTo>
                    <a:pt x="4780" y="7569"/>
                    <a:pt x="4744" y="7532"/>
                    <a:pt x="4713" y="7532"/>
                  </a:cubicBezTo>
                  <a:cubicBezTo>
                    <a:pt x="4701" y="7532"/>
                    <a:pt x="4689" y="7538"/>
                    <a:pt x="4683" y="7554"/>
                  </a:cubicBezTo>
                  <a:cubicBezTo>
                    <a:pt x="4333" y="8274"/>
                    <a:pt x="3804" y="9005"/>
                    <a:pt x="3009" y="9291"/>
                  </a:cubicBezTo>
                  <a:cubicBezTo>
                    <a:pt x="2815" y="9356"/>
                    <a:pt x="2609" y="9390"/>
                    <a:pt x="2404" y="9390"/>
                  </a:cubicBezTo>
                  <a:cubicBezTo>
                    <a:pt x="2207" y="9390"/>
                    <a:pt x="2010" y="9359"/>
                    <a:pt x="1823" y="9291"/>
                  </a:cubicBezTo>
                  <a:cubicBezTo>
                    <a:pt x="1420" y="9143"/>
                    <a:pt x="1134" y="8804"/>
                    <a:pt x="944" y="8422"/>
                  </a:cubicBezTo>
                  <a:cubicBezTo>
                    <a:pt x="774" y="8073"/>
                    <a:pt x="679" y="7670"/>
                    <a:pt x="584" y="7278"/>
                  </a:cubicBezTo>
                  <a:cubicBezTo>
                    <a:pt x="478" y="6802"/>
                    <a:pt x="404" y="6336"/>
                    <a:pt x="351" y="5848"/>
                  </a:cubicBezTo>
                  <a:cubicBezTo>
                    <a:pt x="245" y="4948"/>
                    <a:pt x="234" y="4016"/>
                    <a:pt x="308" y="3115"/>
                  </a:cubicBezTo>
                  <a:cubicBezTo>
                    <a:pt x="404" y="2067"/>
                    <a:pt x="615" y="1039"/>
                    <a:pt x="933" y="33"/>
                  </a:cubicBezTo>
                  <a:cubicBezTo>
                    <a:pt x="933" y="15"/>
                    <a:pt x="903" y="1"/>
                    <a:pt x="875"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9"/>
            <p:cNvSpPr/>
            <p:nvPr/>
          </p:nvSpPr>
          <p:spPr>
            <a:xfrm>
              <a:off x="5905951" y="1789631"/>
              <a:ext cx="620793" cy="381286"/>
            </a:xfrm>
            <a:custGeom>
              <a:rect b="b" l="l" r="r" t="t"/>
              <a:pathLst>
                <a:path extrusionOk="0" h="7054" w="11485">
                  <a:moveTo>
                    <a:pt x="10318" y="0"/>
                  </a:moveTo>
                  <a:cubicBezTo>
                    <a:pt x="10277" y="0"/>
                    <a:pt x="10246" y="54"/>
                    <a:pt x="10288" y="87"/>
                  </a:cubicBezTo>
                  <a:cubicBezTo>
                    <a:pt x="11082" y="765"/>
                    <a:pt x="11368" y="1899"/>
                    <a:pt x="11199" y="2915"/>
                  </a:cubicBezTo>
                  <a:cubicBezTo>
                    <a:pt x="11008" y="4017"/>
                    <a:pt x="10351" y="5013"/>
                    <a:pt x="9546" y="5765"/>
                  </a:cubicBezTo>
                  <a:cubicBezTo>
                    <a:pt x="8825" y="6448"/>
                    <a:pt x="7902" y="6956"/>
                    <a:pt x="6905" y="6956"/>
                  </a:cubicBezTo>
                  <a:cubicBezTo>
                    <a:pt x="6804" y="6956"/>
                    <a:pt x="6703" y="6951"/>
                    <a:pt x="6601" y="6941"/>
                  </a:cubicBezTo>
                  <a:cubicBezTo>
                    <a:pt x="5489" y="6824"/>
                    <a:pt x="4536" y="6178"/>
                    <a:pt x="3530" y="5754"/>
                  </a:cubicBezTo>
                  <a:cubicBezTo>
                    <a:pt x="2908" y="5491"/>
                    <a:pt x="2239" y="5316"/>
                    <a:pt x="1576" y="5316"/>
                  </a:cubicBezTo>
                  <a:cubicBezTo>
                    <a:pt x="1064" y="5316"/>
                    <a:pt x="556" y="5420"/>
                    <a:pt x="76" y="5670"/>
                  </a:cubicBezTo>
                  <a:cubicBezTo>
                    <a:pt x="0" y="5679"/>
                    <a:pt x="35" y="5757"/>
                    <a:pt x="82" y="5757"/>
                  </a:cubicBezTo>
                  <a:cubicBezTo>
                    <a:pt x="87" y="5757"/>
                    <a:pt x="92" y="5756"/>
                    <a:pt x="98" y="5754"/>
                  </a:cubicBezTo>
                  <a:cubicBezTo>
                    <a:pt x="569" y="5518"/>
                    <a:pt x="1064" y="5419"/>
                    <a:pt x="1561" y="5419"/>
                  </a:cubicBezTo>
                  <a:cubicBezTo>
                    <a:pt x="2270" y="5419"/>
                    <a:pt x="2982" y="5621"/>
                    <a:pt x="3635" y="5913"/>
                  </a:cubicBezTo>
                  <a:cubicBezTo>
                    <a:pt x="4621" y="6347"/>
                    <a:pt x="5574" y="6951"/>
                    <a:pt x="6665" y="7047"/>
                  </a:cubicBezTo>
                  <a:cubicBezTo>
                    <a:pt x="6734" y="7051"/>
                    <a:pt x="6803" y="7054"/>
                    <a:pt x="6871" y="7054"/>
                  </a:cubicBezTo>
                  <a:cubicBezTo>
                    <a:pt x="7892" y="7054"/>
                    <a:pt x="8823" y="6546"/>
                    <a:pt x="9567" y="5871"/>
                  </a:cubicBezTo>
                  <a:cubicBezTo>
                    <a:pt x="10362" y="5129"/>
                    <a:pt x="11040" y="4155"/>
                    <a:pt x="11262" y="3074"/>
                  </a:cubicBezTo>
                  <a:cubicBezTo>
                    <a:pt x="11485" y="1994"/>
                    <a:pt x="11209" y="755"/>
                    <a:pt x="10351" y="13"/>
                  </a:cubicBezTo>
                  <a:cubicBezTo>
                    <a:pt x="10340" y="4"/>
                    <a:pt x="10329" y="0"/>
                    <a:pt x="10318" y="0"/>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9"/>
            <p:cNvSpPr/>
            <p:nvPr/>
          </p:nvSpPr>
          <p:spPr>
            <a:xfrm>
              <a:off x="5902761" y="2373033"/>
              <a:ext cx="63998" cy="368206"/>
            </a:xfrm>
            <a:custGeom>
              <a:rect b="b" l="l" r="r" t="t"/>
              <a:pathLst>
                <a:path extrusionOk="0" h="6812" w="1184">
                  <a:moveTo>
                    <a:pt x="294" y="1"/>
                  </a:moveTo>
                  <a:cubicBezTo>
                    <a:pt x="258" y="1"/>
                    <a:pt x="223" y="34"/>
                    <a:pt x="252" y="78"/>
                  </a:cubicBezTo>
                  <a:cubicBezTo>
                    <a:pt x="771" y="1169"/>
                    <a:pt x="1099" y="2366"/>
                    <a:pt x="1057" y="3584"/>
                  </a:cubicBezTo>
                  <a:cubicBezTo>
                    <a:pt x="1046" y="4050"/>
                    <a:pt x="1004" y="4579"/>
                    <a:pt x="834" y="5014"/>
                  </a:cubicBezTo>
                  <a:cubicBezTo>
                    <a:pt x="718" y="5321"/>
                    <a:pt x="559" y="5618"/>
                    <a:pt x="421" y="5904"/>
                  </a:cubicBezTo>
                  <a:cubicBezTo>
                    <a:pt x="294" y="6179"/>
                    <a:pt x="146" y="6465"/>
                    <a:pt x="29" y="6740"/>
                  </a:cubicBezTo>
                  <a:cubicBezTo>
                    <a:pt x="1" y="6776"/>
                    <a:pt x="35" y="6812"/>
                    <a:pt x="63" y="6812"/>
                  </a:cubicBezTo>
                  <a:cubicBezTo>
                    <a:pt x="77" y="6812"/>
                    <a:pt x="90" y="6803"/>
                    <a:pt x="93" y="6783"/>
                  </a:cubicBezTo>
                  <a:cubicBezTo>
                    <a:pt x="347" y="6211"/>
                    <a:pt x="654" y="5649"/>
                    <a:pt x="898" y="5088"/>
                  </a:cubicBezTo>
                  <a:cubicBezTo>
                    <a:pt x="1078" y="4685"/>
                    <a:pt x="1110" y="4209"/>
                    <a:pt x="1142" y="3785"/>
                  </a:cubicBezTo>
                  <a:cubicBezTo>
                    <a:pt x="1184" y="3192"/>
                    <a:pt x="1131" y="2577"/>
                    <a:pt x="1004" y="1995"/>
                  </a:cubicBezTo>
                  <a:cubicBezTo>
                    <a:pt x="866" y="1306"/>
                    <a:pt x="623" y="660"/>
                    <a:pt x="337" y="25"/>
                  </a:cubicBezTo>
                  <a:cubicBezTo>
                    <a:pt x="327" y="8"/>
                    <a:pt x="310" y="1"/>
                    <a:pt x="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9"/>
            <p:cNvSpPr/>
            <p:nvPr/>
          </p:nvSpPr>
          <p:spPr>
            <a:xfrm>
              <a:off x="6019193" y="2620492"/>
              <a:ext cx="206102" cy="117510"/>
            </a:xfrm>
            <a:custGeom>
              <a:rect b="b" l="l" r="r" t="t"/>
              <a:pathLst>
                <a:path extrusionOk="0" h="2174" w="3813">
                  <a:moveTo>
                    <a:pt x="3185" y="0"/>
                  </a:moveTo>
                  <a:cubicBezTo>
                    <a:pt x="2930" y="0"/>
                    <a:pt x="2672" y="43"/>
                    <a:pt x="2441" y="97"/>
                  </a:cubicBezTo>
                  <a:cubicBezTo>
                    <a:pt x="1816" y="245"/>
                    <a:pt x="1223" y="542"/>
                    <a:pt x="757" y="997"/>
                  </a:cubicBezTo>
                  <a:cubicBezTo>
                    <a:pt x="439" y="1315"/>
                    <a:pt x="195" y="1686"/>
                    <a:pt x="15" y="2099"/>
                  </a:cubicBezTo>
                  <a:cubicBezTo>
                    <a:pt x="0" y="2136"/>
                    <a:pt x="43" y="2174"/>
                    <a:pt x="74" y="2174"/>
                  </a:cubicBezTo>
                  <a:cubicBezTo>
                    <a:pt x="86" y="2174"/>
                    <a:pt x="97" y="2167"/>
                    <a:pt x="100" y="2152"/>
                  </a:cubicBezTo>
                  <a:cubicBezTo>
                    <a:pt x="619" y="944"/>
                    <a:pt x="1805" y="139"/>
                    <a:pt x="3119" y="107"/>
                  </a:cubicBezTo>
                  <a:cubicBezTo>
                    <a:pt x="3331" y="107"/>
                    <a:pt x="3543" y="129"/>
                    <a:pt x="3744" y="192"/>
                  </a:cubicBezTo>
                  <a:cubicBezTo>
                    <a:pt x="3751" y="194"/>
                    <a:pt x="3757" y="195"/>
                    <a:pt x="3763" y="195"/>
                  </a:cubicBezTo>
                  <a:cubicBezTo>
                    <a:pt x="3809" y="195"/>
                    <a:pt x="3812" y="125"/>
                    <a:pt x="3765" y="97"/>
                  </a:cubicBezTo>
                  <a:cubicBezTo>
                    <a:pt x="3583" y="27"/>
                    <a:pt x="3385" y="0"/>
                    <a:pt x="3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9"/>
            <p:cNvSpPr/>
            <p:nvPr/>
          </p:nvSpPr>
          <p:spPr>
            <a:xfrm>
              <a:off x="6891997" y="2435682"/>
              <a:ext cx="255236" cy="247344"/>
            </a:xfrm>
            <a:custGeom>
              <a:rect b="b" l="l" r="r" t="t"/>
              <a:pathLst>
                <a:path extrusionOk="0" h="4576" w="4722">
                  <a:moveTo>
                    <a:pt x="3256" y="1"/>
                  </a:moveTo>
                  <a:cubicBezTo>
                    <a:pt x="2615" y="1"/>
                    <a:pt x="1973" y="201"/>
                    <a:pt x="1431" y="592"/>
                  </a:cubicBezTo>
                  <a:cubicBezTo>
                    <a:pt x="552" y="1228"/>
                    <a:pt x="1" y="2435"/>
                    <a:pt x="425" y="3473"/>
                  </a:cubicBezTo>
                  <a:cubicBezTo>
                    <a:pt x="636" y="3992"/>
                    <a:pt x="1050" y="4406"/>
                    <a:pt x="1590" y="4575"/>
                  </a:cubicBezTo>
                  <a:cubicBezTo>
                    <a:pt x="1594" y="4576"/>
                    <a:pt x="1597" y="4576"/>
                    <a:pt x="1601" y="4576"/>
                  </a:cubicBezTo>
                  <a:cubicBezTo>
                    <a:pt x="1657" y="4576"/>
                    <a:pt x="1681" y="4500"/>
                    <a:pt x="1611" y="4480"/>
                  </a:cubicBezTo>
                  <a:cubicBezTo>
                    <a:pt x="583" y="4183"/>
                    <a:pt x="181" y="2997"/>
                    <a:pt x="488" y="2033"/>
                  </a:cubicBezTo>
                  <a:cubicBezTo>
                    <a:pt x="806" y="1027"/>
                    <a:pt x="1738" y="317"/>
                    <a:pt x="2766" y="137"/>
                  </a:cubicBezTo>
                  <a:cubicBezTo>
                    <a:pt x="2916" y="112"/>
                    <a:pt x="3066" y="100"/>
                    <a:pt x="3217" y="100"/>
                  </a:cubicBezTo>
                  <a:cubicBezTo>
                    <a:pt x="3702" y="100"/>
                    <a:pt x="4182" y="225"/>
                    <a:pt x="4619" y="444"/>
                  </a:cubicBezTo>
                  <a:cubicBezTo>
                    <a:pt x="4623" y="445"/>
                    <a:pt x="4626" y="445"/>
                    <a:pt x="4630" y="445"/>
                  </a:cubicBezTo>
                  <a:cubicBezTo>
                    <a:pt x="4679" y="445"/>
                    <a:pt x="4722" y="378"/>
                    <a:pt x="4672" y="349"/>
                  </a:cubicBezTo>
                  <a:cubicBezTo>
                    <a:pt x="4229" y="116"/>
                    <a:pt x="3743" y="1"/>
                    <a:pt x="3256"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9"/>
            <p:cNvSpPr/>
            <p:nvPr/>
          </p:nvSpPr>
          <p:spPr>
            <a:xfrm>
              <a:off x="6796971" y="2303574"/>
              <a:ext cx="349395" cy="436096"/>
            </a:xfrm>
            <a:custGeom>
              <a:rect b="b" l="l" r="r" t="t"/>
              <a:pathLst>
                <a:path extrusionOk="0" h="8068" w="6464">
                  <a:moveTo>
                    <a:pt x="6415" y="0"/>
                  </a:moveTo>
                  <a:cubicBezTo>
                    <a:pt x="6407" y="0"/>
                    <a:pt x="6398" y="2"/>
                    <a:pt x="6388" y="7"/>
                  </a:cubicBezTo>
                  <a:cubicBezTo>
                    <a:pt x="5774" y="229"/>
                    <a:pt x="5117" y="388"/>
                    <a:pt x="4481" y="589"/>
                  </a:cubicBezTo>
                  <a:cubicBezTo>
                    <a:pt x="3888" y="769"/>
                    <a:pt x="3305" y="981"/>
                    <a:pt x="2733" y="1257"/>
                  </a:cubicBezTo>
                  <a:cubicBezTo>
                    <a:pt x="1759" y="1733"/>
                    <a:pt x="710" y="2422"/>
                    <a:pt x="318" y="3492"/>
                  </a:cubicBezTo>
                  <a:cubicBezTo>
                    <a:pt x="0" y="4371"/>
                    <a:pt x="128" y="5377"/>
                    <a:pt x="562" y="6182"/>
                  </a:cubicBezTo>
                  <a:cubicBezTo>
                    <a:pt x="1039" y="7061"/>
                    <a:pt x="1854" y="7665"/>
                    <a:pt x="2808" y="7919"/>
                  </a:cubicBezTo>
                  <a:cubicBezTo>
                    <a:pt x="3178" y="8020"/>
                    <a:pt x="3559" y="8067"/>
                    <a:pt x="3939" y="8067"/>
                  </a:cubicBezTo>
                  <a:cubicBezTo>
                    <a:pt x="4767" y="8067"/>
                    <a:pt x="5595" y="7842"/>
                    <a:pt x="6314" y="7443"/>
                  </a:cubicBezTo>
                  <a:cubicBezTo>
                    <a:pt x="6359" y="7425"/>
                    <a:pt x="6327" y="7352"/>
                    <a:pt x="6283" y="7352"/>
                  </a:cubicBezTo>
                  <a:cubicBezTo>
                    <a:pt x="6276" y="7352"/>
                    <a:pt x="6268" y="7354"/>
                    <a:pt x="6261" y="7358"/>
                  </a:cubicBezTo>
                  <a:cubicBezTo>
                    <a:pt x="5554" y="7749"/>
                    <a:pt x="4728" y="7962"/>
                    <a:pt x="3915" y="7962"/>
                  </a:cubicBezTo>
                  <a:cubicBezTo>
                    <a:pt x="2680" y="7962"/>
                    <a:pt x="1476" y="7472"/>
                    <a:pt x="774" y="6373"/>
                  </a:cubicBezTo>
                  <a:cubicBezTo>
                    <a:pt x="287" y="5600"/>
                    <a:pt x="75" y="4636"/>
                    <a:pt x="329" y="3746"/>
                  </a:cubicBezTo>
                  <a:cubicBezTo>
                    <a:pt x="615" y="2665"/>
                    <a:pt x="1589" y="1956"/>
                    <a:pt x="2543" y="1468"/>
                  </a:cubicBezTo>
                  <a:cubicBezTo>
                    <a:pt x="3136" y="1151"/>
                    <a:pt x="3772" y="918"/>
                    <a:pt x="4407" y="716"/>
                  </a:cubicBezTo>
                  <a:cubicBezTo>
                    <a:pt x="5064" y="505"/>
                    <a:pt x="5752" y="346"/>
                    <a:pt x="6399" y="113"/>
                  </a:cubicBezTo>
                  <a:cubicBezTo>
                    <a:pt x="6462" y="76"/>
                    <a:pt x="6463" y="0"/>
                    <a:pt x="6415" y="0"/>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9"/>
            <p:cNvSpPr/>
            <p:nvPr/>
          </p:nvSpPr>
          <p:spPr>
            <a:xfrm>
              <a:off x="5849951" y="1776280"/>
              <a:ext cx="1295152" cy="778734"/>
            </a:xfrm>
            <a:custGeom>
              <a:rect b="b" l="l" r="r" t="t"/>
              <a:pathLst>
                <a:path extrusionOk="0" h="14407" w="23961">
                  <a:moveTo>
                    <a:pt x="2676" y="61"/>
                  </a:moveTo>
                  <a:cubicBezTo>
                    <a:pt x="2727" y="61"/>
                    <a:pt x="2779" y="67"/>
                    <a:pt x="2828" y="80"/>
                  </a:cubicBezTo>
                  <a:cubicBezTo>
                    <a:pt x="3199" y="165"/>
                    <a:pt x="3220" y="610"/>
                    <a:pt x="3125" y="906"/>
                  </a:cubicBezTo>
                  <a:cubicBezTo>
                    <a:pt x="3009" y="1316"/>
                    <a:pt x="2690" y="1607"/>
                    <a:pt x="2325" y="1817"/>
                  </a:cubicBezTo>
                  <a:lnTo>
                    <a:pt x="2325" y="1817"/>
                  </a:lnTo>
                  <a:cubicBezTo>
                    <a:pt x="2031" y="1393"/>
                    <a:pt x="1839" y="872"/>
                    <a:pt x="2076" y="419"/>
                  </a:cubicBezTo>
                  <a:cubicBezTo>
                    <a:pt x="2181" y="200"/>
                    <a:pt x="2431" y="61"/>
                    <a:pt x="2676" y="61"/>
                  </a:cubicBezTo>
                  <a:close/>
                  <a:moveTo>
                    <a:pt x="16886" y="1862"/>
                  </a:moveTo>
                  <a:cubicBezTo>
                    <a:pt x="17983" y="1862"/>
                    <a:pt x="19093" y="2290"/>
                    <a:pt x="19883" y="3046"/>
                  </a:cubicBezTo>
                  <a:cubicBezTo>
                    <a:pt x="19924" y="3085"/>
                    <a:pt x="19964" y="3126"/>
                    <a:pt x="20003" y="3167"/>
                  </a:cubicBezTo>
                  <a:lnTo>
                    <a:pt x="20003" y="3167"/>
                  </a:lnTo>
                  <a:cubicBezTo>
                    <a:pt x="19271" y="4111"/>
                    <a:pt x="18535" y="5088"/>
                    <a:pt x="17436" y="5620"/>
                  </a:cubicBezTo>
                  <a:cubicBezTo>
                    <a:pt x="17032" y="5818"/>
                    <a:pt x="16597" y="5935"/>
                    <a:pt x="16160" y="5935"/>
                  </a:cubicBezTo>
                  <a:cubicBezTo>
                    <a:pt x="15967" y="5935"/>
                    <a:pt x="15774" y="5912"/>
                    <a:pt x="15582" y="5864"/>
                  </a:cubicBezTo>
                  <a:cubicBezTo>
                    <a:pt x="15031" y="5726"/>
                    <a:pt x="14502" y="5397"/>
                    <a:pt x="14205" y="4900"/>
                  </a:cubicBezTo>
                  <a:cubicBezTo>
                    <a:pt x="13877" y="4296"/>
                    <a:pt x="13983" y="3576"/>
                    <a:pt x="14343" y="3025"/>
                  </a:cubicBezTo>
                  <a:cubicBezTo>
                    <a:pt x="14735" y="2421"/>
                    <a:pt x="15423" y="2061"/>
                    <a:pt x="16122" y="1934"/>
                  </a:cubicBezTo>
                  <a:cubicBezTo>
                    <a:pt x="16373" y="1885"/>
                    <a:pt x="16629" y="1862"/>
                    <a:pt x="16886" y="1862"/>
                  </a:cubicBezTo>
                  <a:close/>
                  <a:moveTo>
                    <a:pt x="5971" y="8405"/>
                  </a:moveTo>
                  <a:cubicBezTo>
                    <a:pt x="6140" y="8405"/>
                    <a:pt x="6308" y="8413"/>
                    <a:pt x="6472" y="8427"/>
                  </a:cubicBezTo>
                  <a:cubicBezTo>
                    <a:pt x="7267" y="8501"/>
                    <a:pt x="8040" y="8745"/>
                    <a:pt x="8729" y="9147"/>
                  </a:cubicBezTo>
                  <a:cubicBezTo>
                    <a:pt x="9364" y="9518"/>
                    <a:pt x="9925" y="9963"/>
                    <a:pt x="10550" y="10334"/>
                  </a:cubicBezTo>
                  <a:cubicBezTo>
                    <a:pt x="11186" y="10704"/>
                    <a:pt x="11864" y="10937"/>
                    <a:pt x="12605" y="10969"/>
                  </a:cubicBezTo>
                  <a:cubicBezTo>
                    <a:pt x="12714" y="10976"/>
                    <a:pt x="12822" y="10979"/>
                    <a:pt x="12929" y="10979"/>
                  </a:cubicBezTo>
                  <a:cubicBezTo>
                    <a:pt x="13417" y="10979"/>
                    <a:pt x="13901" y="10915"/>
                    <a:pt x="14379" y="10807"/>
                  </a:cubicBezTo>
                  <a:lnTo>
                    <a:pt x="14379" y="10807"/>
                  </a:lnTo>
                  <a:cubicBezTo>
                    <a:pt x="14167" y="12039"/>
                    <a:pt x="13432" y="13112"/>
                    <a:pt x="12277" y="13670"/>
                  </a:cubicBezTo>
                  <a:cubicBezTo>
                    <a:pt x="11589" y="14009"/>
                    <a:pt x="10805" y="14189"/>
                    <a:pt x="10031" y="14274"/>
                  </a:cubicBezTo>
                  <a:cubicBezTo>
                    <a:pt x="9712" y="14307"/>
                    <a:pt x="9390" y="14325"/>
                    <a:pt x="9067" y="14325"/>
                  </a:cubicBezTo>
                  <a:cubicBezTo>
                    <a:pt x="8662" y="14325"/>
                    <a:pt x="8256" y="14297"/>
                    <a:pt x="7849" y="14232"/>
                  </a:cubicBezTo>
                  <a:cubicBezTo>
                    <a:pt x="6451" y="14020"/>
                    <a:pt x="4989" y="13427"/>
                    <a:pt x="3994" y="12378"/>
                  </a:cubicBezTo>
                  <a:cubicBezTo>
                    <a:pt x="3496" y="11848"/>
                    <a:pt x="3136" y="11171"/>
                    <a:pt x="3167" y="10440"/>
                  </a:cubicBezTo>
                  <a:cubicBezTo>
                    <a:pt x="3178" y="9698"/>
                    <a:pt x="3570" y="9094"/>
                    <a:pt x="4237" y="8766"/>
                  </a:cubicBezTo>
                  <a:cubicBezTo>
                    <a:pt x="4765" y="8502"/>
                    <a:pt x="5376" y="8405"/>
                    <a:pt x="5971" y="8405"/>
                  </a:cubicBezTo>
                  <a:close/>
                  <a:moveTo>
                    <a:pt x="2722" y="0"/>
                  </a:moveTo>
                  <a:cubicBezTo>
                    <a:pt x="2207" y="0"/>
                    <a:pt x="1898" y="480"/>
                    <a:pt x="1928" y="959"/>
                  </a:cubicBezTo>
                  <a:cubicBezTo>
                    <a:pt x="1949" y="1277"/>
                    <a:pt x="2074" y="1581"/>
                    <a:pt x="2252" y="1857"/>
                  </a:cubicBezTo>
                  <a:lnTo>
                    <a:pt x="2252" y="1857"/>
                  </a:lnTo>
                  <a:cubicBezTo>
                    <a:pt x="2139" y="1918"/>
                    <a:pt x="2022" y="1971"/>
                    <a:pt x="1907" y="2018"/>
                  </a:cubicBezTo>
                  <a:cubicBezTo>
                    <a:pt x="1653" y="2124"/>
                    <a:pt x="1388" y="2209"/>
                    <a:pt x="1123" y="2273"/>
                  </a:cubicBezTo>
                  <a:cubicBezTo>
                    <a:pt x="786" y="2362"/>
                    <a:pt x="439" y="2433"/>
                    <a:pt x="92" y="2433"/>
                  </a:cubicBezTo>
                  <a:cubicBezTo>
                    <a:pt x="69" y="2433"/>
                    <a:pt x="45" y="2432"/>
                    <a:pt x="21" y="2432"/>
                  </a:cubicBezTo>
                  <a:lnTo>
                    <a:pt x="21" y="2432"/>
                  </a:lnTo>
                  <a:cubicBezTo>
                    <a:pt x="0" y="2453"/>
                    <a:pt x="0" y="2537"/>
                    <a:pt x="64" y="2559"/>
                  </a:cubicBezTo>
                  <a:cubicBezTo>
                    <a:pt x="99" y="2561"/>
                    <a:pt x="135" y="2562"/>
                    <a:pt x="171" y="2562"/>
                  </a:cubicBezTo>
                  <a:cubicBezTo>
                    <a:pt x="504" y="2562"/>
                    <a:pt x="829" y="2477"/>
                    <a:pt x="1155" y="2410"/>
                  </a:cubicBezTo>
                  <a:cubicBezTo>
                    <a:pt x="1441" y="2347"/>
                    <a:pt x="1716" y="2251"/>
                    <a:pt x="2002" y="2146"/>
                  </a:cubicBezTo>
                  <a:cubicBezTo>
                    <a:pt x="2116" y="2098"/>
                    <a:pt x="2230" y="2045"/>
                    <a:pt x="2341" y="1986"/>
                  </a:cubicBezTo>
                  <a:lnTo>
                    <a:pt x="2341" y="1986"/>
                  </a:lnTo>
                  <a:cubicBezTo>
                    <a:pt x="2505" y="2209"/>
                    <a:pt x="2702" y="2410"/>
                    <a:pt x="2903" y="2580"/>
                  </a:cubicBezTo>
                  <a:cubicBezTo>
                    <a:pt x="3400" y="2993"/>
                    <a:pt x="3994" y="3279"/>
                    <a:pt x="4608" y="3470"/>
                  </a:cubicBezTo>
                  <a:cubicBezTo>
                    <a:pt x="5392" y="3703"/>
                    <a:pt x="6207" y="3798"/>
                    <a:pt x="7002" y="3915"/>
                  </a:cubicBezTo>
                  <a:cubicBezTo>
                    <a:pt x="7786" y="4020"/>
                    <a:pt x="8548" y="4179"/>
                    <a:pt x="9311" y="4402"/>
                  </a:cubicBezTo>
                  <a:cubicBezTo>
                    <a:pt x="10720" y="4825"/>
                    <a:pt x="12065" y="5546"/>
                    <a:pt x="13050" y="6669"/>
                  </a:cubicBezTo>
                  <a:cubicBezTo>
                    <a:pt x="13972" y="7707"/>
                    <a:pt x="14533" y="9041"/>
                    <a:pt x="14427" y="10429"/>
                  </a:cubicBezTo>
                  <a:cubicBezTo>
                    <a:pt x="14420" y="10513"/>
                    <a:pt x="14411" y="10596"/>
                    <a:pt x="14399" y="10679"/>
                  </a:cubicBezTo>
                  <a:lnTo>
                    <a:pt x="14399" y="10679"/>
                  </a:lnTo>
                  <a:cubicBezTo>
                    <a:pt x="13979" y="10779"/>
                    <a:pt x="13555" y="10846"/>
                    <a:pt x="13125" y="10863"/>
                  </a:cubicBezTo>
                  <a:cubicBezTo>
                    <a:pt x="13039" y="10868"/>
                    <a:pt x="12953" y="10870"/>
                    <a:pt x="12868" y="10870"/>
                  </a:cubicBezTo>
                  <a:cubicBezTo>
                    <a:pt x="12185" y="10870"/>
                    <a:pt x="11523" y="10720"/>
                    <a:pt x="10911" y="10418"/>
                  </a:cubicBezTo>
                  <a:cubicBezTo>
                    <a:pt x="10275" y="10090"/>
                    <a:pt x="9703" y="9645"/>
                    <a:pt x="9099" y="9253"/>
                  </a:cubicBezTo>
                  <a:cubicBezTo>
                    <a:pt x="8162" y="8650"/>
                    <a:pt x="7099" y="8298"/>
                    <a:pt x="6007" y="8298"/>
                  </a:cubicBezTo>
                  <a:cubicBezTo>
                    <a:pt x="5680" y="8298"/>
                    <a:pt x="5351" y="8329"/>
                    <a:pt x="5021" y="8395"/>
                  </a:cubicBezTo>
                  <a:cubicBezTo>
                    <a:pt x="4407" y="8512"/>
                    <a:pt x="3803" y="8766"/>
                    <a:pt x="3411" y="9264"/>
                  </a:cubicBezTo>
                  <a:cubicBezTo>
                    <a:pt x="3040" y="9751"/>
                    <a:pt x="2966" y="10408"/>
                    <a:pt x="3093" y="10990"/>
                  </a:cubicBezTo>
                  <a:cubicBezTo>
                    <a:pt x="3379" y="12283"/>
                    <a:pt x="4619" y="13183"/>
                    <a:pt x="5763" y="13702"/>
                  </a:cubicBezTo>
                  <a:cubicBezTo>
                    <a:pt x="6798" y="14180"/>
                    <a:pt x="7936" y="14406"/>
                    <a:pt x="9073" y="14406"/>
                  </a:cubicBezTo>
                  <a:cubicBezTo>
                    <a:pt x="9298" y="14406"/>
                    <a:pt x="9522" y="14398"/>
                    <a:pt x="9745" y="14380"/>
                  </a:cubicBezTo>
                  <a:cubicBezTo>
                    <a:pt x="11070" y="14274"/>
                    <a:pt x="12531" y="13903"/>
                    <a:pt x="13463" y="12876"/>
                  </a:cubicBezTo>
                  <a:cubicBezTo>
                    <a:pt x="13995" y="12304"/>
                    <a:pt x="14328" y="11565"/>
                    <a:pt x="14458" y="10789"/>
                  </a:cubicBezTo>
                  <a:lnTo>
                    <a:pt x="14458" y="10789"/>
                  </a:lnTo>
                  <a:cubicBezTo>
                    <a:pt x="15391" y="10569"/>
                    <a:pt x="16297" y="10189"/>
                    <a:pt x="17150" y="9804"/>
                  </a:cubicBezTo>
                  <a:cubicBezTo>
                    <a:pt x="17870" y="9476"/>
                    <a:pt x="18601" y="9116"/>
                    <a:pt x="19279" y="8681"/>
                  </a:cubicBezTo>
                  <a:cubicBezTo>
                    <a:pt x="19861" y="8310"/>
                    <a:pt x="20391" y="7866"/>
                    <a:pt x="20720" y="7251"/>
                  </a:cubicBezTo>
                  <a:cubicBezTo>
                    <a:pt x="21292" y="6171"/>
                    <a:pt x="21228" y="4773"/>
                    <a:pt x="20571" y="3745"/>
                  </a:cubicBezTo>
                  <a:cubicBezTo>
                    <a:pt x="20441" y="3529"/>
                    <a:pt x="20288" y="3329"/>
                    <a:pt x="20117" y="3146"/>
                  </a:cubicBezTo>
                  <a:lnTo>
                    <a:pt x="20117" y="3146"/>
                  </a:lnTo>
                  <a:cubicBezTo>
                    <a:pt x="20618" y="2495"/>
                    <a:pt x="21134" y="1858"/>
                    <a:pt x="21811" y="1372"/>
                  </a:cubicBezTo>
                  <a:cubicBezTo>
                    <a:pt x="22405" y="945"/>
                    <a:pt x="23122" y="631"/>
                    <a:pt x="23861" y="631"/>
                  </a:cubicBezTo>
                  <a:cubicBezTo>
                    <a:pt x="23873" y="631"/>
                    <a:pt x="23885" y="631"/>
                    <a:pt x="23897" y="631"/>
                  </a:cubicBezTo>
                  <a:cubicBezTo>
                    <a:pt x="23961" y="631"/>
                    <a:pt x="23961" y="535"/>
                    <a:pt x="23897" y="525"/>
                  </a:cubicBezTo>
                  <a:cubicBezTo>
                    <a:pt x="23890" y="525"/>
                    <a:pt x="23882" y="525"/>
                    <a:pt x="23875" y="525"/>
                  </a:cubicBezTo>
                  <a:cubicBezTo>
                    <a:pt x="22413" y="525"/>
                    <a:pt x="21287" y="1547"/>
                    <a:pt x="20434" y="2622"/>
                  </a:cubicBezTo>
                  <a:cubicBezTo>
                    <a:pt x="20309" y="2775"/>
                    <a:pt x="20186" y="2932"/>
                    <a:pt x="20063" y="3089"/>
                  </a:cubicBezTo>
                  <a:lnTo>
                    <a:pt x="20063" y="3089"/>
                  </a:lnTo>
                  <a:cubicBezTo>
                    <a:pt x="19366" y="2370"/>
                    <a:pt x="18390" y="1920"/>
                    <a:pt x="17393" y="1796"/>
                  </a:cubicBezTo>
                  <a:cubicBezTo>
                    <a:pt x="17230" y="1777"/>
                    <a:pt x="17062" y="1767"/>
                    <a:pt x="16893" y="1767"/>
                  </a:cubicBezTo>
                  <a:cubicBezTo>
                    <a:pt x="15739" y="1767"/>
                    <a:pt x="14519" y="2224"/>
                    <a:pt x="14057" y="3343"/>
                  </a:cubicBezTo>
                  <a:cubicBezTo>
                    <a:pt x="13834" y="3904"/>
                    <a:pt x="13845" y="4539"/>
                    <a:pt x="14163" y="5037"/>
                  </a:cubicBezTo>
                  <a:cubicBezTo>
                    <a:pt x="14459" y="5493"/>
                    <a:pt x="14936" y="5800"/>
                    <a:pt x="15434" y="5938"/>
                  </a:cubicBezTo>
                  <a:cubicBezTo>
                    <a:pt x="15676" y="6007"/>
                    <a:pt x="15916" y="6039"/>
                    <a:pt x="16152" y="6039"/>
                  </a:cubicBezTo>
                  <a:cubicBezTo>
                    <a:pt x="17171" y="6039"/>
                    <a:pt x="18107" y="5442"/>
                    <a:pt x="18813" y="4720"/>
                  </a:cubicBezTo>
                  <a:cubicBezTo>
                    <a:pt x="19271" y="4262"/>
                    <a:pt x="19661" y="3741"/>
                    <a:pt x="20057" y="3225"/>
                  </a:cubicBezTo>
                  <a:lnTo>
                    <a:pt x="20057" y="3225"/>
                  </a:lnTo>
                  <a:cubicBezTo>
                    <a:pt x="20884" y="4133"/>
                    <a:pt x="21214" y="5436"/>
                    <a:pt x="20857" y="6626"/>
                  </a:cubicBezTo>
                  <a:cubicBezTo>
                    <a:pt x="20412" y="8099"/>
                    <a:pt x="18961" y="8798"/>
                    <a:pt x="17679" y="9433"/>
                  </a:cubicBezTo>
                  <a:cubicBezTo>
                    <a:pt x="16959" y="9793"/>
                    <a:pt x="16218" y="10101"/>
                    <a:pt x="15455" y="10365"/>
                  </a:cubicBezTo>
                  <a:cubicBezTo>
                    <a:pt x="15131" y="10478"/>
                    <a:pt x="14806" y="10579"/>
                    <a:pt x="14478" y="10660"/>
                  </a:cubicBezTo>
                  <a:lnTo>
                    <a:pt x="14478" y="10660"/>
                  </a:lnTo>
                  <a:cubicBezTo>
                    <a:pt x="14529" y="10285"/>
                    <a:pt x="14534" y="9903"/>
                    <a:pt x="14491" y="9529"/>
                  </a:cubicBezTo>
                  <a:cubicBezTo>
                    <a:pt x="14364" y="8268"/>
                    <a:pt x="13686" y="7124"/>
                    <a:pt x="12786" y="6234"/>
                  </a:cubicBezTo>
                  <a:cubicBezTo>
                    <a:pt x="11779" y="5249"/>
                    <a:pt x="10487" y="4614"/>
                    <a:pt x="9142" y="4232"/>
                  </a:cubicBezTo>
                  <a:cubicBezTo>
                    <a:pt x="8400" y="4020"/>
                    <a:pt x="7648" y="3893"/>
                    <a:pt x="6885" y="3766"/>
                  </a:cubicBezTo>
                  <a:cubicBezTo>
                    <a:pt x="6102" y="3660"/>
                    <a:pt x="5307" y="3554"/>
                    <a:pt x="4534" y="3321"/>
                  </a:cubicBezTo>
                  <a:cubicBezTo>
                    <a:pt x="3898" y="3120"/>
                    <a:pt x="3263" y="2802"/>
                    <a:pt x="2775" y="2336"/>
                  </a:cubicBezTo>
                  <a:cubicBezTo>
                    <a:pt x="2658" y="2227"/>
                    <a:pt x="2533" y="2093"/>
                    <a:pt x="2418" y="1944"/>
                  </a:cubicBezTo>
                  <a:lnTo>
                    <a:pt x="2418" y="1944"/>
                  </a:lnTo>
                  <a:cubicBezTo>
                    <a:pt x="2742" y="1760"/>
                    <a:pt x="3031" y="1518"/>
                    <a:pt x="3189" y="1182"/>
                  </a:cubicBezTo>
                  <a:cubicBezTo>
                    <a:pt x="3390" y="768"/>
                    <a:pt x="3390" y="91"/>
                    <a:pt x="2818" y="6"/>
                  </a:cubicBezTo>
                  <a:cubicBezTo>
                    <a:pt x="2785" y="2"/>
                    <a:pt x="2753" y="0"/>
                    <a:pt x="2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9"/>
            <p:cNvSpPr/>
            <p:nvPr/>
          </p:nvSpPr>
          <p:spPr>
            <a:xfrm>
              <a:off x="6579405" y="1792604"/>
              <a:ext cx="564038" cy="676251"/>
            </a:xfrm>
            <a:custGeom>
              <a:rect b="b" l="l" r="r" t="t"/>
              <a:pathLst>
                <a:path extrusionOk="0" fill="none" h="12511" w="10435">
                  <a:moveTo>
                    <a:pt x="0" y="0"/>
                  </a:moveTo>
                  <a:lnTo>
                    <a:pt x="10434" y="0"/>
                  </a:lnTo>
                  <a:lnTo>
                    <a:pt x="10434" y="12510"/>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9"/>
            <p:cNvSpPr/>
            <p:nvPr/>
          </p:nvSpPr>
          <p:spPr>
            <a:xfrm>
              <a:off x="5853356" y="2270115"/>
              <a:ext cx="54" cy="465014"/>
            </a:xfrm>
            <a:custGeom>
              <a:rect b="b" l="l" r="r" t="t"/>
              <a:pathLst>
                <a:path extrusionOk="0" fill="none" h="8603" w="1">
                  <a:moveTo>
                    <a:pt x="1" y="8602"/>
                  </a:moveTo>
                  <a:lnTo>
                    <a:pt x="1" y="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9"/>
            <p:cNvSpPr/>
            <p:nvPr/>
          </p:nvSpPr>
          <p:spPr>
            <a:xfrm>
              <a:off x="6238705" y="2653735"/>
              <a:ext cx="180427" cy="229669"/>
            </a:xfrm>
            <a:custGeom>
              <a:rect b="b" l="l" r="r" t="t"/>
              <a:pathLst>
                <a:path extrusionOk="0" h="4249" w="3338">
                  <a:moveTo>
                    <a:pt x="1" y="1"/>
                  </a:moveTo>
                  <a:lnTo>
                    <a:pt x="1" y="4249"/>
                  </a:lnTo>
                  <a:lnTo>
                    <a:pt x="3337" y="4249"/>
                  </a:lnTo>
                  <a:lnTo>
                    <a:pt x="33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9"/>
            <p:cNvSpPr/>
            <p:nvPr/>
          </p:nvSpPr>
          <p:spPr>
            <a:xfrm>
              <a:off x="6219840" y="2394223"/>
              <a:ext cx="229615" cy="299667"/>
            </a:xfrm>
            <a:custGeom>
              <a:rect b="b" l="l" r="r" t="t"/>
              <a:pathLst>
                <a:path extrusionOk="0" h="5544" w="4248">
                  <a:moveTo>
                    <a:pt x="2143" y="0"/>
                  </a:moveTo>
                  <a:cubicBezTo>
                    <a:pt x="1590" y="0"/>
                    <a:pt x="1038" y="215"/>
                    <a:pt x="625" y="639"/>
                  </a:cubicBezTo>
                  <a:cubicBezTo>
                    <a:pt x="180" y="1084"/>
                    <a:pt x="0" y="1645"/>
                    <a:pt x="21" y="2217"/>
                  </a:cubicBezTo>
                  <a:lnTo>
                    <a:pt x="53" y="5406"/>
                  </a:lnTo>
                  <a:lnTo>
                    <a:pt x="4248" y="5543"/>
                  </a:lnTo>
                  <a:lnTo>
                    <a:pt x="4237" y="2196"/>
                  </a:lnTo>
                  <a:lnTo>
                    <a:pt x="4237" y="1995"/>
                  </a:lnTo>
                  <a:lnTo>
                    <a:pt x="4237" y="1952"/>
                  </a:lnTo>
                  <a:cubicBezTo>
                    <a:pt x="4195" y="1455"/>
                    <a:pt x="3983" y="957"/>
                    <a:pt x="3602" y="586"/>
                  </a:cubicBezTo>
                  <a:cubicBezTo>
                    <a:pt x="3194" y="194"/>
                    <a:pt x="2668" y="0"/>
                    <a:pt x="2143" y="0"/>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9"/>
            <p:cNvSpPr/>
            <p:nvPr/>
          </p:nvSpPr>
          <p:spPr>
            <a:xfrm>
              <a:off x="6222651" y="2686383"/>
              <a:ext cx="223940" cy="6378"/>
            </a:xfrm>
            <a:custGeom>
              <a:rect b="b" l="l" r="r" t="t"/>
              <a:pathLst>
                <a:path extrusionOk="0" fill="none" h="118" w="4143">
                  <a:moveTo>
                    <a:pt x="4143" y="117"/>
                  </a:moveTo>
                  <a:lnTo>
                    <a:pt x="1" y="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9"/>
            <p:cNvSpPr/>
            <p:nvPr/>
          </p:nvSpPr>
          <p:spPr>
            <a:xfrm>
              <a:off x="6222110" y="2654924"/>
              <a:ext cx="226804" cy="10324"/>
            </a:xfrm>
            <a:custGeom>
              <a:rect b="b" l="l" r="r" t="t"/>
              <a:pathLst>
                <a:path extrusionOk="0" fill="none" h="191" w="4196">
                  <a:moveTo>
                    <a:pt x="0" y="191"/>
                  </a:moveTo>
                  <a:lnTo>
                    <a:pt x="4195" y="0"/>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9"/>
            <p:cNvSpPr/>
            <p:nvPr/>
          </p:nvSpPr>
          <p:spPr>
            <a:xfrm>
              <a:off x="6971618" y="2338709"/>
              <a:ext cx="673386" cy="632630"/>
            </a:xfrm>
            <a:custGeom>
              <a:rect b="b" l="l" r="r" t="t"/>
              <a:pathLst>
                <a:path extrusionOk="0" h="11704" w="12458">
                  <a:moveTo>
                    <a:pt x="11039" y="0"/>
                  </a:moveTo>
                  <a:cubicBezTo>
                    <a:pt x="10586" y="0"/>
                    <a:pt x="10149" y="250"/>
                    <a:pt x="9936" y="691"/>
                  </a:cubicBezTo>
                  <a:lnTo>
                    <a:pt x="5350" y="7418"/>
                  </a:lnTo>
                  <a:lnTo>
                    <a:pt x="2776" y="3774"/>
                  </a:lnTo>
                  <a:lnTo>
                    <a:pt x="0" y="5723"/>
                  </a:lnTo>
                  <a:lnTo>
                    <a:pt x="4036" y="10998"/>
                  </a:lnTo>
                  <a:cubicBezTo>
                    <a:pt x="4195" y="11242"/>
                    <a:pt x="4407" y="11443"/>
                    <a:pt x="4672" y="11560"/>
                  </a:cubicBezTo>
                  <a:cubicBezTo>
                    <a:pt x="4883" y="11657"/>
                    <a:pt x="5105" y="11703"/>
                    <a:pt x="5324" y="11703"/>
                  </a:cubicBezTo>
                  <a:cubicBezTo>
                    <a:pt x="5842" y="11703"/>
                    <a:pt x="6344" y="11445"/>
                    <a:pt x="6642" y="10998"/>
                  </a:cubicBezTo>
                  <a:lnTo>
                    <a:pt x="6642" y="10987"/>
                  </a:lnTo>
                  <a:cubicBezTo>
                    <a:pt x="6653" y="10966"/>
                    <a:pt x="6674" y="10935"/>
                    <a:pt x="6695" y="10913"/>
                  </a:cubicBezTo>
                  <a:lnTo>
                    <a:pt x="12044" y="1962"/>
                  </a:lnTo>
                  <a:cubicBezTo>
                    <a:pt x="12087" y="1899"/>
                    <a:pt x="12140" y="1825"/>
                    <a:pt x="12161" y="1761"/>
                  </a:cubicBezTo>
                  <a:cubicBezTo>
                    <a:pt x="12457" y="1136"/>
                    <a:pt x="12193" y="416"/>
                    <a:pt x="11568" y="119"/>
                  </a:cubicBezTo>
                  <a:cubicBezTo>
                    <a:pt x="11397" y="39"/>
                    <a:pt x="11217" y="0"/>
                    <a:pt x="110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9"/>
            <p:cNvSpPr/>
            <p:nvPr/>
          </p:nvSpPr>
          <p:spPr>
            <a:xfrm>
              <a:off x="7144535" y="2374331"/>
              <a:ext cx="364206" cy="363611"/>
            </a:xfrm>
            <a:custGeom>
              <a:rect b="b" l="l" r="r" t="t"/>
              <a:pathLst>
                <a:path extrusionOk="0" fill="none" h="6727" w="6738">
                  <a:moveTo>
                    <a:pt x="6737" y="1"/>
                  </a:moveTo>
                  <a:lnTo>
                    <a:pt x="2151" y="6727"/>
                  </a:lnTo>
                  <a:lnTo>
                    <a:pt x="0" y="3687"/>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9"/>
            <p:cNvSpPr/>
            <p:nvPr/>
          </p:nvSpPr>
          <p:spPr>
            <a:xfrm>
              <a:off x="6998537" y="2443033"/>
              <a:ext cx="624144" cy="537120"/>
            </a:xfrm>
            <a:custGeom>
              <a:rect b="b" l="l" r="r" t="t"/>
              <a:pathLst>
                <a:path extrusionOk="0" fill="none" h="9937" w="11547">
                  <a:moveTo>
                    <a:pt x="0" y="4418"/>
                  </a:moveTo>
                  <a:lnTo>
                    <a:pt x="3549" y="9047"/>
                  </a:lnTo>
                  <a:lnTo>
                    <a:pt x="3549" y="9047"/>
                  </a:lnTo>
                  <a:cubicBezTo>
                    <a:pt x="3708" y="9291"/>
                    <a:pt x="3919" y="9481"/>
                    <a:pt x="4184" y="9608"/>
                  </a:cubicBezTo>
                  <a:cubicBezTo>
                    <a:pt x="4905" y="9937"/>
                    <a:pt x="5731" y="9682"/>
                    <a:pt x="6155" y="9047"/>
                  </a:cubicBezTo>
                  <a:lnTo>
                    <a:pt x="6155" y="9047"/>
                  </a:lnTo>
                  <a:lnTo>
                    <a:pt x="6155" y="9036"/>
                  </a:lnTo>
                  <a:cubicBezTo>
                    <a:pt x="6165" y="9005"/>
                    <a:pt x="6186" y="8983"/>
                    <a:pt x="6207" y="8952"/>
                  </a:cubicBezTo>
                  <a:lnTo>
                    <a:pt x="11546" y="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9"/>
            <p:cNvSpPr/>
            <p:nvPr/>
          </p:nvSpPr>
          <p:spPr>
            <a:xfrm>
              <a:off x="7612910" y="2270115"/>
              <a:ext cx="26378" cy="155239"/>
            </a:xfrm>
            <a:custGeom>
              <a:rect b="b" l="l" r="r" t="t"/>
              <a:pathLst>
                <a:path extrusionOk="0" fill="none" h="2872" w="488">
                  <a:moveTo>
                    <a:pt x="276" y="2871"/>
                  </a:moveTo>
                  <a:cubicBezTo>
                    <a:pt x="487" y="1918"/>
                    <a:pt x="392" y="901"/>
                    <a:pt x="0" y="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9"/>
            <p:cNvSpPr/>
            <p:nvPr/>
          </p:nvSpPr>
          <p:spPr>
            <a:xfrm>
              <a:off x="7557343" y="2181359"/>
              <a:ext cx="48755" cy="142645"/>
            </a:xfrm>
            <a:custGeom>
              <a:rect b="b" l="l" r="r" t="t"/>
              <a:pathLst>
                <a:path extrusionOk="0" fill="none" h="2639" w="902">
                  <a:moveTo>
                    <a:pt x="901" y="2638"/>
                  </a:moveTo>
                  <a:cubicBezTo>
                    <a:pt x="837" y="1696"/>
                    <a:pt x="414" y="838"/>
                    <a:pt x="1" y="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9"/>
            <p:cNvSpPr/>
            <p:nvPr/>
          </p:nvSpPr>
          <p:spPr>
            <a:xfrm>
              <a:off x="7543019" y="2202548"/>
              <a:ext cx="39026" cy="114591"/>
            </a:xfrm>
            <a:custGeom>
              <a:rect b="b" l="l" r="r" t="t"/>
              <a:pathLst>
                <a:path extrusionOk="0" fill="none" h="2120" w="722">
                  <a:moveTo>
                    <a:pt x="721" y="2119"/>
                  </a:moveTo>
                  <a:cubicBezTo>
                    <a:pt x="583" y="1378"/>
                    <a:pt x="350" y="668"/>
                    <a:pt x="1" y="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9"/>
            <p:cNvSpPr/>
            <p:nvPr/>
          </p:nvSpPr>
          <p:spPr>
            <a:xfrm>
              <a:off x="7517289" y="2208277"/>
              <a:ext cx="41242" cy="117456"/>
            </a:xfrm>
            <a:custGeom>
              <a:rect b="b" l="l" r="r" t="t"/>
              <a:pathLst>
                <a:path extrusionOk="0" fill="none" h="2173" w="763">
                  <a:moveTo>
                    <a:pt x="763" y="2172"/>
                  </a:moveTo>
                  <a:cubicBezTo>
                    <a:pt x="604" y="1420"/>
                    <a:pt x="350" y="689"/>
                    <a:pt x="0" y="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9"/>
            <p:cNvSpPr/>
            <p:nvPr/>
          </p:nvSpPr>
          <p:spPr>
            <a:xfrm>
              <a:off x="7539019" y="2333088"/>
              <a:ext cx="57296" cy="60214"/>
            </a:xfrm>
            <a:custGeom>
              <a:rect b="b" l="l" r="r" t="t"/>
              <a:pathLst>
                <a:path extrusionOk="0" fill="none" h="1114" w="1060">
                  <a:moveTo>
                    <a:pt x="1060" y="1113"/>
                  </a:moveTo>
                  <a:cubicBezTo>
                    <a:pt x="965" y="859"/>
                    <a:pt x="848" y="626"/>
                    <a:pt x="668" y="414"/>
                  </a:cubicBezTo>
                  <a:cubicBezTo>
                    <a:pt x="499" y="213"/>
                    <a:pt x="266" y="54"/>
                    <a:pt x="1" y="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9"/>
            <p:cNvSpPr/>
            <p:nvPr/>
          </p:nvSpPr>
          <p:spPr>
            <a:xfrm>
              <a:off x="7506965" y="2268385"/>
              <a:ext cx="32702" cy="103132"/>
            </a:xfrm>
            <a:custGeom>
              <a:rect b="b" l="l" r="r" t="t"/>
              <a:pathLst>
                <a:path extrusionOk="0" fill="none" h="1908" w="605">
                  <a:moveTo>
                    <a:pt x="604" y="944"/>
                  </a:moveTo>
                  <a:cubicBezTo>
                    <a:pt x="488" y="584"/>
                    <a:pt x="276" y="255"/>
                    <a:pt x="1" y="1"/>
                  </a:cubicBezTo>
                  <a:cubicBezTo>
                    <a:pt x="234" y="584"/>
                    <a:pt x="329" y="1304"/>
                    <a:pt x="159" y="1908"/>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9"/>
            <p:cNvSpPr/>
            <p:nvPr/>
          </p:nvSpPr>
          <p:spPr>
            <a:xfrm>
              <a:off x="7249886" y="2948652"/>
              <a:ext cx="30972" cy="6324"/>
            </a:xfrm>
            <a:custGeom>
              <a:rect b="b" l="l" r="r" t="t"/>
              <a:pathLst>
                <a:path extrusionOk="0" fill="none" h="117" w="573">
                  <a:moveTo>
                    <a:pt x="0" y="53"/>
                  </a:moveTo>
                  <a:cubicBezTo>
                    <a:pt x="180" y="117"/>
                    <a:pt x="392" y="106"/>
                    <a:pt x="572" y="0"/>
                  </a:cubicBez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9"/>
            <p:cNvSpPr/>
            <p:nvPr/>
          </p:nvSpPr>
          <p:spPr>
            <a:xfrm>
              <a:off x="7244156" y="2734491"/>
              <a:ext cx="18918" cy="28107"/>
            </a:xfrm>
            <a:custGeom>
              <a:rect b="b" l="l" r="r" t="t"/>
              <a:pathLst>
                <a:path extrusionOk="0" fill="none" h="520" w="350">
                  <a:moveTo>
                    <a:pt x="350" y="0"/>
                  </a:moveTo>
                  <a:lnTo>
                    <a:pt x="0" y="519"/>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9"/>
            <p:cNvSpPr/>
            <p:nvPr/>
          </p:nvSpPr>
          <p:spPr>
            <a:xfrm>
              <a:off x="6855348" y="2374763"/>
              <a:ext cx="308099" cy="313937"/>
            </a:xfrm>
            <a:custGeom>
              <a:rect b="b" l="l" r="r" t="t"/>
              <a:pathLst>
                <a:path extrusionOk="0" h="5808" w="5700">
                  <a:moveTo>
                    <a:pt x="2117" y="1"/>
                  </a:moveTo>
                  <a:cubicBezTo>
                    <a:pt x="1128" y="1"/>
                    <a:pt x="260" y="722"/>
                    <a:pt x="96" y="1730"/>
                  </a:cubicBezTo>
                  <a:cubicBezTo>
                    <a:pt x="1" y="2312"/>
                    <a:pt x="160" y="2884"/>
                    <a:pt x="509" y="3308"/>
                  </a:cubicBezTo>
                  <a:lnTo>
                    <a:pt x="2310" y="5808"/>
                  </a:lnTo>
                  <a:lnTo>
                    <a:pt x="5700" y="3573"/>
                  </a:lnTo>
                  <a:lnTo>
                    <a:pt x="3814" y="935"/>
                  </a:lnTo>
                  <a:cubicBezTo>
                    <a:pt x="3793" y="882"/>
                    <a:pt x="3751" y="829"/>
                    <a:pt x="3708" y="776"/>
                  </a:cubicBezTo>
                  <a:lnTo>
                    <a:pt x="3687" y="755"/>
                  </a:lnTo>
                  <a:cubicBezTo>
                    <a:pt x="3380" y="363"/>
                    <a:pt x="2946" y="99"/>
                    <a:pt x="2427" y="24"/>
                  </a:cubicBezTo>
                  <a:cubicBezTo>
                    <a:pt x="2323" y="9"/>
                    <a:pt x="2219" y="1"/>
                    <a:pt x="2117" y="1"/>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9"/>
            <p:cNvSpPr/>
            <p:nvPr/>
          </p:nvSpPr>
          <p:spPr>
            <a:xfrm>
              <a:off x="6980753" y="2568438"/>
              <a:ext cx="179292" cy="120267"/>
            </a:xfrm>
            <a:custGeom>
              <a:rect b="b" l="l" r="r" t="t"/>
              <a:pathLst>
                <a:path extrusionOk="0" fill="none" h="2225" w="3317">
                  <a:moveTo>
                    <a:pt x="3316" y="1"/>
                  </a:moveTo>
                  <a:lnTo>
                    <a:pt x="1" y="2225"/>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9"/>
            <p:cNvSpPr/>
            <p:nvPr/>
          </p:nvSpPr>
          <p:spPr>
            <a:xfrm>
              <a:off x="6967618" y="2536925"/>
              <a:ext cx="174103" cy="134050"/>
            </a:xfrm>
            <a:custGeom>
              <a:rect b="b" l="l" r="r" t="t"/>
              <a:pathLst>
                <a:path extrusionOk="0" fill="none" h="2480" w="3221">
                  <a:moveTo>
                    <a:pt x="0" y="2480"/>
                  </a:moveTo>
                  <a:lnTo>
                    <a:pt x="3220" y="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9"/>
            <p:cNvSpPr/>
            <p:nvPr/>
          </p:nvSpPr>
          <p:spPr>
            <a:xfrm>
              <a:off x="6340650" y="2393790"/>
              <a:ext cx="591497" cy="526255"/>
            </a:xfrm>
            <a:custGeom>
              <a:rect b="b" l="l" r="r" t="t"/>
              <a:pathLst>
                <a:path extrusionOk="0" h="9736" w="10943">
                  <a:moveTo>
                    <a:pt x="0" y="1"/>
                  </a:moveTo>
                  <a:lnTo>
                    <a:pt x="593" y="8517"/>
                  </a:lnTo>
                  <a:cubicBezTo>
                    <a:pt x="593" y="8517"/>
                    <a:pt x="2066" y="9714"/>
                    <a:pt x="5424" y="9735"/>
                  </a:cubicBezTo>
                  <a:lnTo>
                    <a:pt x="5498" y="9735"/>
                  </a:lnTo>
                  <a:cubicBezTo>
                    <a:pt x="8845" y="9725"/>
                    <a:pt x="10317" y="8517"/>
                    <a:pt x="10317" y="8517"/>
                  </a:cubicBezTo>
                  <a:lnTo>
                    <a:pt x="10942" y="1"/>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9"/>
            <p:cNvSpPr/>
            <p:nvPr/>
          </p:nvSpPr>
          <p:spPr>
            <a:xfrm>
              <a:off x="6901186" y="2479682"/>
              <a:ext cx="26378" cy="348206"/>
            </a:xfrm>
            <a:custGeom>
              <a:rect b="b" l="l" r="r" t="t"/>
              <a:pathLst>
                <a:path extrusionOk="0" fill="none" h="6442" w="488">
                  <a:moveTo>
                    <a:pt x="488" y="1"/>
                  </a:moveTo>
                  <a:lnTo>
                    <a:pt x="0" y="644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9"/>
            <p:cNvSpPr/>
            <p:nvPr/>
          </p:nvSpPr>
          <p:spPr>
            <a:xfrm>
              <a:off x="6346920" y="2479682"/>
              <a:ext cx="26972" cy="348206"/>
            </a:xfrm>
            <a:custGeom>
              <a:rect b="b" l="l" r="r" t="t"/>
              <a:pathLst>
                <a:path extrusionOk="0" fill="none" h="6442" w="499">
                  <a:moveTo>
                    <a:pt x="1" y="1"/>
                  </a:moveTo>
                  <a:lnTo>
                    <a:pt x="498" y="644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9"/>
            <p:cNvSpPr/>
            <p:nvPr/>
          </p:nvSpPr>
          <p:spPr>
            <a:xfrm>
              <a:off x="6519838" y="2087467"/>
              <a:ext cx="269181" cy="445501"/>
            </a:xfrm>
            <a:custGeom>
              <a:rect b="b" l="l" r="r" t="t"/>
              <a:pathLst>
                <a:path extrusionOk="0" h="8242" w="4980">
                  <a:moveTo>
                    <a:pt x="2490" y="1"/>
                  </a:moveTo>
                  <a:cubicBezTo>
                    <a:pt x="1123" y="1"/>
                    <a:pt x="1" y="1113"/>
                    <a:pt x="1" y="2490"/>
                  </a:cubicBezTo>
                  <a:lnTo>
                    <a:pt x="1" y="5752"/>
                  </a:lnTo>
                  <a:cubicBezTo>
                    <a:pt x="1" y="7130"/>
                    <a:pt x="1123" y="8242"/>
                    <a:pt x="2490" y="8242"/>
                  </a:cubicBezTo>
                  <a:cubicBezTo>
                    <a:pt x="3856" y="8242"/>
                    <a:pt x="4979" y="7130"/>
                    <a:pt x="4979" y="5752"/>
                  </a:cubicBezTo>
                  <a:lnTo>
                    <a:pt x="4979" y="2490"/>
                  </a:lnTo>
                  <a:cubicBezTo>
                    <a:pt x="4979" y="1123"/>
                    <a:pt x="3867" y="1"/>
                    <a:pt x="2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9"/>
            <p:cNvSpPr/>
            <p:nvPr/>
          </p:nvSpPr>
          <p:spPr>
            <a:xfrm>
              <a:off x="6519838" y="1978116"/>
              <a:ext cx="269181" cy="444906"/>
            </a:xfrm>
            <a:custGeom>
              <a:rect b="b" l="l" r="r" t="t"/>
              <a:pathLst>
                <a:path extrusionOk="0" h="8231" w="4980">
                  <a:moveTo>
                    <a:pt x="2490" y="0"/>
                  </a:moveTo>
                  <a:cubicBezTo>
                    <a:pt x="1123" y="0"/>
                    <a:pt x="1" y="1113"/>
                    <a:pt x="1" y="2490"/>
                  </a:cubicBezTo>
                  <a:lnTo>
                    <a:pt x="1" y="5763"/>
                  </a:lnTo>
                  <a:cubicBezTo>
                    <a:pt x="1" y="7119"/>
                    <a:pt x="1123" y="8231"/>
                    <a:pt x="2490" y="8231"/>
                  </a:cubicBezTo>
                  <a:cubicBezTo>
                    <a:pt x="3856" y="8231"/>
                    <a:pt x="4979" y="7119"/>
                    <a:pt x="4979" y="5742"/>
                  </a:cubicBezTo>
                  <a:lnTo>
                    <a:pt x="4979" y="2490"/>
                  </a:lnTo>
                  <a:cubicBezTo>
                    <a:pt x="4979" y="1123"/>
                    <a:pt x="3867" y="0"/>
                    <a:pt x="2490" y="0"/>
                  </a:cubicBezTo>
                  <a:close/>
                </a:path>
              </a:pathLst>
            </a:custGeom>
            <a:solidFill>
              <a:srgbClr val="C6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9"/>
            <p:cNvSpPr/>
            <p:nvPr/>
          </p:nvSpPr>
          <p:spPr>
            <a:xfrm>
              <a:off x="6491784" y="1937468"/>
              <a:ext cx="294910" cy="444906"/>
            </a:xfrm>
            <a:custGeom>
              <a:rect b="b" l="l" r="r" t="t"/>
              <a:pathLst>
                <a:path extrusionOk="0" h="8231" w="5456">
                  <a:moveTo>
                    <a:pt x="2967" y="0"/>
                  </a:moveTo>
                  <a:cubicBezTo>
                    <a:pt x="1589" y="0"/>
                    <a:pt x="477" y="1123"/>
                    <a:pt x="477" y="2490"/>
                  </a:cubicBezTo>
                  <a:lnTo>
                    <a:pt x="467" y="3528"/>
                  </a:lnTo>
                  <a:cubicBezTo>
                    <a:pt x="202" y="3528"/>
                    <a:pt x="1" y="3761"/>
                    <a:pt x="1" y="4004"/>
                  </a:cubicBezTo>
                  <a:cubicBezTo>
                    <a:pt x="1" y="4259"/>
                    <a:pt x="202" y="4470"/>
                    <a:pt x="467" y="4470"/>
                  </a:cubicBezTo>
                  <a:lnTo>
                    <a:pt x="477" y="4470"/>
                  </a:lnTo>
                  <a:lnTo>
                    <a:pt x="477" y="5742"/>
                  </a:lnTo>
                  <a:cubicBezTo>
                    <a:pt x="477" y="7119"/>
                    <a:pt x="1589" y="8231"/>
                    <a:pt x="2967" y="8231"/>
                  </a:cubicBezTo>
                  <a:cubicBezTo>
                    <a:pt x="4344" y="8231"/>
                    <a:pt x="5456" y="7108"/>
                    <a:pt x="5456" y="5742"/>
                  </a:cubicBezTo>
                  <a:lnTo>
                    <a:pt x="5456" y="2490"/>
                  </a:lnTo>
                  <a:cubicBezTo>
                    <a:pt x="5456" y="1113"/>
                    <a:pt x="4344" y="0"/>
                    <a:pt x="29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9"/>
            <p:cNvSpPr/>
            <p:nvPr/>
          </p:nvSpPr>
          <p:spPr>
            <a:xfrm>
              <a:off x="6494054" y="1935738"/>
              <a:ext cx="295505" cy="445501"/>
            </a:xfrm>
            <a:custGeom>
              <a:rect b="b" l="l" r="r" t="t"/>
              <a:pathLst>
                <a:path extrusionOk="0" fill="none" h="8242" w="5467">
                  <a:moveTo>
                    <a:pt x="478" y="3539"/>
                  </a:moveTo>
                  <a:lnTo>
                    <a:pt x="478" y="3539"/>
                  </a:lnTo>
                  <a:lnTo>
                    <a:pt x="488" y="2490"/>
                  </a:lnTo>
                  <a:cubicBezTo>
                    <a:pt x="488" y="1123"/>
                    <a:pt x="1600" y="1"/>
                    <a:pt x="2977" y="1"/>
                  </a:cubicBezTo>
                  <a:cubicBezTo>
                    <a:pt x="4344" y="1"/>
                    <a:pt x="5467" y="1113"/>
                    <a:pt x="5467" y="2490"/>
                  </a:cubicBezTo>
                  <a:lnTo>
                    <a:pt x="5467" y="5752"/>
                  </a:lnTo>
                  <a:cubicBezTo>
                    <a:pt x="5467" y="7108"/>
                    <a:pt x="4355" y="8242"/>
                    <a:pt x="2977" y="8242"/>
                  </a:cubicBezTo>
                  <a:cubicBezTo>
                    <a:pt x="1611" y="8242"/>
                    <a:pt x="488" y="7129"/>
                    <a:pt x="488" y="5752"/>
                  </a:cubicBezTo>
                  <a:lnTo>
                    <a:pt x="488" y="4481"/>
                  </a:lnTo>
                  <a:lnTo>
                    <a:pt x="478" y="4481"/>
                  </a:lnTo>
                  <a:cubicBezTo>
                    <a:pt x="213" y="4481"/>
                    <a:pt x="12" y="4269"/>
                    <a:pt x="12" y="4005"/>
                  </a:cubicBezTo>
                  <a:cubicBezTo>
                    <a:pt x="1" y="3750"/>
                    <a:pt x="213" y="3539"/>
                    <a:pt x="478" y="3539"/>
                  </a:cubicBezTo>
                  <a:close/>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9"/>
            <p:cNvSpPr/>
            <p:nvPr/>
          </p:nvSpPr>
          <p:spPr>
            <a:xfrm>
              <a:off x="6692215" y="2126981"/>
              <a:ext cx="34972" cy="91078"/>
            </a:xfrm>
            <a:custGeom>
              <a:rect b="b" l="l" r="r" t="t"/>
              <a:pathLst>
                <a:path extrusionOk="0" fill="none" h="1685" w="647">
                  <a:moveTo>
                    <a:pt x="148" y="1"/>
                  </a:moveTo>
                  <a:cubicBezTo>
                    <a:pt x="148" y="1"/>
                    <a:pt x="646" y="1208"/>
                    <a:pt x="530" y="1441"/>
                  </a:cubicBezTo>
                  <a:cubicBezTo>
                    <a:pt x="413" y="1685"/>
                    <a:pt x="0" y="1642"/>
                    <a:pt x="0" y="1642"/>
                  </a:cubicBez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9"/>
            <p:cNvSpPr/>
            <p:nvPr/>
          </p:nvSpPr>
          <p:spPr>
            <a:xfrm>
              <a:off x="6599999" y="2136170"/>
              <a:ext cx="20108" cy="28648"/>
            </a:xfrm>
            <a:custGeom>
              <a:rect b="b" l="l" r="r" t="t"/>
              <a:pathLst>
                <a:path extrusionOk="0" h="530" w="372">
                  <a:moveTo>
                    <a:pt x="181" y="0"/>
                  </a:moveTo>
                  <a:cubicBezTo>
                    <a:pt x="75" y="0"/>
                    <a:pt x="1" y="117"/>
                    <a:pt x="1" y="265"/>
                  </a:cubicBezTo>
                  <a:cubicBezTo>
                    <a:pt x="1" y="413"/>
                    <a:pt x="75" y="530"/>
                    <a:pt x="181" y="530"/>
                  </a:cubicBezTo>
                  <a:cubicBezTo>
                    <a:pt x="287" y="530"/>
                    <a:pt x="371" y="413"/>
                    <a:pt x="371" y="265"/>
                  </a:cubicBezTo>
                  <a:cubicBezTo>
                    <a:pt x="371" y="117"/>
                    <a:pt x="287" y="11"/>
                    <a:pt x="181"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9"/>
            <p:cNvSpPr/>
            <p:nvPr/>
          </p:nvSpPr>
          <p:spPr>
            <a:xfrm>
              <a:off x="6591999" y="2081738"/>
              <a:ext cx="34972" cy="22378"/>
            </a:xfrm>
            <a:custGeom>
              <a:rect b="b" l="l" r="r" t="t"/>
              <a:pathLst>
                <a:path extrusionOk="0" fill="none" h="414" w="647">
                  <a:moveTo>
                    <a:pt x="0" y="414"/>
                  </a:moveTo>
                  <a:cubicBezTo>
                    <a:pt x="0" y="414"/>
                    <a:pt x="318" y="1"/>
                    <a:pt x="646" y="414"/>
                  </a:cubicBez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9"/>
            <p:cNvSpPr/>
            <p:nvPr/>
          </p:nvSpPr>
          <p:spPr>
            <a:xfrm>
              <a:off x="6744863" y="2136170"/>
              <a:ext cx="20648" cy="28648"/>
            </a:xfrm>
            <a:custGeom>
              <a:rect b="b" l="l" r="r" t="t"/>
              <a:pathLst>
                <a:path extrusionOk="0" h="530" w="382">
                  <a:moveTo>
                    <a:pt x="191" y="0"/>
                  </a:moveTo>
                  <a:cubicBezTo>
                    <a:pt x="85" y="0"/>
                    <a:pt x="1" y="117"/>
                    <a:pt x="1" y="265"/>
                  </a:cubicBezTo>
                  <a:cubicBezTo>
                    <a:pt x="1" y="413"/>
                    <a:pt x="85" y="530"/>
                    <a:pt x="191" y="530"/>
                  </a:cubicBezTo>
                  <a:cubicBezTo>
                    <a:pt x="297" y="530"/>
                    <a:pt x="382" y="413"/>
                    <a:pt x="382" y="265"/>
                  </a:cubicBezTo>
                  <a:cubicBezTo>
                    <a:pt x="382" y="117"/>
                    <a:pt x="297" y="11"/>
                    <a:pt x="191"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9"/>
            <p:cNvSpPr/>
            <p:nvPr/>
          </p:nvSpPr>
          <p:spPr>
            <a:xfrm>
              <a:off x="6737998" y="2082332"/>
              <a:ext cx="34972" cy="22378"/>
            </a:xfrm>
            <a:custGeom>
              <a:rect b="b" l="l" r="r" t="t"/>
              <a:pathLst>
                <a:path extrusionOk="0" fill="none" h="414" w="647">
                  <a:moveTo>
                    <a:pt x="0" y="413"/>
                  </a:moveTo>
                  <a:cubicBezTo>
                    <a:pt x="0" y="413"/>
                    <a:pt x="318" y="0"/>
                    <a:pt x="647" y="413"/>
                  </a:cubicBez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9"/>
            <p:cNvSpPr/>
            <p:nvPr/>
          </p:nvSpPr>
          <p:spPr>
            <a:xfrm>
              <a:off x="6622918" y="2234602"/>
              <a:ext cx="64160" cy="56755"/>
            </a:xfrm>
            <a:custGeom>
              <a:rect b="b" l="l" r="r" t="t"/>
              <a:pathLst>
                <a:path extrusionOk="0" fill="none" h="1050" w="1187">
                  <a:moveTo>
                    <a:pt x="1187" y="446"/>
                  </a:moveTo>
                  <a:cubicBezTo>
                    <a:pt x="975" y="456"/>
                    <a:pt x="752" y="456"/>
                    <a:pt x="541" y="393"/>
                  </a:cubicBezTo>
                  <a:cubicBezTo>
                    <a:pt x="329" y="329"/>
                    <a:pt x="127" y="202"/>
                    <a:pt x="21" y="1"/>
                  </a:cubicBezTo>
                  <a:cubicBezTo>
                    <a:pt x="0" y="255"/>
                    <a:pt x="64" y="509"/>
                    <a:pt x="223" y="711"/>
                  </a:cubicBezTo>
                  <a:cubicBezTo>
                    <a:pt x="382" y="912"/>
                    <a:pt x="615" y="1028"/>
                    <a:pt x="869" y="1050"/>
                  </a:cubicBez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9"/>
            <p:cNvSpPr/>
            <p:nvPr/>
          </p:nvSpPr>
          <p:spPr>
            <a:xfrm>
              <a:off x="6474162" y="1906279"/>
              <a:ext cx="364098" cy="225885"/>
            </a:xfrm>
            <a:custGeom>
              <a:rect b="b" l="l" r="r" t="t"/>
              <a:pathLst>
                <a:path extrusionOk="0" h="4179" w="6736">
                  <a:moveTo>
                    <a:pt x="3545" y="0"/>
                  </a:moveTo>
                  <a:cubicBezTo>
                    <a:pt x="2625" y="0"/>
                    <a:pt x="1668" y="389"/>
                    <a:pt x="1153" y="1764"/>
                  </a:cubicBezTo>
                  <a:cubicBezTo>
                    <a:pt x="1153" y="1764"/>
                    <a:pt x="1119" y="1757"/>
                    <a:pt x="1067" y="1757"/>
                  </a:cubicBezTo>
                  <a:cubicBezTo>
                    <a:pt x="792" y="1757"/>
                    <a:pt x="0" y="1937"/>
                    <a:pt x="846" y="4179"/>
                  </a:cubicBezTo>
                  <a:cubicBezTo>
                    <a:pt x="846" y="4179"/>
                    <a:pt x="1915" y="3406"/>
                    <a:pt x="1915" y="1912"/>
                  </a:cubicBezTo>
                  <a:cubicBezTo>
                    <a:pt x="2552" y="2262"/>
                    <a:pt x="4220" y="2916"/>
                    <a:pt x="5331" y="2916"/>
                  </a:cubicBezTo>
                  <a:cubicBezTo>
                    <a:pt x="5700" y="2916"/>
                    <a:pt x="6007" y="2844"/>
                    <a:pt x="6195" y="2664"/>
                  </a:cubicBezTo>
                  <a:cubicBezTo>
                    <a:pt x="6735" y="2145"/>
                    <a:pt x="6735" y="1499"/>
                    <a:pt x="6629" y="1012"/>
                  </a:cubicBezTo>
                  <a:cubicBezTo>
                    <a:pt x="6608" y="821"/>
                    <a:pt x="6523" y="599"/>
                    <a:pt x="6407" y="376"/>
                  </a:cubicBezTo>
                  <a:lnTo>
                    <a:pt x="6364" y="291"/>
                  </a:lnTo>
                  <a:lnTo>
                    <a:pt x="5877" y="662"/>
                  </a:lnTo>
                  <a:cubicBezTo>
                    <a:pt x="5877" y="662"/>
                    <a:pt x="4744" y="0"/>
                    <a:pt x="3545"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9"/>
            <p:cNvSpPr/>
            <p:nvPr/>
          </p:nvSpPr>
          <p:spPr>
            <a:xfrm>
              <a:off x="6788971" y="2250656"/>
              <a:ext cx="54" cy="148374"/>
            </a:xfrm>
            <a:custGeom>
              <a:rect b="b" l="l" r="r" t="t"/>
              <a:pathLst>
                <a:path extrusionOk="0" fill="none" h="2745" w="1">
                  <a:moveTo>
                    <a:pt x="0" y="2744"/>
                  </a:moveTo>
                  <a:lnTo>
                    <a:pt x="0" y="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9"/>
            <p:cNvSpPr/>
            <p:nvPr/>
          </p:nvSpPr>
          <p:spPr>
            <a:xfrm>
              <a:off x="6519838" y="2250656"/>
              <a:ext cx="54" cy="148374"/>
            </a:xfrm>
            <a:custGeom>
              <a:rect b="b" l="l" r="r" t="t"/>
              <a:pathLst>
                <a:path extrusionOk="0" fill="none" h="2745" w="1">
                  <a:moveTo>
                    <a:pt x="1" y="1"/>
                  </a:moveTo>
                  <a:lnTo>
                    <a:pt x="1" y="2744"/>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9"/>
            <p:cNvSpPr/>
            <p:nvPr/>
          </p:nvSpPr>
          <p:spPr>
            <a:xfrm>
              <a:off x="6428811" y="2836977"/>
              <a:ext cx="687115" cy="54"/>
            </a:xfrm>
            <a:custGeom>
              <a:rect b="b" l="l" r="r" t="t"/>
              <a:pathLst>
                <a:path extrusionOk="0" fill="none" h="1" w="12712">
                  <a:moveTo>
                    <a:pt x="0" y="1"/>
                  </a:moveTo>
                  <a:lnTo>
                    <a:pt x="12712" y="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9"/>
            <p:cNvSpPr/>
            <p:nvPr/>
          </p:nvSpPr>
          <p:spPr>
            <a:xfrm>
              <a:off x="5744600" y="1753090"/>
              <a:ext cx="710574" cy="246263"/>
            </a:xfrm>
            <a:custGeom>
              <a:rect b="b" l="l" r="r" t="t"/>
              <a:pathLst>
                <a:path extrusionOk="0" h="4556" w="13146">
                  <a:moveTo>
                    <a:pt x="0" y="0"/>
                  </a:moveTo>
                  <a:lnTo>
                    <a:pt x="0" y="3464"/>
                  </a:lnTo>
                  <a:lnTo>
                    <a:pt x="11493" y="3464"/>
                  </a:lnTo>
                  <a:lnTo>
                    <a:pt x="12701" y="4555"/>
                  </a:lnTo>
                  <a:lnTo>
                    <a:pt x="12701" y="3464"/>
                  </a:lnTo>
                  <a:lnTo>
                    <a:pt x="13146" y="3464"/>
                  </a:lnTo>
                  <a:lnTo>
                    <a:pt x="13146" y="0"/>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9"/>
            <p:cNvSpPr/>
            <p:nvPr/>
          </p:nvSpPr>
          <p:spPr>
            <a:xfrm>
              <a:off x="5781195" y="1798874"/>
              <a:ext cx="637928" cy="76809"/>
            </a:xfrm>
            <a:custGeom>
              <a:rect b="b" l="l" r="r" t="t"/>
              <a:pathLst>
                <a:path extrusionOk="0" fill="none" h="1421" w="11802">
                  <a:moveTo>
                    <a:pt x="1" y="838"/>
                  </a:moveTo>
                  <a:cubicBezTo>
                    <a:pt x="149" y="689"/>
                    <a:pt x="308" y="573"/>
                    <a:pt x="499" y="478"/>
                  </a:cubicBezTo>
                  <a:cubicBezTo>
                    <a:pt x="573" y="456"/>
                    <a:pt x="647" y="425"/>
                    <a:pt x="711" y="456"/>
                  </a:cubicBezTo>
                  <a:cubicBezTo>
                    <a:pt x="764" y="478"/>
                    <a:pt x="795" y="531"/>
                    <a:pt x="817" y="584"/>
                  </a:cubicBezTo>
                  <a:cubicBezTo>
                    <a:pt x="944" y="848"/>
                    <a:pt x="1028" y="1156"/>
                    <a:pt x="1314" y="1293"/>
                  </a:cubicBezTo>
                  <a:cubicBezTo>
                    <a:pt x="1590" y="1420"/>
                    <a:pt x="1929" y="1272"/>
                    <a:pt x="2172" y="1092"/>
                  </a:cubicBezTo>
                  <a:cubicBezTo>
                    <a:pt x="2490" y="838"/>
                    <a:pt x="3030" y="308"/>
                    <a:pt x="2660" y="86"/>
                  </a:cubicBezTo>
                  <a:cubicBezTo>
                    <a:pt x="2564" y="1"/>
                    <a:pt x="2406" y="33"/>
                    <a:pt x="2321" y="128"/>
                  </a:cubicBezTo>
                  <a:cubicBezTo>
                    <a:pt x="2236" y="213"/>
                    <a:pt x="2225" y="350"/>
                    <a:pt x="2247" y="467"/>
                  </a:cubicBezTo>
                  <a:cubicBezTo>
                    <a:pt x="2300" y="636"/>
                    <a:pt x="2480" y="785"/>
                    <a:pt x="2660" y="827"/>
                  </a:cubicBezTo>
                  <a:cubicBezTo>
                    <a:pt x="2956" y="880"/>
                    <a:pt x="3232" y="679"/>
                    <a:pt x="3486" y="509"/>
                  </a:cubicBezTo>
                  <a:cubicBezTo>
                    <a:pt x="3730" y="340"/>
                    <a:pt x="4047" y="192"/>
                    <a:pt x="4312" y="340"/>
                  </a:cubicBezTo>
                  <a:cubicBezTo>
                    <a:pt x="4556" y="467"/>
                    <a:pt x="4609" y="774"/>
                    <a:pt x="4821" y="954"/>
                  </a:cubicBezTo>
                  <a:cubicBezTo>
                    <a:pt x="5096" y="1208"/>
                    <a:pt x="5605" y="1103"/>
                    <a:pt x="5848" y="817"/>
                  </a:cubicBezTo>
                  <a:cubicBezTo>
                    <a:pt x="5891" y="764"/>
                    <a:pt x="5933" y="689"/>
                    <a:pt x="5933" y="626"/>
                  </a:cubicBezTo>
                  <a:cubicBezTo>
                    <a:pt x="5933" y="562"/>
                    <a:pt x="5891" y="520"/>
                    <a:pt x="5785" y="520"/>
                  </a:cubicBezTo>
                  <a:cubicBezTo>
                    <a:pt x="5562" y="626"/>
                    <a:pt x="5859" y="922"/>
                    <a:pt x="6081" y="944"/>
                  </a:cubicBezTo>
                  <a:cubicBezTo>
                    <a:pt x="6282" y="975"/>
                    <a:pt x="6484" y="870"/>
                    <a:pt x="6685" y="785"/>
                  </a:cubicBezTo>
                  <a:cubicBezTo>
                    <a:pt x="6886" y="721"/>
                    <a:pt x="7140" y="679"/>
                    <a:pt x="7278" y="817"/>
                  </a:cubicBezTo>
                  <a:cubicBezTo>
                    <a:pt x="7384" y="901"/>
                    <a:pt x="7426" y="1050"/>
                    <a:pt x="7532" y="1145"/>
                  </a:cubicBezTo>
                  <a:cubicBezTo>
                    <a:pt x="7723" y="1293"/>
                    <a:pt x="7988" y="1198"/>
                    <a:pt x="8200" y="1081"/>
                  </a:cubicBezTo>
                  <a:cubicBezTo>
                    <a:pt x="8390" y="954"/>
                    <a:pt x="8634" y="827"/>
                    <a:pt x="8856" y="901"/>
                  </a:cubicBezTo>
                  <a:cubicBezTo>
                    <a:pt x="8962" y="944"/>
                    <a:pt x="9047" y="1028"/>
                    <a:pt x="9132" y="1081"/>
                  </a:cubicBezTo>
                  <a:cubicBezTo>
                    <a:pt x="9354" y="1240"/>
                    <a:pt x="9662" y="1272"/>
                    <a:pt x="9926" y="1187"/>
                  </a:cubicBezTo>
                  <a:cubicBezTo>
                    <a:pt x="10191" y="1092"/>
                    <a:pt x="10467" y="880"/>
                    <a:pt x="10721" y="997"/>
                  </a:cubicBezTo>
                  <a:cubicBezTo>
                    <a:pt x="10816" y="1039"/>
                    <a:pt x="10869" y="1113"/>
                    <a:pt x="10943" y="1187"/>
                  </a:cubicBezTo>
                  <a:cubicBezTo>
                    <a:pt x="11070" y="1293"/>
                    <a:pt x="11240" y="1346"/>
                    <a:pt x="11399" y="1325"/>
                  </a:cubicBezTo>
                  <a:cubicBezTo>
                    <a:pt x="11536" y="1325"/>
                    <a:pt x="11664" y="1272"/>
                    <a:pt x="11727" y="1166"/>
                  </a:cubicBezTo>
                  <a:cubicBezTo>
                    <a:pt x="11801" y="1060"/>
                    <a:pt x="11801" y="901"/>
                    <a:pt x="11695" y="838"/>
                  </a:cubicBezTo>
                  <a:cubicBezTo>
                    <a:pt x="11589" y="774"/>
                    <a:pt x="11399" y="838"/>
                    <a:pt x="11409" y="975"/>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9"/>
            <p:cNvSpPr/>
            <p:nvPr/>
          </p:nvSpPr>
          <p:spPr>
            <a:xfrm>
              <a:off x="5987355" y="1770280"/>
              <a:ext cx="467824" cy="223345"/>
            </a:xfrm>
            <a:custGeom>
              <a:rect b="b" l="l" r="r" t="t"/>
              <a:pathLst>
                <a:path extrusionOk="0" fill="none" h="4132" w="8655">
                  <a:moveTo>
                    <a:pt x="0" y="3146"/>
                  </a:moveTo>
                  <a:lnTo>
                    <a:pt x="7002" y="3146"/>
                  </a:lnTo>
                  <a:lnTo>
                    <a:pt x="8210" y="4131"/>
                  </a:lnTo>
                  <a:lnTo>
                    <a:pt x="8210" y="3146"/>
                  </a:lnTo>
                  <a:lnTo>
                    <a:pt x="8655" y="3146"/>
                  </a:lnTo>
                  <a:lnTo>
                    <a:pt x="8655" y="0"/>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9"/>
            <p:cNvSpPr/>
            <p:nvPr/>
          </p:nvSpPr>
          <p:spPr>
            <a:xfrm>
              <a:off x="5411360" y="1999305"/>
              <a:ext cx="781599" cy="376800"/>
            </a:xfrm>
            <a:custGeom>
              <a:rect b="b" l="l" r="r" t="t"/>
              <a:pathLst>
                <a:path extrusionOk="0" h="6971" w="14460">
                  <a:moveTo>
                    <a:pt x="0" y="0"/>
                  </a:moveTo>
                  <a:lnTo>
                    <a:pt x="0" y="6970"/>
                  </a:lnTo>
                  <a:lnTo>
                    <a:pt x="14459" y="6970"/>
                  </a:lnTo>
                  <a:lnTo>
                    <a:pt x="14459" y="0"/>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9"/>
            <p:cNvSpPr/>
            <p:nvPr/>
          </p:nvSpPr>
          <p:spPr>
            <a:xfrm>
              <a:off x="5411360" y="2057684"/>
              <a:ext cx="369881" cy="318423"/>
            </a:xfrm>
            <a:custGeom>
              <a:rect b="b" l="l" r="r" t="t"/>
              <a:pathLst>
                <a:path extrusionOk="0" fill="none" h="5891" w="6843">
                  <a:moveTo>
                    <a:pt x="0" y="1"/>
                  </a:moveTo>
                  <a:lnTo>
                    <a:pt x="0" y="5890"/>
                  </a:lnTo>
                  <a:lnTo>
                    <a:pt x="6843" y="5890"/>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9"/>
            <p:cNvSpPr/>
            <p:nvPr/>
          </p:nvSpPr>
          <p:spPr>
            <a:xfrm>
              <a:off x="5456008" y="2086927"/>
              <a:ext cx="699710" cy="251939"/>
            </a:xfrm>
            <a:custGeom>
              <a:rect b="b" l="l" r="r" t="t"/>
              <a:pathLst>
                <a:path extrusionOk="0" fill="none" h="4661" w="12945">
                  <a:moveTo>
                    <a:pt x="0" y="4597"/>
                  </a:moveTo>
                  <a:lnTo>
                    <a:pt x="2415" y="2394"/>
                  </a:lnTo>
                  <a:lnTo>
                    <a:pt x="4449" y="4661"/>
                  </a:lnTo>
                  <a:lnTo>
                    <a:pt x="9576" y="0"/>
                  </a:lnTo>
                  <a:lnTo>
                    <a:pt x="12023" y="2913"/>
                  </a:lnTo>
                  <a:lnTo>
                    <a:pt x="12945" y="2108"/>
                  </a:ln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9"/>
            <p:cNvSpPr/>
            <p:nvPr/>
          </p:nvSpPr>
          <p:spPr>
            <a:xfrm>
              <a:off x="5956977" y="2041089"/>
              <a:ext cx="33296" cy="32702"/>
            </a:xfrm>
            <a:custGeom>
              <a:rect b="b" l="l" r="r" t="t"/>
              <a:pathLst>
                <a:path extrusionOk="0" fill="none" h="605" w="616">
                  <a:moveTo>
                    <a:pt x="615" y="308"/>
                  </a:moveTo>
                  <a:cubicBezTo>
                    <a:pt x="615" y="477"/>
                    <a:pt x="478" y="604"/>
                    <a:pt x="308" y="604"/>
                  </a:cubicBezTo>
                  <a:cubicBezTo>
                    <a:pt x="139" y="604"/>
                    <a:pt x="1" y="477"/>
                    <a:pt x="1" y="308"/>
                  </a:cubicBezTo>
                  <a:cubicBezTo>
                    <a:pt x="1" y="128"/>
                    <a:pt x="139" y="1"/>
                    <a:pt x="308" y="1"/>
                  </a:cubicBezTo>
                  <a:cubicBezTo>
                    <a:pt x="478" y="11"/>
                    <a:pt x="615" y="149"/>
                    <a:pt x="615" y="308"/>
                  </a:cubicBezTo>
                  <a:close/>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9"/>
            <p:cNvSpPr/>
            <p:nvPr/>
          </p:nvSpPr>
          <p:spPr>
            <a:xfrm>
              <a:off x="5967301" y="2050278"/>
              <a:ext cx="14378" cy="14324"/>
            </a:xfrm>
            <a:custGeom>
              <a:rect b="b" l="l" r="r" t="t"/>
              <a:pathLst>
                <a:path extrusionOk="0" h="265" w="266">
                  <a:moveTo>
                    <a:pt x="128" y="0"/>
                  </a:moveTo>
                  <a:cubicBezTo>
                    <a:pt x="64" y="0"/>
                    <a:pt x="1" y="53"/>
                    <a:pt x="1" y="138"/>
                  </a:cubicBezTo>
                  <a:cubicBezTo>
                    <a:pt x="1" y="201"/>
                    <a:pt x="54" y="265"/>
                    <a:pt x="128" y="265"/>
                  </a:cubicBezTo>
                  <a:cubicBezTo>
                    <a:pt x="202" y="265"/>
                    <a:pt x="265" y="212"/>
                    <a:pt x="265" y="138"/>
                  </a:cubicBezTo>
                  <a:cubicBezTo>
                    <a:pt x="265" y="64"/>
                    <a:pt x="202" y="0"/>
                    <a:pt x="1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9"/>
            <p:cNvSpPr/>
            <p:nvPr/>
          </p:nvSpPr>
          <p:spPr>
            <a:xfrm>
              <a:off x="5530981" y="2338817"/>
              <a:ext cx="627009" cy="54"/>
            </a:xfrm>
            <a:custGeom>
              <a:rect b="b" l="l" r="r" t="t"/>
              <a:pathLst>
                <a:path extrusionOk="0" fill="none" h="1" w="11600">
                  <a:moveTo>
                    <a:pt x="1" y="1"/>
                  </a:moveTo>
                  <a:lnTo>
                    <a:pt x="11600" y="1"/>
                  </a:ln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 name="Google Shape;869;p39"/>
            <p:cNvGrpSpPr/>
            <p:nvPr/>
          </p:nvGrpSpPr>
          <p:grpSpPr>
            <a:xfrm>
              <a:off x="5960025" y="3140625"/>
              <a:ext cx="1057497" cy="1472321"/>
              <a:chOff x="339450" y="3349250"/>
              <a:chExt cx="1057497" cy="1472321"/>
            </a:xfrm>
          </p:grpSpPr>
          <p:sp>
            <p:nvSpPr>
              <p:cNvPr id="870" name="Google Shape;870;p39"/>
              <p:cNvSpPr/>
              <p:nvPr/>
            </p:nvSpPr>
            <p:spPr>
              <a:xfrm>
                <a:off x="649613" y="4356505"/>
                <a:ext cx="422015" cy="465066"/>
              </a:xfrm>
              <a:custGeom>
                <a:rect b="b" l="l" r="r" t="t"/>
                <a:pathLst>
                  <a:path extrusionOk="0" h="10403" w="9440">
                    <a:moveTo>
                      <a:pt x="1" y="0"/>
                    </a:moveTo>
                    <a:lnTo>
                      <a:pt x="1452" y="10402"/>
                    </a:lnTo>
                    <a:lnTo>
                      <a:pt x="7988" y="10402"/>
                    </a:lnTo>
                    <a:lnTo>
                      <a:pt x="94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9"/>
              <p:cNvSpPr/>
              <p:nvPr/>
            </p:nvSpPr>
            <p:spPr>
              <a:xfrm>
                <a:off x="649613" y="4356505"/>
                <a:ext cx="422015" cy="465066"/>
              </a:xfrm>
              <a:custGeom>
                <a:rect b="b" l="l" r="r" t="t"/>
                <a:pathLst>
                  <a:path extrusionOk="0" fill="none" h="10403" w="9440">
                    <a:moveTo>
                      <a:pt x="7988" y="10402"/>
                    </a:moveTo>
                    <a:lnTo>
                      <a:pt x="1452" y="10402"/>
                    </a:lnTo>
                    <a:lnTo>
                      <a:pt x="1" y="0"/>
                    </a:lnTo>
                    <a:lnTo>
                      <a:pt x="9439" y="0"/>
                    </a:lnTo>
                    <a:close/>
                  </a:path>
                </a:pathLst>
              </a:custGeom>
              <a:noFill/>
              <a:ln cap="rnd" cmpd="sng" w="3450">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9"/>
              <p:cNvSpPr/>
              <p:nvPr/>
            </p:nvSpPr>
            <p:spPr>
              <a:xfrm>
                <a:off x="654844" y="4381138"/>
                <a:ext cx="412985" cy="11847"/>
              </a:xfrm>
              <a:custGeom>
                <a:rect b="b" l="l" r="r" t="t"/>
                <a:pathLst>
                  <a:path extrusionOk="0" fill="none" h="265" w="9238">
                    <a:moveTo>
                      <a:pt x="0" y="265"/>
                    </a:moveTo>
                    <a:lnTo>
                      <a:pt x="9237" y="0"/>
                    </a:lnTo>
                  </a:path>
                </a:pathLst>
              </a:custGeom>
              <a:noFill/>
              <a:ln cap="rnd" cmpd="sng" w="3450">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9"/>
              <p:cNvSpPr/>
              <p:nvPr/>
            </p:nvSpPr>
            <p:spPr>
              <a:xfrm>
                <a:off x="900632" y="3704881"/>
                <a:ext cx="351381" cy="651665"/>
              </a:xfrm>
              <a:custGeom>
                <a:rect b="b" l="l" r="r" t="t"/>
                <a:pathLst>
                  <a:path extrusionOk="0" fill="none" h="14577" w="7860">
                    <a:moveTo>
                      <a:pt x="0" y="14576"/>
                    </a:moveTo>
                    <a:cubicBezTo>
                      <a:pt x="0" y="14576"/>
                      <a:pt x="1631" y="2013"/>
                      <a:pt x="3294" y="1007"/>
                    </a:cubicBezTo>
                    <a:cubicBezTo>
                      <a:pt x="4968" y="1"/>
                      <a:pt x="7860" y="7013"/>
                      <a:pt x="7860" y="7013"/>
                    </a:cubicBezTo>
                  </a:path>
                </a:pathLst>
              </a:custGeom>
              <a:noFill/>
              <a:ln cap="rnd" cmpd="sng" w="3450">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9"/>
              <p:cNvSpPr/>
              <p:nvPr/>
            </p:nvSpPr>
            <p:spPr>
              <a:xfrm>
                <a:off x="413347" y="3349250"/>
                <a:ext cx="422909" cy="1007293"/>
              </a:xfrm>
              <a:custGeom>
                <a:rect b="b" l="l" r="r" t="t"/>
                <a:pathLst>
                  <a:path extrusionOk="0" fill="none" h="22532" w="9460">
                    <a:moveTo>
                      <a:pt x="9460" y="22531"/>
                    </a:moveTo>
                    <a:cubicBezTo>
                      <a:pt x="9460" y="22531"/>
                      <a:pt x="8612" y="6748"/>
                      <a:pt x="4301" y="3369"/>
                    </a:cubicBezTo>
                    <a:cubicBezTo>
                      <a:pt x="0" y="1"/>
                      <a:pt x="0" y="13729"/>
                      <a:pt x="0" y="13729"/>
                    </a:cubicBezTo>
                  </a:path>
                </a:pathLst>
              </a:custGeom>
              <a:noFill/>
              <a:ln cap="rnd" cmpd="sng" w="3450">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9"/>
              <p:cNvSpPr/>
              <p:nvPr/>
            </p:nvSpPr>
            <p:spPr>
              <a:xfrm>
                <a:off x="588546" y="3862109"/>
                <a:ext cx="204123" cy="494437"/>
              </a:xfrm>
              <a:custGeom>
                <a:rect b="b" l="l" r="r" t="t"/>
                <a:pathLst>
                  <a:path extrusionOk="0" fill="none" h="11060" w="4566">
                    <a:moveTo>
                      <a:pt x="4566" y="11059"/>
                    </a:moveTo>
                    <a:cubicBezTo>
                      <a:pt x="4566" y="11059"/>
                      <a:pt x="3221" y="3528"/>
                      <a:pt x="0" y="1"/>
                    </a:cubicBezTo>
                  </a:path>
                </a:pathLst>
              </a:custGeom>
              <a:noFill/>
              <a:ln cap="rnd" cmpd="sng" w="3450">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9"/>
              <p:cNvSpPr/>
              <p:nvPr/>
            </p:nvSpPr>
            <p:spPr>
              <a:xfrm>
                <a:off x="1082447" y="3750838"/>
                <a:ext cx="231125" cy="390722"/>
              </a:xfrm>
              <a:custGeom>
                <a:rect b="b" l="l" r="r" t="t"/>
                <a:pathLst>
                  <a:path extrusionOk="0" fill="none" h="8740" w="5170">
                    <a:moveTo>
                      <a:pt x="1" y="0"/>
                    </a:moveTo>
                    <a:cubicBezTo>
                      <a:pt x="435" y="456"/>
                      <a:pt x="477" y="1144"/>
                      <a:pt x="435" y="1780"/>
                    </a:cubicBezTo>
                    <a:cubicBezTo>
                      <a:pt x="371" y="2987"/>
                      <a:pt x="117" y="4269"/>
                      <a:pt x="594" y="5392"/>
                    </a:cubicBezTo>
                    <a:cubicBezTo>
                      <a:pt x="753" y="5763"/>
                      <a:pt x="986" y="6102"/>
                      <a:pt x="1282" y="6388"/>
                    </a:cubicBezTo>
                    <a:cubicBezTo>
                      <a:pt x="2384" y="7426"/>
                      <a:pt x="4185" y="7563"/>
                      <a:pt x="5138" y="8739"/>
                    </a:cubicBezTo>
                    <a:cubicBezTo>
                      <a:pt x="4926" y="7828"/>
                      <a:pt x="5170" y="6875"/>
                      <a:pt x="5149" y="5932"/>
                    </a:cubicBezTo>
                    <a:cubicBezTo>
                      <a:pt x="5085" y="3951"/>
                      <a:pt x="3814" y="2098"/>
                      <a:pt x="2098" y="1091"/>
                    </a:cubicBezTo>
                    <a:cubicBezTo>
                      <a:pt x="1579" y="784"/>
                      <a:pt x="1071" y="456"/>
                      <a:pt x="520" y="212"/>
                    </a:cubicBezTo>
                    <a:cubicBezTo>
                      <a:pt x="371" y="149"/>
                      <a:pt x="160" y="85"/>
                      <a:pt x="1" y="0"/>
                    </a:cubicBezTo>
                    <a:close/>
                  </a:path>
                </a:pathLst>
              </a:custGeom>
              <a:noFill/>
              <a:ln cap="rnd" cmpd="sng" w="3450">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9"/>
              <p:cNvSpPr/>
              <p:nvPr/>
            </p:nvSpPr>
            <p:spPr>
              <a:xfrm>
                <a:off x="915295" y="3351128"/>
                <a:ext cx="481652" cy="463680"/>
              </a:xfrm>
              <a:custGeom>
                <a:rect b="b" l="l" r="r" t="t"/>
                <a:pathLst>
                  <a:path extrusionOk="0" h="10372" w="10774">
                    <a:moveTo>
                      <a:pt x="10773" y="1"/>
                    </a:moveTo>
                    <a:cubicBezTo>
                      <a:pt x="9089" y="393"/>
                      <a:pt x="7288" y="255"/>
                      <a:pt x="5604" y="721"/>
                    </a:cubicBezTo>
                    <a:cubicBezTo>
                      <a:pt x="4481" y="1039"/>
                      <a:pt x="3401" y="1632"/>
                      <a:pt x="2564" y="2458"/>
                    </a:cubicBezTo>
                    <a:cubicBezTo>
                      <a:pt x="1738" y="3274"/>
                      <a:pt x="1113" y="4280"/>
                      <a:pt x="837" y="5424"/>
                    </a:cubicBezTo>
                    <a:cubicBezTo>
                      <a:pt x="795" y="4768"/>
                      <a:pt x="837" y="4111"/>
                      <a:pt x="975" y="3475"/>
                    </a:cubicBezTo>
                    <a:lnTo>
                      <a:pt x="975" y="3475"/>
                    </a:lnTo>
                    <a:cubicBezTo>
                      <a:pt x="509" y="4058"/>
                      <a:pt x="244" y="4799"/>
                      <a:pt x="117" y="5552"/>
                    </a:cubicBezTo>
                    <a:cubicBezTo>
                      <a:pt x="0" y="6304"/>
                      <a:pt x="43" y="7077"/>
                      <a:pt x="106" y="7829"/>
                    </a:cubicBezTo>
                    <a:cubicBezTo>
                      <a:pt x="191" y="8666"/>
                      <a:pt x="371" y="9556"/>
                      <a:pt x="202" y="10371"/>
                    </a:cubicBezTo>
                    <a:cubicBezTo>
                      <a:pt x="700" y="9407"/>
                      <a:pt x="1356" y="8422"/>
                      <a:pt x="2193" y="7734"/>
                    </a:cubicBezTo>
                    <a:cubicBezTo>
                      <a:pt x="3507" y="6706"/>
                      <a:pt x="5127" y="6219"/>
                      <a:pt x="6737" y="5806"/>
                    </a:cubicBezTo>
                    <a:cubicBezTo>
                      <a:pt x="6583" y="5797"/>
                      <a:pt x="6428" y="5792"/>
                      <a:pt x="6273" y="5792"/>
                    </a:cubicBezTo>
                    <a:cubicBezTo>
                      <a:pt x="5525" y="5792"/>
                      <a:pt x="4775" y="5895"/>
                      <a:pt x="4047" y="6071"/>
                    </a:cubicBezTo>
                    <a:cubicBezTo>
                      <a:pt x="4767" y="5393"/>
                      <a:pt x="5795" y="5223"/>
                      <a:pt x="6695" y="4842"/>
                    </a:cubicBezTo>
                    <a:cubicBezTo>
                      <a:pt x="7490" y="4492"/>
                      <a:pt x="8210" y="3973"/>
                      <a:pt x="8782" y="3327"/>
                    </a:cubicBezTo>
                    <a:cubicBezTo>
                      <a:pt x="9492" y="2522"/>
                      <a:pt x="9968" y="1516"/>
                      <a:pt x="10424" y="531"/>
                    </a:cubicBezTo>
                    <a:cubicBezTo>
                      <a:pt x="10509" y="351"/>
                      <a:pt x="10614" y="149"/>
                      <a:pt x="10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9"/>
              <p:cNvSpPr/>
              <p:nvPr/>
            </p:nvSpPr>
            <p:spPr>
              <a:xfrm>
                <a:off x="915295" y="3351128"/>
                <a:ext cx="481652" cy="463680"/>
              </a:xfrm>
              <a:custGeom>
                <a:rect b="b" l="l" r="r" t="t"/>
                <a:pathLst>
                  <a:path extrusionOk="0" fill="none" h="10372" w="10774">
                    <a:moveTo>
                      <a:pt x="202" y="10371"/>
                    </a:moveTo>
                    <a:cubicBezTo>
                      <a:pt x="371" y="9556"/>
                      <a:pt x="191" y="8666"/>
                      <a:pt x="106" y="7829"/>
                    </a:cubicBezTo>
                    <a:cubicBezTo>
                      <a:pt x="43" y="7077"/>
                      <a:pt x="0" y="6304"/>
                      <a:pt x="117" y="5552"/>
                    </a:cubicBezTo>
                    <a:cubicBezTo>
                      <a:pt x="244" y="4799"/>
                      <a:pt x="509" y="4058"/>
                      <a:pt x="975" y="3475"/>
                    </a:cubicBezTo>
                    <a:cubicBezTo>
                      <a:pt x="837" y="4111"/>
                      <a:pt x="795" y="4768"/>
                      <a:pt x="837" y="5424"/>
                    </a:cubicBezTo>
                    <a:cubicBezTo>
                      <a:pt x="1113" y="4280"/>
                      <a:pt x="1738" y="3274"/>
                      <a:pt x="2564" y="2458"/>
                    </a:cubicBezTo>
                    <a:cubicBezTo>
                      <a:pt x="3401" y="1632"/>
                      <a:pt x="4481" y="1039"/>
                      <a:pt x="5604" y="721"/>
                    </a:cubicBezTo>
                    <a:cubicBezTo>
                      <a:pt x="7288" y="255"/>
                      <a:pt x="9089" y="393"/>
                      <a:pt x="10773" y="1"/>
                    </a:cubicBezTo>
                    <a:cubicBezTo>
                      <a:pt x="10614" y="149"/>
                      <a:pt x="10509" y="351"/>
                      <a:pt x="10424" y="531"/>
                    </a:cubicBezTo>
                    <a:cubicBezTo>
                      <a:pt x="9968" y="1516"/>
                      <a:pt x="9492" y="2522"/>
                      <a:pt x="8782" y="3327"/>
                    </a:cubicBezTo>
                    <a:cubicBezTo>
                      <a:pt x="8210" y="3973"/>
                      <a:pt x="7490" y="4492"/>
                      <a:pt x="6695" y="4842"/>
                    </a:cubicBezTo>
                    <a:cubicBezTo>
                      <a:pt x="5795" y="5223"/>
                      <a:pt x="4767" y="5393"/>
                      <a:pt x="4047" y="6071"/>
                    </a:cubicBezTo>
                    <a:cubicBezTo>
                      <a:pt x="4926" y="5859"/>
                      <a:pt x="5837" y="5753"/>
                      <a:pt x="6737" y="5806"/>
                    </a:cubicBezTo>
                    <a:cubicBezTo>
                      <a:pt x="5127" y="6219"/>
                      <a:pt x="3507" y="6706"/>
                      <a:pt x="2193" y="7734"/>
                    </a:cubicBezTo>
                    <a:cubicBezTo>
                      <a:pt x="1356" y="8422"/>
                      <a:pt x="700" y="9407"/>
                      <a:pt x="202" y="10371"/>
                    </a:cubicBezTo>
                    <a:close/>
                  </a:path>
                </a:pathLst>
              </a:custGeom>
              <a:noFill/>
              <a:ln cap="rnd" cmpd="sng" w="3450">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9"/>
              <p:cNvSpPr/>
              <p:nvPr/>
            </p:nvSpPr>
            <p:spPr>
              <a:xfrm>
                <a:off x="339450" y="3528250"/>
                <a:ext cx="159150" cy="573029"/>
              </a:xfrm>
              <a:custGeom>
                <a:rect b="b" l="l" r="r" t="t"/>
                <a:pathLst>
                  <a:path extrusionOk="0" fill="none" h="12818" w="3560">
                    <a:moveTo>
                      <a:pt x="3179" y="1"/>
                    </a:moveTo>
                    <a:cubicBezTo>
                      <a:pt x="2765" y="996"/>
                      <a:pt x="2352" y="1812"/>
                      <a:pt x="1971" y="2532"/>
                    </a:cubicBezTo>
                    <a:cubicBezTo>
                      <a:pt x="1049" y="4238"/>
                      <a:pt x="107" y="5509"/>
                      <a:pt x="54" y="7458"/>
                    </a:cubicBezTo>
                    <a:cubicBezTo>
                      <a:pt x="1" y="9386"/>
                      <a:pt x="594" y="11388"/>
                      <a:pt x="1918" y="12818"/>
                    </a:cubicBezTo>
                    <a:cubicBezTo>
                      <a:pt x="1717" y="12235"/>
                      <a:pt x="1907" y="11663"/>
                      <a:pt x="2172" y="11112"/>
                    </a:cubicBezTo>
                    <a:cubicBezTo>
                      <a:pt x="2437" y="10551"/>
                      <a:pt x="2808" y="10064"/>
                      <a:pt x="3083" y="9524"/>
                    </a:cubicBezTo>
                    <a:cubicBezTo>
                      <a:pt x="3359" y="8983"/>
                      <a:pt x="3560" y="8358"/>
                      <a:pt x="3443" y="7765"/>
                    </a:cubicBezTo>
                    <a:cubicBezTo>
                      <a:pt x="3380" y="7426"/>
                      <a:pt x="3221" y="7140"/>
                      <a:pt x="3073" y="6833"/>
                    </a:cubicBezTo>
                    <a:cubicBezTo>
                      <a:pt x="2490" y="5594"/>
                      <a:pt x="2225" y="4185"/>
                      <a:pt x="2299" y="2808"/>
                    </a:cubicBezTo>
                  </a:path>
                </a:pathLst>
              </a:custGeom>
              <a:noFill/>
              <a:ln cap="rnd" cmpd="sng" w="3450">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9"/>
              <p:cNvSpPr/>
              <p:nvPr/>
            </p:nvSpPr>
            <p:spPr>
              <a:xfrm>
                <a:off x="546389" y="3772117"/>
                <a:ext cx="214584" cy="443295"/>
              </a:xfrm>
              <a:custGeom>
                <a:rect b="b" l="l" r="r" t="t"/>
                <a:pathLst>
                  <a:path extrusionOk="0" fill="none" h="9916" w="4800">
                    <a:moveTo>
                      <a:pt x="4746" y="9916"/>
                    </a:moveTo>
                    <a:cubicBezTo>
                      <a:pt x="4450" y="9407"/>
                      <a:pt x="3857" y="8846"/>
                      <a:pt x="3316" y="8592"/>
                    </a:cubicBezTo>
                    <a:cubicBezTo>
                      <a:pt x="2776" y="8348"/>
                      <a:pt x="2162" y="8274"/>
                      <a:pt x="1621" y="8062"/>
                    </a:cubicBezTo>
                    <a:cubicBezTo>
                      <a:pt x="1081" y="7850"/>
                      <a:pt x="520" y="7426"/>
                      <a:pt x="456" y="6833"/>
                    </a:cubicBezTo>
                    <a:cubicBezTo>
                      <a:pt x="742" y="7236"/>
                      <a:pt x="1261" y="7448"/>
                      <a:pt x="1738" y="7352"/>
                    </a:cubicBezTo>
                    <a:cubicBezTo>
                      <a:pt x="1452" y="7320"/>
                      <a:pt x="1208" y="7130"/>
                      <a:pt x="996" y="6929"/>
                    </a:cubicBezTo>
                    <a:cubicBezTo>
                      <a:pt x="785" y="6727"/>
                      <a:pt x="636" y="6473"/>
                      <a:pt x="509" y="6219"/>
                    </a:cubicBezTo>
                    <a:cubicBezTo>
                      <a:pt x="287" y="5806"/>
                      <a:pt x="107" y="5340"/>
                      <a:pt x="54" y="4863"/>
                    </a:cubicBezTo>
                    <a:cubicBezTo>
                      <a:pt x="1" y="4302"/>
                      <a:pt x="107" y="3761"/>
                      <a:pt x="191" y="3221"/>
                    </a:cubicBezTo>
                    <a:cubicBezTo>
                      <a:pt x="340" y="2162"/>
                      <a:pt x="350" y="1071"/>
                      <a:pt x="234" y="1"/>
                    </a:cubicBezTo>
                    <a:cubicBezTo>
                      <a:pt x="1526" y="1304"/>
                      <a:pt x="2670" y="2829"/>
                      <a:pt x="3433" y="4492"/>
                    </a:cubicBezTo>
                    <a:cubicBezTo>
                      <a:pt x="3496" y="4386"/>
                      <a:pt x="3496" y="4302"/>
                      <a:pt x="3496" y="4174"/>
                    </a:cubicBezTo>
                    <a:cubicBezTo>
                      <a:pt x="3496" y="3730"/>
                      <a:pt x="3433" y="3295"/>
                      <a:pt x="3274" y="2872"/>
                    </a:cubicBezTo>
                    <a:cubicBezTo>
                      <a:pt x="3909" y="3878"/>
                      <a:pt x="4333" y="5022"/>
                      <a:pt x="4503" y="6198"/>
                    </a:cubicBezTo>
                    <a:cubicBezTo>
                      <a:pt x="4693" y="7373"/>
                      <a:pt x="4799" y="8729"/>
                      <a:pt x="4746" y="9916"/>
                    </a:cubicBezTo>
                    <a:close/>
                  </a:path>
                </a:pathLst>
              </a:custGeom>
              <a:noFill/>
              <a:ln cap="rnd" cmpd="sng" w="3450">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9"/>
              <p:cNvSpPr/>
              <p:nvPr/>
            </p:nvSpPr>
            <p:spPr>
              <a:xfrm>
                <a:off x="844750" y="3432581"/>
                <a:ext cx="414371" cy="923963"/>
              </a:xfrm>
              <a:custGeom>
                <a:rect b="b" l="l" r="r" t="t"/>
                <a:pathLst>
                  <a:path extrusionOk="0" fill="none" h="20668" w="9269">
                    <a:moveTo>
                      <a:pt x="360" y="20667"/>
                    </a:moveTo>
                    <a:cubicBezTo>
                      <a:pt x="360" y="20667"/>
                      <a:pt x="0" y="14492"/>
                      <a:pt x="1716" y="8772"/>
                    </a:cubicBezTo>
                    <a:cubicBezTo>
                      <a:pt x="3422" y="3052"/>
                      <a:pt x="9269" y="1"/>
                      <a:pt x="9269" y="1"/>
                    </a:cubicBezTo>
                  </a:path>
                </a:pathLst>
              </a:custGeom>
              <a:noFill/>
              <a:ln cap="rnd" cmpd="sng" w="3450">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Styles of </a:t>
            </a:r>
            <a:r>
              <a:rPr lang="en">
                <a:highlight>
                  <a:schemeClr val="dk2"/>
                </a:highlight>
              </a:rPr>
              <a:t>communication</a:t>
            </a:r>
            <a:endParaRPr>
              <a:highlight>
                <a:schemeClr val="dk2"/>
              </a:highlight>
            </a:endParaRPr>
          </a:p>
        </p:txBody>
      </p:sp>
      <p:sp>
        <p:nvSpPr>
          <p:cNvPr id="1226" name="Google Shape;1226;p48"/>
          <p:cNvSpPr txBox="1"/>
          <p:nvPr>
            <p:ph idx="1" type="subTitle"/>
          </p:nvPr>
        </p:nvSpPr>
        <p:spPr>
          <a:xfrm>
            <a:off x="937625" y="2599724"/>
            <a:ext cx="2175300" cy="119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1227" name="Google Shape;1227;p48"/>
          <p:cNvSpPr txBox="1"/>
          <p:nvPr>
            <p:ph idx="2" type="subTitle"/>
          </p:nvPr>
        </p:nvSpPr>
        <p:spPr>
          <a:xfrm>
            <a:off x="3484350" y="3199799"/>
            <a:ext cx="2175300" cy="119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228" name="Google Shape;1228;p48"/>
          <p:cNvSpPr txBox="1"/>
          <p:nvPr>
            <p:ph idx="3" type="subTitle"/>
          </p:nvPr>
        </p:nvSpPr>
        <p:spPr>
          <a:xfrm>
            <a:off x="6031075" y="2599724"/>
            <a:ext cx="2175300" cy="119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229" name="Google Shape;1229;p48"/>
          <p:cNvSpPr txBox="1"/>
          <p:nvPr>
            <p:ph idx="4" type="subTitle"/>
          </p:nvPr>
        </p:nvSpPr>
        <p:spPr>
          <a:xfrm>
            <a:off x="937625" y="2145151"/>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Passive</a:t>
            </a:r>
            <a:endParaRPr/>
          </a:p>
        </p:txBody>
      </p:sp>
      <p:sp>
        <p:nvSpPr>
          <p:cNvPr id="1230" name="Google Shape;1230;p48"/>
          <p:cNvSpPr txBox="1"/>
          <p:nvPr>
            <p:ph idx="5" type="subTitle"/>
          </p:nvPr>
        </p:nvSpPr>
        <p:spPr>
          <a:xfrm>
            <a:off x="3484350" y="2745226"/>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Assertive</a:t>
            </a:r>
            <a:endParaRPr/>
          </a:p>
        </p:txBody>
      </p:sp>
      <p:sp>
        <p:nvSpPr>
          <p:cNvPr id="1231" name="Google Shape;1231;p48"/>
          <p:cNvSpPr txBox="1"/>
          <p:nvPr>
            <p:ph idx="6" type="subTitle"/>
          </p:nvPr>
        </p:nvSpPr>
        <p:spPr>
          <a:xfrm>
            <a:off x="6031075" y="2145151"/>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Aggressive</a:t>
            </a:r>
            <a:endParaRPr/>
          </a:p>
        </p:txBody>
      </p:sp>
      <p:grpSp>
        <p:nvGrpSpPr>
          <p:cNvPr id="1232" name="Google Shape;1232;p48"/>
          <p:cNvGrpSpPr/>
          <p:nvPr/>
        </p:nvGrpSpPr>
        <p:grpSpPr>
          <a:xfrm>
            <a:off x="1764736" y="1643411"/>
            <a:ext cx="521100" cy="520800"/>
            <a:chOff x="3927734" y="3394207"/>
            <a:chExt cx="521100" cy="520800"/>
          </a:xfrm>
        </p:grpSpPr>
        <p:sp>
          <p:nvSpPr>
            <p:cNvPr id="1233" name="Google Shape;1233;p48"/>
            <p:cNvSpPr/>
            <p:nvPr/>
          </p:nvSpPr>
          <p:spPr>
            <a:xfrm>
              <a:off x="3927734"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 name="Google Shape;1234;p48"/>
            <p:cNvGrpSpPr/>
            <p:nvPr/>
          </p:nvGrpSpPr>
          <p:grpSpPr>
            <a:xfrm>
              <a:off x="4019225" y="3471422"/>
              <a:ext cx="338116" cy="366371"/>
              <a:chOff x="3836855" y="3578779"/>
              <a:chExt cx="338116" cy="366371"/>
            </a:xfrm>
          </p:grpSpPr>
          <p:sp>
            <p:nvSpPr>
              <p:cNvPr id="1235" name="Google Shape;1235;p48"/>
              <p:cNvSpPr/>
              <p:nvPr/>
            </p:nvSpPr>
            <p:spPr>
              <a:xfrm>
                <a:off x="3836855" y="3744088"/>
                <a:ext cx="329814" cy="201063"/>
              </a:xfrm>
              <a:custGeom>
                <a:rect b="b" l="l" r="r" t="t"/>
                <a:pathLst>
                  <a:path extrusionOk="0" h="5764" w="9455">
                    <a:moveTo>
                      <a:pt x="7812" y="1810"/>
                    </a:moveTo>
                    <a:cubicBezTo>
                      <a:pt x="8121" y="1810"/>
                      <a:pt x="8383" y="2048"/>
                      <a:pt x="8383" y="2382"/>
                    </a:cubicBezTo>
                    <a:cubicBezTo>
                      <a:pt x="8383" y="2668"/>
                      <a:pt x="8145" y="2953"/>
                      <a:pt x="7812" y="2953"/>
                    </a:cubicBezTo>
                    <a:cubicBezTo>
                      <a:pt x="7621" y="2953"/>
                      <a:pt x="7407" y="2834"/>
                      <a:pt x="7312" y="2620"/>
                    </a:cubicBezTo>
                    <a:cubicBezTo>
                      <a:pt x="7431" y="2358"/>
                      <a:pt x="7502" y="2120"/>
                      <a:pt x="7526" y="1905"/>
                    </a:cubicBezTo>
                    <a:cubicBezTo>
                      <a:pt x="7621" y="1858"/>
                      <a:pt x="7740" y="1810"/>
                      <a:pt x="7812" y="1810"/>
                    </a:cubicBezTo>
                    <a:close/>
                    <a:moveTo>
                      <a:pt x="7859" y="1024"/>
                    </a:moveTo>
                    <a:cubicBezTo>
                      <a:pt x="8550" y="1024"/>
                      <a:pt x="9145" y="1620"/>
                      <a:pt x="9145" y="2334"/>
                    </a:cubicBezTo>
                    <a:cubicBezTo>
                      <a:pt x="9169" y="3072"/>
                      <a:pt x="8574" y="3668"/>
                      <a:pt x="7859" y="3668"/>
                    </a:cubicBezTo>
                    <a:cubicBezTo>
                      <a:pt x="7526" y="3668"/>
                      <a:pt x="7216" y="3549"/>
                      <a:pt x="6978" y="3334"/>
                    </a:cubicBezTo>
                    <a:cubicBezTo>
                      <a:pt x="7073" y="3191"/>
                      <a:pt x="7145" y="3072"/>
                      <a:pt x="7192" y="2929"/>
                    </a:cubicBezTo>
                    <a:cubicBezTo>
                      <a:pt x="7335" y="3096"/>
                      <a:pt x="7573" y="3215"/>
                      <a:pt x="7812" y="3215"/>
                    </a:cubicBezTo>
                    <a:cubicBezTo>
                      <a:pt x="8288" y="3215"/>
                      <a:pt x="8693" y="2834"/>
                      <a:pt x="8693" y="2358"/>
                    </a:cubicBezTo>
                    <a:cubicBezTo>
                      <a:pt x="8693" y="1882"/>
                      <a:pt x="8288" y="1501"/>
                      <a:pt x="7812" y="1501"/>
                    </a:cubicBezTo>
                    <a:cubicBezTo>
                      <a:pt x="7740" y="1501"/>
                      <a:pt x="7645" y="1501"/>
                      <a:pt x="7573" y="1524"/>
                    </a:cubicBezTo>
                    <a:cubicBezTo>
                      <a:pt x="7621" y="1334"/>
                      <a:pt x="7621" y="1191"/>
                      <a:pt x="7645" y="1048"/>
                    </a:cubicBezTo>
                    <a:cubicBezTo>
                      <a:pt x="7693" y="1048"/>
                      <a:pt x="7764" y="1024"/>
                      <a:pt x="7859" y="1024"/>
                    </a:cubicBezTo>
                    <a:close/>
                    <a:moveTo>
                      <a:pt x="7454" y="4787"/>
                    </a:moveTo>
                    <a:lnTo>
                      <a:pt x="7454" y="5120"/>
                    </a:lnTo>
                    <a:cubicBezTo>
                      <a:pt x="7454" y="5335"/>
                      <a:pt x="7312" y="5478"/>
                      <a:pt x="7097" y="5478"/>
                    </a:cubicBezTo>
                    <a:lnTo>
                      <a:pt x="715" y="5478"/>
                    </a:lnTo>
                    <a:cubicBezTo>
                      <a:pt x="501" y="5478"/>
                      <a:pt x="358" y="5335"/>
                      <a:pt x="358" y="5120"/>
                    </a:cubicBezTo>
                    <a:lnTo>
                      <a:pt x="358" y="4787"/>
                    </a:lnTo>
                    <a:close/>
                    <a:moveTo>
                      <a:pt x="501" y="0"/>
                    </a:moveTo>
                    <a:cubicBezTo>
                      <a:pt x="310" y="0"/>
                      <a:pt x="167" y="143"/>
                      <a:pt x="143" y="334"/>
                    </a:cubicBezTo>
                    <a:cubicBezTo>
                      <a:pt x="120" y="739"/>
                      <a:pt x="120" y="1548"/>
                      <a:pt x="381" y="2382"/>
                    </a:cubicBezTo>
                    <a:cubicBezTo>
                      <a:pt x="667" y="3311"/>
                      <a:pt x="1144" y="3977"/>
                      <a:pt x="1858" y="4454"/>
                    </a:cubicBezTo>
                    <a:lnTo>
                      <a:pt x="286" y="4454"/>
                    </a:lnTo>
                    <a:cubicBezTo>
                      <a:pt x="143" y="4454"/>
                      <a:pt x="0" y="4573"/>
                      <a:pt x="0" y="4763"/>
                    </a:cubicBezTo>
                    <a:lnTo>
                      <a:pt x="0" y="5120"/>
                    </a:lnTo>
                    <a:cubicBezTo>
                      <a:pt x="0" y="5478"/>
                      <a:pt x="286" y="5763"/>
                      <a:pt x="643" y="5763"/>
                    </a:cubicBezTo>
                    <a:lnTo>
                      <a:pt x="7050" y="5763"/>
                    </a:lnTo>
                    <a:cubicBezTo>
                      <a:pt x="7407" y="5763"/>
                      <a:pt x="7693" y="5478"/>
                      <a:pt x="7693" y="5120"/>
                    </a:cubicBezTo>
                    <a:lnTo>
                      <a:pt x="7693" y="4763"/>
                    </a:lnTo>
                    <a:cubicBezTo>
                      <a:pt x="7693" y="4620"/>
                      <a:pt x="7573" y="4454"/>
                      <a:pt x="7407" y="4454"/>
                    </a:cubicBezTo>
                    <a:lnTo>
                      <a:pt x="5835" y="4454"/>
                    </a:lnTo>
                    <a:cubicBezTo>
                      <a:pt x="6192" y="4215"/>
                      <a:pt x="6478" y="3930"/>
                      <a:pt x="6716" y="3596"/>
                    </a:cubicBezTo>
                    <a:cubicBezTo>
                      <a:pt x="6978" y="3834"/>
                      <a:pt x="7335" y="3953"/>
                      <a:pt x="7764" y="3953"/>
                    </a:cubicBezTo>
                    <a:cubicBezTo>
                      <a:pt x="8645" y="3953"/>
                      <a:pt x="9407" y="3239"/>
                      <a:pt x="9407" y="2334"/>
                    </a:cubicBezTo>
                    <a:cubicBezTo>
                      <a:pt x="9455" y="1453"/>
                      <a:pt x="8740" y="715"/>
                      <a:pt x="7859" y="715"/>
                    </a:cubicBezTo>
                    <a:lnTo>
                      <a:pt x="7669" y="715"/>
                    </a:lnTo>
                    <a:lnTo>
                      <a:pt x="7669" y="334"/>
                    </a:lnTo>
                    <a:cubicBezTo>
                      <a:pt x="7669" y="143"/>
                      <a:pt x="7478" y="0"/>
                      <a:pt x="7312" y="0"/>
                    </a:cubicBezTo>
                    <a:lnTo>
                      <a:pt x="2096" y="0"/>
                    </a:lnTo>
                    <a:cubicBezTo>
                      <a:pt x="2001" y="0"/>
                      <a:pt x="1953" y="48"/>
                      <a:pt x="1953" y="143"/>
                    </a:cubicBezTo>
                    <a:cubicBezTo>
                      <a:pt x="1953" y="238"/>
                      <a:pt x="2001" y="286"/>
                      <a:pt x="2096" y="286"/>
                    </a:cubicBezTo>
                    <a:lnTo>
                      <a:pt x="7312" y="286"/>
                    </a:lnTo>
                    <a:cubicBezTo>
                      <a:pt x="7335" y="286"/>
                      <a:pt x="7335" y="334"/>
                      <a:pt x="7335" y="334"/>
                    </a:cubicBezTo>
                    <a:cubicBezTo>
                      <a:pt x="7502" y="3168"/>
                      <a:pt x="5859" y="4168"/>
                      <a:pt x="5359" y="4406"/>
                    </a:cubicBezTo>
                    <a:cubicBezTo>
                      <a:pt x="5311" y="4406"/>
                      <a:pt x="5311" y="4430"/>
                      <a:pt x="5287" y="4430"/>
                    </a:cubicBezTo>
                    <a:lnTo>
                      <a:pt x="2525" y="4430"/>
                    </a:lnTo>
                    <a:cubicBezTo>
                      <a:pt x="2501" y="4430"/>
                      <a:pt x="2501" y="4406"/>
                      <a:pt x="2453" y="4406"/>
                    </a:cubicBezTo>
                    <a:cubicBezTo>
                      <a:pt x="477" y="3453"/>
                      <a:pt x="429" y="1048"/>
                      <a:pt x="477" y="334"/>
                    </a:cubicBezTo>
                    <a:cubicBezTo>
                      <a:pt x="477" y="286"/>
                      <a:pt x="501" y="286"/>
                      <a:pt x="501" y="286"/>
                    </a:cubicBezTo>
                    <a:lnTo>
                      <a:pt x="1382" y="286"/>
                    </a:lnTo>
                    <a:cubicBezTo>
                      <a:pt x="1477" y="286"/>
                      <a:pt x="1548" y="238"/>
                      <a:pt x="1548" y="143"/>
                    </a:cubicBezTo>
                    <a:cubicBezTo>
                      <a:pt x="1548" y="48"/>
                      <a:pt x="1477" y="0"/>
                      <a:pt x="13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8"/>
              <p:cNvSpPr/>
              <p:nvPr/>
            </p:nvSpPr>
            <p:spPr>
              <a:xfrm>
                <a:off x="4032895" y="3578779"/>
                <a:ext cx="142076" cy="154529"/>
              </a:xfrm>
              <a:custGeom>
                <a:rect b="b" l="l" r="r" t="t"/>
                <a:pathLst>
                  <a:path extrusionOk="0" h="4430" w="4073">
                    <a:moveTo>
                      <a:pt x="2025" y="0"/>
                    </a:moveTo>
                    <a:cubicBezTo>
                      <a:pt x="929" y="0"/>
                      <a:pt x="1" y="929"/>
                      <a:pt x="1" y="2024"/>
                    </a:cubicBezTo>
                    <a:cubicBezTo>
                      <a:pt x="1" y="2787"/>
                      <a:pt x="382" y="3430"/>
                      <a:pt x="1049" y="3787"/>
                    </a:cubicBezTo>
                    <a:lnTo>
                      <a:pt x="1049" y="4192"/>
                    </a:lnTo>
                    <a:cubicBezTo>
                      <a:pt x="1049" y="4287"/>
                      <a:pt x="1096" y="4382"/>
                      <a:pt x="1168" y="4406"/>
                    </a:cubicBezTo>
                    <a:cubicBezTo>
                      <a:pt x="1191" y="4406"/>
                      <a:pt x="1215" y="4430"/>
                      <a:pt x="1239" y="4430"/>
                    </a:cubicBezTo>
                    <a:cubicBezTo>
                      <a:pt x="1310" y="4430"/>
                      <a:pt x="1358" y="4406"/>
                      <a:pt x="1406" y="4382"/>
                    </a:cubicBezTo>
                    <a:lnTo>
                      <a:pt x="1787" y="4049"/>
                    </a:lnTo>
                    <a:lnTo>
                      <a:pt x="2025" y="4049"/>
                    </a:lnTo>
                    <a:cubicBezTo>
                      <a:pt x="2716" y="4049"/>
                      <a:pt x="3359" y="3691"/>
                      <a:pt x="3716" y="3120"/>
                    </a:cubicBezTo>
                    <a:cubicBezTo>
                      <a:pt x="3787" y="3072"/>
                      <a:pt x="3740" y="2953"/>
                      <a:pt x="3668" y="2929"/>
                    </a:cubicBezTo>
                    <a:cubicBezTo>
                      <a:pt x="3640" y="2901"/>
                      <a:pt x="3604" y="2888"/>
                      <a:pt x="3570" y="2888"/>
                    </a:cubicBezTo>
                    <a:cubicBezTo>
                      <a:pt x="3518" y="2888"/>
                      <a:pt x="3468" y="2919"/>
                      <a:pt x="3454" y="2977"/>
                    </a:cubicBezTo>
                    <a:cubicBezTo>
                      <a:pt x="3120" y="3477"/>
                      <a:pt x="2596" y="3763"/>
                      <a:pt x="2001" y="3763"/>
                    </a:cubicBezTo>
                    <a:lnTo>
                      <a:pt x="1787" y="3763"/>
                    </a:lnTo>
                    <a:cubicBezTo>
                      <a:pt x="1715" y="3763"/>
                      <a:pt x="1668" y="3763"/>
                      <a:pt x="1596" y="3811"/>
                    </a:cubicBezTo>
                    <a:lnTo>
                      <a:pt x="1310" y="4049"/>
                    </a:lnTo>
                    <a:lnTo>
                      <a:pt x="1310" y="3787"/>
                    </a:lnTo>
                    <a:cubicBezTo>
                      <a:pt x="1310" y="3691"/>
                      <a:pt x="1239" y="3644"/>
                      <a:pt x="1191" y="3572"/>
                    </a:cubicBezTo>
                    <a:cubicBezTo>
                      <a:pt x="620" y="3287"/>
                      <a:pt x="263" y="2691"/>
                      <a:pt x="263" y="2048"/>
                    </a:cubicBezTo>
                    <a:cubicBezTo>
                      <a:pt x="263" y="1120"/>
                      <a:pt x="1049" y="334"/>
                      <a:pt x="1953" y="334"/>
                    </a:cubicBezTo>
                    <a:cubicBezTo>
                      <a:pt x="2430" y="334"/>
                      <a:pt x="2858" y="524"/>
                      <a:pt x="3192" y="834"/>
                    </a:cubicBezTo>
                    <a:cubicBezTo>
                      <a:pt x="3501" y="1167"/>
                      <a:pt x="3692" y="1620"/>
                      <a:pt x="3692" y="2048"/>
                    </a:cubicBezTo>
                    <a:cubicBezTo>
                      <a:pt x="3692" y="2167"/>
                      <a:pt x="3692" y="2263"/>
                      <a:pt x="3668" y="2382"/>
                    </a:cubicBezTo>
                    <a:cubicBezTo>
                      <a:pt x="3620" y="2477"/>
                      <a:pt x="3692" y="2572"/>
                      <a:pt x="3787" y="2572"/>
                    </a:cubicBezTo>
                    <a:cubicBezTo>
                      <a:pt x="3799" y="2576"/>
                      <a:pt x="3812" y="2578"/>
                      <a:pt x="3825" y="2578"/>
                    </a:cubicBezTo>
                    <a:cubicBezTo>
                      <a:pt x="3889" y="2578"/>
                      <a:pt x="3954" y="2532"/>
                      <a:pt x="3954" y="2453"/>
                    </a:cubicBezTo>
                    <a:cubicBezTo>
                      <a:pt x="3978" y="2334"/>
                      <a:pt x="3978" y="2191"/>
                      <a:pt x="3978" y="2072"/>
                    </a:cubicBezTo>
                    <a:cubicBezTo>
                      <a:pt x="4073" y="1501"/>
                      <a:pt x="3859" y="1000"/>
                      <a:pt x="3478" y="596"/>
                    </a:cubicBezTo>
                    <a:cubicBezTo>
                      <a:pt x="3097" y="215"/>
                      <a:pt x="2596" y="0"/>
                      <a:pt x="20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8"/>
              <p:cNvSpPr/>
              <p:nvPr/>
            </p:nvSpPr>
            <p:spPr>
              <a:xfrm>
                <a:off x="4075277" y="3645231"/>
                <a:ext cx="10814" cy="10814"/>
              </a:xfrm>
              <a:custGeom>
                <a:rect b="b" l="l" r="r" t="t"/>
                <a:pathLst>
                  <a:path extrusionOk="0" h="310" w="310">
                    <a:moveTo>
                      <a:pt x="143" y="0"/>
                    </a:moveTo>
                    <a:cubicBezTo>
                      <a:pt x="72" y="0"/>
                      <a:pt x="0" y="72"/>
                      <a:pt x="0" y="143"/>
                    </a:cubicBezTo>
                    <a:cubicBezTo>
                      <a:pt x="0" y="239"/>
                      <a:pt x="72" y="310"/>
                      <a:pt x="143" y="310"/>
                    </a:cubicBezTo>
                    <a:cubicBezTo>
                      <a:pt x="238" y="310"/>
                      <a:pt x="310" y="239"/>
                      <a:pt x="310" y="143"/>
                    </a:cubicBezTo>
                    <a:cubicBezTo>
                      <a:pt x="310" y="72"/>
                      <a:pt x="238"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8"/>
              <p:cNvSpPr/>
              <p:nvPr/>
            </p:nvSpPr>
            <p:spPr>
              <a:xfrm>
                <a:off x="4099346" y="3645231"/>
                <a:ext cx="10011" cy="10814"/>
              </a:xfrm>
              <a:custGeom>
                <a:rect b="b" l="l" r="r" t="t"/>
                <a:pathLst>
                  <a:path extrusionOk="0" h="310" w="287">
                    <a:moveTo>
                      <a:pt x="144" y="0"/>
                    </a:moveTo>
                    <a:cubicBezTo>
                      <a:pt x="72" y="0"/>
                      <a:pt x="1" y="72"/>
                      <a:pt x="1" y="143"/>
                    </a:cubicBezTo>
                    <a:cubicBezTo>
                      <a:pt x="1" y="239"/>
                      <a:pt x="72" y="310"/>
                      <a:pt x="144" y="310"/>
                    </a:cubicBezTo>
                    <a:cubicBezTo>
                      <a:pt x="215" y="310"/>
                      <a:pt x="287" y="239"/>
                      <a:pt x="287" y="143"/>
                    </a:cubicBezTo>
                    <a:cubicBezTo>
                      <a:pt x="287" y="72"/>
                      <a:pt x="215"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8"/>
              <p:cNvSpPr/>
              <p:nvPr/>
            </p:nvSpPr>
            <p:spPr>
              <a:xfrm>
                <a:off x="4121775" y="3645231"/>
                <a:ext cx="10848" cy="10814"/>
              </a:xfrm>
              <a:custGeom>
                <a:rect b="b" l="l" r="r" t="t"/>
                <a:pathLst>
                  <a:path extrusionOk="0" h="310" w="311">
                    <a:moveTo>
                      <a:pt x="168" y="0"/>
                    </a:moveTo>
                    <a:cubicBezTo>
                      <a:pt x="72" y="0"/>
                      <a:pt x="1" y="72"/>
                      <a:pt x="1" y="143"/>
                    </a:cubicBezTo>
                    <a:cubicBezTo>
                      <a:pt x="1" y="239"/>
                      <a:pt x="72" y="310"/>
                      <a:pt x="168" y="310"/>
                    </a:cubicBezTo>
                    <a:cubicBezTo>
                      <a:pt x="239" y="310"/>
                      <a:pt x="310" y="239"/>
                      <a:pt x="310" y="143"/>
                    </a:cubicBezTo>
                    <a:cubicBezTo>
                      <a:pt x="310" y="72"/>
                      <a:pt x="239" y="0"/>
                      <a:pt x="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0" name="Google Shape;1240;p48"/>
          <p:cNvGrpSpPr/>
          <p:nvPr/>
        </p:nvGrpSpPr>
        <p:grpSpPr>
          <a:xfrm>
            <a:off x="4311461" y="2243486"/>
            <a:ext cx="521100" cy="520800"/>
            <a:chOff x="6331942" y="2796275"/>
            <a:chExt cx="521100" cy="520800"/>
          </a:xfrm>
        </p:grpSpPr>
        <p:sp>
          <p:nvSpPr>
            <p:cNvPr id="1241" name="Google Shape;1241;p48"/>
            <p:cNvSpPr/>
            <p:nvPr/>
          </p:nvSpPr>
          <p:spPr>
            <a:xfrm>
              <a:off x="6331942"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 name="Google Shape;1242;p48"/>
            <p:cNvGrpSpPr/>
            <p:nvPr/>
          </p:nvGrpSpPr>
          <p:grpSpPr>
            <a:xfrm>
              <a:off x="6410126" y="2873908"/>
              <a:ext cx="364731" cy="365534"/>
              <a:chOff x="6402079" y="2929163"/>
              <a:chExt cx="364731" cy="365534"/>
            </a:xfrm>
          </p:grpSpPr>
          <p:sp>
            <p:nvSpPr>
              <p:cNvPr id="1243" name="Google Shape;1243;p48"/>
              <p:cNvSpPr/>
              <p:nvPr/>
            </p:nvSpPr>
            <p:spPr>
              <a:xfrm>
                <a:off x="6402079" y="2929163"/>
                <a:ext cx="364731" cy="365534"/>
              </a:xfrm>
              <a:custGeom>
                <a:rect b="b" l="l" r="r" t="t"/>
                <a:pathLst>
                  <a:path extrusionOk="0" h="10479" w="10456">
                    <a:moveTo>
                      <a:pt x="9479" y="4049"/>
                    </a:moveTo>
                    <a:cubicBezTo>
                      <a:pt x="9860" y="4049"/>
                      <a:pt x="10193" y="4382"/>
                      <a:pt x="10193" y="4763"/>
                    </a:cubicBezTo>
                    <a:lnTo>
                      <a:pt x="10193" y="8359"/>
                    </a:lnTo>
                    <a:lnTo>
                      <a:pt x="10169" y="8359"/>
                    </a:lnTo>
                    <a:cubicBezTo>
                      <a:pt x="10169" y="8740"/>
                      <a:pt x="9836" y="9074"/>
                      <a:pt x="9455" y="9074"/>
                    </a:cubicBezTo>
                    <a:lnTo>
                      <a:pt x="9288" y="9074"/>
                    </a:lnTo>
                    <a:cubicBezTo>
                      <a:pt x="9145" y="9074"/>
                      <a:pt x="9002" y="9193"/>
                      <a:pt x="9002" y="9359"/>
                    </a:cubicBezTo>
                    <a:lnTo>
                      <a:pt x="9002" y="10145"/>
                    </a:lnTo>
                    <a:lnTo>
                      <a:pt x="7812" y="9145"/>
                    </a:lnTo>
                    <a:cubicBezTo>
                      <a:pt x="7740" y="9074"/>
                      <a:pt x="7693" y="9074"/>
                      <a:pt x="7621" y="9074"/>
                    </a:cubicBezTo>
                    <a:lnTo>
                      <a:pt x="4287" y="9074"/>
                    </a:lnTo>
                    <a:cubicBezTo>
                      <a:pt x="3906" y="9074"/>
                      <a:pt x="3573" y="8740"/>
                      <a:pt x="3573" y="8359"/>
                    </a:cubicBezTo>
                    <a:lnTo>
                      <a:pt x="3573" y="4811"/>
                    </a:lnTo>
                    <a:lnTo>
                      <a:pt x="5930" y="4811"/>
                    </a:lnTo>
                    <a:cubicBezTo>
                      <a:pt x="6383" y="4811"/>
                      <a:pt x="6764" y="4501"/>
                      <a:pt x="6835" y="4049"/>
                    </a:cubicBezTo>
                    <a:close/>
                    <a:moveTo>
                      <a:pt x="906" y="0"/>
                    </a:moveTo>
                    <a:cubicBezTo>
                      <a:pt x="405" y="0"/>
                      <a:pt x="1" y="405"/>
                      <a:pt x="1" y="882"/>
                    </a:cubicBezTo>
                    <a:lnTo>
                      <a:pt x="1" y="2953"/>
                    </a:lnTo>
                    <a:cubicBezTo>
                      <a:pt x="1" y="3025"/>
                      <a:pt x="72" y="3096"/>
                      <a:pt x="167" y="3096"/>
                    </a:cubicBezTo>
                    <a:cubicBezTo>
                      <a:pt x="239" y="3096"/>
                      <a:pt x="310" y="3025"/>
                      <a:pt x="310" y="2953"/>
                    </a:cubicBezTo>
                    <a:lnTo>
                      <a:pt x="310" y="882"/>
                    </a:lnTo>
                    <a:cubicBezTo>
                      <a:pt x="310" y="572"/>
                      <a:pt x="572" y="286"/>
                      <a:pt x="906" y="286"/>
                    </a:cubicBezTo>
                    <a:lnTo>
                      <a:pt x="5907" y="286"/>
                    </a:lnTo>
                    <a:cubicBezTo>
                      <a:pt x="6240" y="286"/>
                      <a:pt x="6502" y="572"/>
                      <a:pt x="6502" y="882"/>
                    </a:cubicBezTo>
                    <a:lnTo>
                      <a:pt x="6502" y="3930"/>
                    </a:lnTo>
                    <a:cubicBezTo>
                      <a:pt x="6502" y="4263"/>
                      <a:pt x="6240" y="4525"/>
                      <a:pt x="5907" y="4525"/>
                    </a:cubicBezTo>
                    <a:lnTo>
                      <a:pt x="2453" y="4525"/>
                    </a:lnTo>
                    <a:cubicBezTo>
                      <a:pt x="2382" y="4525"/>
                      <a:pt x="2334" y="4549"/>
                      <a:pt x="2263" y="4573"/>
                    </a:cubicBezTo>
                    <a:lnTo>
                      <a:pt x="1310" y="5406"/>
                    </a:lnTo>
                    <a:lnTo>
                      <a:pt x="1310" y="4787"/>
                    </a:lnTo>
                    <a:cubicBezTo>
                      <a:pt x="1310" y="4644"/>
                      <a:pt x="1191" y="4525"/>
                      <a:pt x="1048" y="4525"/>
                    </a:cubicBezTo>
                    <a:lnTo>
                      <a:pt x="906" y="4525"/>
                    </a:lnTo>
                    <a:cubicBezTo>
                      <a:pt x="572" y="4525"/>
                      <a:pt x="310" y="4263"/>
                      <a:pt x="310" y="3930"/>
                    </a:cubicBezTo>
                    <a:lnTo>
                      <a:pt x="310" y="3668"/>
                    </a:lnTo>
                    <a:cubicBezTo>
                      <a:pt x="310" y="3573"/>
                      <a:pt x="239" y="3501"/>
                      <a:pt x="167" y="3501"/>
                    </a:cubicBezTo>
                    <a:cubicBezTo>
                      <a:pt x="72" y="3501"/>
                      <a:pt x="1" y="3573"/>
                      <a:pt x="1" y="3668"/>
                    </a:cubicBezTo>
                    <a:lnTo>
                      <a:pt x="1" y="3930"/>
                    </a:lnTo>
                    <a:cubicBezTo>
                      <a:pt x="1" y="4430"/>
                      <a:pt x="429" y="4811"/>
                      <a:pt x="906" y="4811"/>
                    </a:cubicBezTo>
                    <a:lnTo>
                      <a:pt x="1001" y="4811"/>
                    </a:lnTo>
                    <a:lnTo>
                      <a:pt x="1001" y="5478"/>
                    </a:lnTo>
                    <a:cubicBezTo>
                      <a:pt x="1001" y="5597"/>
                      <a:pt x="1048" y="5692"/>
                      <a:pt x="1144" y="5716"/>
                    </a:cubicBezTo>
                    <a:cubicBezTo>
                      <a:pt x="1168" y="5740"/>
                      <a:pt x="1239" y="5740"/>
                      <a:pt x="1263" y="5740"/>
                    </a:cubicBezTo>
                    <a:cubicBezTo>
                      <a:pt x="1310" y="5740"/>
                      <a:pt x="1382" y="5716"/>
                      <a:pt x="1429" y="5692"/>
                    </a:cubicBezTo>
                    <a:lnTo>
                      <a:pt x="2453" y="4811"/>
                    </a:lnTo>
                    <a:lnTo>
                      <a:pt x="3216" y="4811"/>
                    </a:lnTo>
                    <a:lnTo>
                      <a:pt x="3216" y="8359"/>
                    </a:lnTo>
                    <a:cubicBezTo>
                      <a:pt x="3216" y="8931"/>
                      <a:pt x="3692" y="9407"/>
                      <a:pt x="4263" y="9407"/>
                    </a:cubicBezTo>
                    <a:lnTo>
                      <a:pt x="7597" y="9407"/>
                    </a:lnTo>
                    <a:lnTo>
                      <a:pt x="8788" y="10407"/>
                    </a:lnTo>
                    <a:cubicBezTo>
                      <a:pt x="8860" y="10479"/>
                      <a:pt x="8907" y="10479"/>
                      <a:pt x="8979" y="10479"/>
                    </a:cubicBezTo>
                    <a:cubicBezTo>
                      <a:pt x="9002" y="10479"/>
                      <a:pt x="9050" y="10479"/>
                      <a:pt x="9098" y="10455"/>
                    </a:cubicBezTo>
                    <a:cubicBezTo>
                      <a:pt x="9217" y="10383"/>
                      <a:pt x="9264" y="10288"/>
                      <a:pt x="9264" y="10169"/>
                    </a:cubicBezTo>
                    <a:lnTo>
                      <a:pt x="9264" y="9383"/>
                    </a:lnTo>
                    <a:lnTo>
                      <a:pt x="9407" y="9383"/>
                    </a:lnTo>
                    <a:cubicBezTo>
                      <a:pt x="9979" y="9383"/>
                      <a:pt x="10455" y="8907"/>
                      <a:pt x="10455" y="8335"/>
                    </a:cubicBezTo>
                    <a:lnTo>
                      <a:pt x="10455" y="4763"/>
                    </a:lnTo>
                    <a:cubicBezTo>
                      <a:pt x="10455" y="4216"/>
                      <a:pt x="9979" y="3787"/>
                      <a:pt x="9407" y="3787"/>
                    </a:cubicBezTo>
                    <a:lnTo>
                      <a:pt x="6788" y="3787"/>
                    </a:lnTo>
                    <a:lnTo>
                      <a:pt x="6788" y="882"/>
                    </a:lnTo>
                    <a:cubicBezTo>
                      <a:pt x="6788" y="381"/>
                      <a:pt x="6383" y="0"/>
                      <a:pt x="59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8"/>
              <p:cNvSpPr/>
              <p:nvPr/>
            </p:nvSpPr>
            <p:spPr>
              <a:xfrm>
                <a:off x="6451089" y="2956545"/>
                <a:ext cx="137925" cy="112217"/>
              </a:xfrm>
              <a:custGeom>
                <a:rect b="b" l="l" r="r" t="t"/>
                <a:pathLst>
                  <a:path extrusionOk="0" h="3217" w="3954">
                    <a:moveTo>
                      <a:pt x="3207" y="316"/>
                    </a:moveTo>
                    <a:cubicBezTo>
                      <a:pt x="3280" y="316"/>
                      <a:pt x="3353" y="340"/>
                      <a:pt x="3406" y="382"/>
                    </a:cubicBezTo>
                    <a:cubicBezTo>
                      <a:pt x="3597" y="501"/>
                      <a:pt x="3644" y="668"/>
                      <a:pt x="3525" y="811"/>
                    </a:cubicBezTo>
                    <a:lnTo>
                      <a:pt x="1906" y="2835"/>
                    </a:lnTo>
                    <a:cubicBezTo>
                      <a:pt x="1858" y="2907"/>
                      <a:pt x="1763" y="2954"/>
                      <a:pt x="1668" y="2954"/>
                    </a:cubicBezTo>
                    <a:cubicBezTo>
                      <a:pt x="1572" y="2954"/>
                      <a:pt x="1501" y="2930"/>
                      <a:pt x="1430" y="2883"/>
                    </a:cubicBezTo>
                    <a:lnTo>
                      <a:pt x="453" y="1883"/>
                    </a:lnTo>
                    <a:cubicBezTo>
                      <a:pt x="334" y="1764"/>
                      <a:pt x="334" y="1549"/>
                      <a:pt x="453" y="1478"/>
                    </a:cubicBezTo>
                    <a:cubicBezTo>
                      <a:pt x="513" y="1418"/>
                      <a:pt x="596" y="1388"/>
                      <a:pt x="673" y="1388"/>
                    </a:cubicBezTo>
                    <a:cubicBezTo>
                      <a:pt x="751" y="1388"/>
                      <a:pt x="822" y="1418"/>
                      <a:pt x="858" y="1478"/>
                    </a:cubicBezTo>
                    <a:lnTo>
                      <a:pt x="1453" y="2073"/>
                    </a:lnTo>
                    <a:cubicBezTo>
                      <a:pt x="1487" y="2090"/>
                      <a:pt x="1509" y="2107"/>
                      <a:pt x="1535" y="2107"/>
                    </a:cubicBezTo>
                    <a:cubicBezTo>
                      <a:pt x="1547" y="2107"/>
                      <a:pt x="1558" y="2104"/>
                      <a:pt x="1572" y="2097"/>
                    </a:cubicBezTo>
                    <a:cubicBezTo>
                      <a:pt x="1620" y="2097"/>
                      <a:pt x="1668" y="2073"/>
                      <a:pt x="1691" y="2049"/>
                    </a:cubicBezTo>
                    <a:lnTo>
                      <a:pt x="2977" y="430"/>
                    </a:lnTo>
                    <a:cubicBezTo>
                      <a:pt x="3030" y="351"/>
                      <a:pt x="3118" y="316"/>
                      <a:pt x="3207" y="316"/>
                    </a:cubicBezTo>
                    <a:close/>
                    <a:moveTo>
                      <a:pt x="3293" y="1"/>
                    </a:moveTo>
                    <a:cubicBezTo>
                      <a:pt x="3099" y="1"/>
                      <a:pt x="2914" y="86"/>
                      <a:pt x="2811" y="263"/>
                    </a:cubicBezTo>
                    <a:lnTo>
                      <a:pt x="1620" y="1716"/>
                    </a:lnTo>
                    <a:lnTo>
                      <a:pt x="1144" y="1240"/>
                    </a:lnTo>
                    <a:cubicBezTo>
                      <a:pt x="1015" y="1111"/>
                      <a:pt x="838" y="1045"/>
                      <a:pt x="665" y="1045"/>
                    </a:cubicBezTo>
                    <a:cubicBezTo>
                      <a:pt x="517" y="1045"/>
                      <a:pt x="372" y="1093"/>
                      <a:pt x="263" y="1192"/>
                    </a:cubicBezTo>
                    <a:cubicBezTo>
                      <a:pt x="24" y="1430"/>
                      <a:pt x="1" y="1835"/>
                      <a:pt x="239" y="2073"/>
                    </a:cubicBezTo>
                    <a:lnTo>
                      <a:pt x="1215" y="3050"/>
                    </a:lnTo>
                    <a:cubicBezTo>
                      <a:pt x="1334" y="3169"/>
                      <a:pt x="1501" y="3216"/>
                      <a:pt x="1668" y="3216"/>
                    </a:cubicBezTo>
                    <a:lnTo>
                      <a:pt x="1691" y="3216"/>
                    </a:lnTo>
                    <a:cubicBezTo>
                      <a:pt x="1882" y="3216"/>
                      <a:pt x="2049" y="3145"/>
                      <a:pt x="2144" y="2978"/>
                    </a:cubicBezTo>
                    <a:lnTo>
                      <a:pt x="3763" y="954"/>
                    </a:lnTo>
                    <a:cubicBezTo>
                      <a:pt x="3954" y="692"/>
                      <a:pt x="3906" y="311"/>
                      <a:pt x="3644" y="97"/>
                    </a:cubicBezTo>
                    <a:cubicBezTo>
                      <a:pt x="3535" y="33"/>
                      <a:pt x="3413" y="1"/>
                      <a:pt x="32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8"/>
              <p:cNvSpPr/>
              <p:nvPr/>
            </p:nvSpPr>
            <p:spPr>
              <a:xfrm>
                <a:off x="6572376" y="3091157"/>
                <a:ext cx="141274" cy="136251"/>
              </a:xfrm>
              <a:custGeom>
                <a:rect b="b" l="l" r="r" t="t"/>
                <a:pathLst>
                  <a:path extrusionOk="0" h="3906" w="4050">
                    <a:moveTo>
                      <a:pt x="2311" y="381"/>
                    </a:moveTo>
                    <a:cubicBezTo>
                      <a:pt x="2382" y="381"/>
                      <a:pt x="2453" y="453"/>
                      <a:pt x="2453" y="524"/>
                    </a:cubicBezTo>
                    <a:cubicBezTo>
                      <a:pt x="2453" y="715"/>
                      <a:pt x="2453" y="977"/>
                      <a:pt x="2358" y="1358"/>
                    </a:cubicBezTo>
                    <a:cubicBezTo>
                      <a:pt x="2334" y="1453"/>
                      <a:pt x="2358" y="1548"/>
                      <a:pt x="2430" y="1596"/>
                    </a:cubicBezTo>
                    <a:cubicBezTo>
                      <a:pt x="2477" y="1667"/>
                      <a:pt x="2549" y="1715"/>
                      <a:pt x="2620" y="1715"/>
                    </a:cubicBezTo>
                    <a:lnTo>
                      <a:pt x="3549" y="1715"/>
                    </a:lnTo>
                    <a:cubicBezTo>
                      <a:pt x="3620" y="1715"/>
                      <a:pt x="3692" y="1786"/>
                      <a:pt x="3692" y="1882"/>
                    </a:cubicBezTo>
                    <a:cubicBezTo>
                      <a:pt x="3692" y="1953"/>
                      <a:pt x="3644" y="2024"/>
                      <a:pt x="3549" y="2024"/>
                    </a:cubicBezTo>
                    <a:lnTo>
                      <a:pt x="2858" y="2024"/>
                    </a:lnTo>
                    <a:cubicBezTo>
                      <a:pt x="2787" y="2024"/>
                      <a:pt x="2715" y="2072"/>
                      <a:pt x="2715" y="2167"/>
                    </a:cubicBezTo>
                    <a:cubicBezTo>
                      <a:pt x="2715" y="2151"/>
                      <a:pt x="2723" y="2146"/>
                      <a:pt x="2737" y="2146"/>
                    </a:cubicBezTo>
                    <a:cubicBezTo>
                      <a:pt x="2763" y="2146"/>
                      <a:pt x="2811" y="2167"/>
                      <a:pt x="2858" y="2167"/>
                    </a:cubicBezTo>
                    <a:lnTo>
                      <a:pt x="3549" y="2167"/>
                    </a:lnTo>
                    <a:cubicBezTo>
                      <a:pt x="3620" y="2167"/>
                      <a:pt x="3692" y="2239"/>
                      <a:pt x="3692" y="2310"/>
                    </a:cubicBezTo>
                    <a:cubicBezTo>
                      <a:pt x="3692" y="2405"/>
                      <a:pt x="3644" y="2477"/>
                      <a:pt x="3549" y="2477"/>
                    </a:cubicBezTo>
                    <a:lnTo>
                      <a:pt x="2858" y="2477"/>
                    </a:lnTo>
                    <a:cubicBezTo>
                      <a:pt x="2787" y="2477"/>
                      <a:pt x="2715" y="2525"/>
                      <a:pt x="2715" y="2620"/>
                    </a:cubicBezTo>
                    <a:cubicBezTo>
                      <a:pt x="2715" y="2715"/>
                      <a:pt x="2787" y="2763"/>
                      <a:pt x="2858" y="2763"/>
                    </a:cubicBezTo>
                    <a:lnTo>
                      <a:pt x="3549" y="2763"/>
                    </a:lnTo>
                    <a:cubicBezTo>
                      <a:pt x="3620" y="2763"/>
                      <a:pt x="3692" y="2834"/>
                      <a:pt x="3692" y="2906"/>
                    </a:cubicBezTo>
                    <a:cubicBezTo>
                      <a:pt x="3692" y="2977"/>
                      <a:pt x="3644" y="3072"/>
                      <a:pt x="3549" y="3072"/>
                    </a:cubicBezTo>
                    <a:lnTo>
                      <a:pt x="2858" y="3072"/>
                    </a:lnTo>
                    <a:cubicBezTo>
                      <a:pt x="2787" y="3072"/>
                      <a:pt x="2715" y="3120"/>
                      <a:pt x="2715" y="3215"/>
                    </a:cubicBezTo>
                    <a:cubicBezTo>
                      <a:pt x="2715" y="3310"/>
                      <a:pt x="2787" y="3358"/>
                      <a:pt x="2858" y="3358"/>
                    </a:cubicBezTo>
                    <a:lnTo>
                      <a:pt x="3311" y="3358"/>
                    </a:lnTo>
                    <a:cubicBezTo>
                      <a:pt x="3382" y="3358"/>
                      <a:pt x="3454" y="3429"/>
                      <a:pt x="3454" y="3501"/>
                    </a:cubicBezTo>
                    <a:cubicBezTo>
                      <a:pt x="3454" y="3572"/>
                      <a:pt x="3406" y="3668"/>
                      <a:pt x="3311" y="3668"/>
                    </a:cubicBezTo>
                    <a:lnTo>
                      <a:pt x="2001" y="3668"/>
                    </a:lnTo>
                    <a:cubicBezTo>
                      <a:pt x="1739" y="3668"/>
                      <a:pt x="1596" y="3596"/>
                      <a:pt x="1358" y="3453"/>
                    </a:cubicBezTo>
                    <a:lnTo>
                      <a:pt x="1144" y="3334"/>
                    </a:lnTo>
                    <a:lnTo>
                      <a:pt x="1144" y="2001"/>
                    </a:lnTo>
                    <a:cubicBezTo>
                      <a:pt x="1215" y="1929"/>
                      <a:pt x="1358" y="1834"/>
                      <a:pt x="1501" y="1762"/>
                    </a:cubicBezTo>
                    <a:cubicBezTo>
                      <a:pt x="2191" y="1215"/>
                      <a:pt x="2144" y="596"/>
                      <a:pt x="2144" y="500"/>
                    </a:cubicBezTo>
                    <a:cubicBezTo>
                      <a:pt x="2144" y="453"/>
                      <a:pt x="2215" y="381"/>
                      <a:pt x="2263" y="381"/>
                    </a:cubicBezTo>
                    <a:close/>
                    <a:moveTo>
                      <a:pt x="2311" y="0"/>
                    </a:moveTo>
                    <a:cubicBezTo>
                      <a:pt x="2072" y="0"/>
                      <a:pt x="1882" y="167"/>
                      <a:pt x="1882" y="405"/>
                    </a:cubicBezTo>
                    <a:cubicBezTo>
                      <a:pt x="1882" y="405"/>
                      <a:pt x="1906" y="953"/>
                      <a:pt x="1358" y="1405"/>
                    </a:cubicBezTo>
                    <a:cubicBezTo>
                      <a:pt x="1263" y="1453"/>
                      <a:pt x="1191" y="1524"/>
                      <a:pt x="1144" y="1548"/>
                    </a:cubicBezTo>
                    <a:cubicBezTo>
                      <a:pt x="1072" y="1477"/>
                      <a:pt x="1025" y="1453"/>
                      <a:pt x="953" y="1453"/>
                    </a:cubicBezTo>
                    <a:lnTo>
                      <a:pt x="239" y="1453"/>
                    </a:lnTo>
                    <a:cubicBezTo>
                      <a:pt x="96" y="1453"/>
                      <a:pt x="1" y="1572"/>
                      <a:pt x="1" y="1691"/>
                    </a:cubicBezTo>
                    <a:lnTo>
                      <a:pt x="1" y="1905"/>
                    </a:lnTo>
                    <a:cubicBezTo>
                      <a:pt x="1" y="2001"/>
                      <a:pt x="72" y="2048"/>
                      <a:pt x="167" y="2048"/>
                    </a:cubicBezTo>
                    <a:cubicBezTo>
                      <a:pt x="239" y="2048"/>
                      <a:pt x="310" y="2001"/>
                      <a:pt x="310" y="1905"/>
                    </a:cubicBezTo>
                    <a:lnTo>
                      <a:pt x="310" y="1810"/>
                    </a:lnTo>
                    <a:lnTo>
                      <a:pt x="929" y="1810"/>
                    </a:lnTo>
                    <a:lnTo>
                      <a:pt x="929" y="3382"/>
                    </a:lnTo>
                    <a:lnTo>
                      <a:pt x="310" y="3382"/>
                    </a:lnTo>
                    <a:lnTo>
                      <a:pt x="310" y="2644"/>
                    </a:lnTo>
                    <a:cubicBezTo>
                      <a:pt x="310" y="2548"/>
                      <a:pt x="239" y="2501"/>
                      <a:pt x="167" y="2501"/>
                    </a:cubicBezTo>
                    <a:cubicBezTo>
                      <a:pt x="72" y="2501"/>
                      <a:pt x="1" y="2548"/>
                      <a:pt x="1" y="2644"/>
                    </a:cubicBezTo>
                    <a:lnTo>
                      <a:pt x="1" y="3453"/>
                    </a:lnTo>
                    <a:cubicBezTo>
                      <a:pt x="1" y="3596"/>
                      <a:pt x="120" y="3691"/>
                      <a:pt x="239" y="3691"/>
                    </a:cubicBezTo>
                    <a:lnTo>
                      <a:pt x="953" y="3691"/>
                    </a:lnTo>
                    <a:cubicBezTo>
                      <a:pt x="1048" y="3691"/>
                      <a:pt x="1144" y="3620"/>
                      <a:pt x="1167" y="3572"/>
                    </a:cubicBezTo>
                    <a:lnTo>
                      <a:pt x="1263" y="3620"/>
                    </a:lnTo>
                    <a:cubicBezTo>
                      <a:pt x="1501" y="3787"/>
                      <a:pt x="1715" y="3906"/>
                      <a:pt x="2072" y="3906"/>
                    </a:cubicBezTo>
                    <a:lnTo>
                      <a:pt x="3382" y="3906"/>
                    </a:lnTo>
                    <a:cubicBezTo>
                      <a:pt x="3597" y="3906"/>
                      <a:pt x="3811" y="3691"/>
                      <a:pt x="3811" y="3453"/>
                    </a:cubicBezTo>
                    <a:cubicBezTo>
                      <a:pt x="3811" y="3382"/>
                      <a:pt x="3811" y="3334"/>
                      <a:pt x="3787" y="3263"/>
                    </a:cubicBezTo>
                    <a:cubicBezTo>
                      <a:pt x="3930" y="3215"/>
                      <a:pt x="4049" y="3072"/>
                      <a:pt x="4049" y="2882"/>
                    </a:cubicBezTo>
                    <a:cubicBezTo>
                      <a:pt x="4049" y="2763"/>
                      <a:pt x="4025" y="2667"/>
                      <a:pt x="3930" y="2596"/>
                    </a:cubicBezTo>
                    <a:cubicBezTo>
                      <a:pt x="4001" y="2501"/>
                      <a:pt x="4049" y="2405"/>
                      <a:pt x="4049" y="2286"/>
                    </a:cubicBezTo>
                    <a:cubicBezTo>
                      <a:pt x="4049" y="2167"/>
                      <a:pt x="4025" y="2072"/>
                      <a:pt x="3930" y="2001"/>
                    </a:cubicBezTo>
                    <a:cubicBezTo>
                      <a:pt x="4001" y="1905"/>
                      <a:pt x="4049" y="1810"/>
                      <a:pt x="4049" y="1691"/>
                    </a:cubicBezTo>
                    <a:cubicBezTo>
                      <a:pt x="4001" y="1477"/>
                      <a:pt x="3787" y="1286"/>
                      <a:pt x="3549" y="1286"/>
                    </a:cubicBezTo>
                    <a:lnTo>
                      <a:pt x="2692" y="1286"/>
                    </a:lnTo>
                    <a:cubicBezTo>
                      <a:pt x="2787" y="953"/>
                      <a:pt x="2811" y="643"/>
                      <a:pt x="2787" y="405"/>
                    </a:cubicBezTo>
                    <a:cubicBezTo>
                      <a:pt x="2739" y="167"/>
                      <a:pt x="2573" y="0"/>
                      <a:pt x="23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6" name="Google Shape;1246;p48"/>
          <p:cNvGrpSpPr/>
          <p:nvPr/>
        </p:nvGrpSpPr>
        <p:grpSpPr>
          <a:xfrm>
            <a:off x="6858186" y="1643411"/>
            <a:ext cx="521100" cy="520800"/>
            <a:chOff x="7133345" y="1605025"/>
            <a:chExt cx="521100" cy="520800"/>
          </a:xfrm>
        </p:grpSpPr>
        <p:sp>
          <p:nvSpPr>
            <p:cNvPr id="1247" name="Google Shape;1247;p48"/>
            <p:cNvSpPr/>
            <p:nvPr/>
          </p:nvSpPr>
          <p:spPr>
            <a:xfrm>
              <a:off x="7133345"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 name="Google Shape;1248;p48"/>
            <p:cNvGrpSpPr/>
            <p:nvPr/>
          </p:nvGrpSpPr>
          <p:grpSpPr>
            <a:xfrm>
              <a:off x="7219011" y="1681821"/>
              <a:ext cx="349767" cy="367208"/>
              <a:chOff x="7272677" y="1684764"/>
              <a:chExt cx="349767" cy="367208"/>
            </a:xfrm>
          </p:grpSpPr>
          <p:sp>
            <p:nvSpPr>
              <p:cNvPr id="1249" name="Google Shape;1249;p48"/>
              <p:cNvSpPr/>
              <p:nvPr/>
            </p:nvSpPr>
            <p:spPr>
              <a:xfrm>
                <a:off x="7386463" y="1903233"/>
                <a:ext cx="49882" cy="49882"/>
              </a:xfrm>
              <a:custGeom>
                <a:rect b="b" l="l" r="r" t="t"/>
                <a:pathLst>
                  <a:path extrusionOk="0" h="1430" w="1430">
                    <a:moveTo>
                      <a:pt x="715" y="286"/>
                    </a:moveTo>
                    <a:cubicBezTo>
                      <a:pt x="953" y="286"/>
                      <a:pt x="1144" y="477"/>
                      <a:pt x="1144" y="715"/>
                    </a:cubicBezTo>
                    <a:cubicBezTo>
                      <a:pt x="1144" y="953"/>
                      <a:pt x="953" y="1120"/>
                      <a:pt x="715" y="1120"/>
                    </a:cubicBezTo>
                    <a:cubicBezTo>
                      <a:pt x="477" y="1120"/>
                      <a:pt x="310" y="953"/>
                      <a:pt x="310" y="715"/>
                    </a:cubicBezTo>
                    <a:cubicBezTo>
                      <a:pt x="310" y="477"/>
                      <a:pt x="477" y="286"/>
                      <a:pt x="715" y="286"/>
                    </a:cubicBezTo>
                    <a:close/>
                    <a:moveTo>
                      <a:pt x="715" y="1"/>
                    </a:moveTo>
                    <a:cubicBezTo>
                      <a:pt x="334" y="1"/>
                      <a:pt x="1" y="334"/>
                      <a:pt x="1" y="715"/>
                    </a:cubicBezTo>
                    <a:cubicBezTo>
                      <a:pt x="1" y="1096"/>
                      <a:pt x="334" y="1430"/>
                      <a:pt x="715" y="1430"/>
                    </a:cubicBezTo>
                    <a:cubicBezTo>
                      <a:pt x="1096" y="1430"/>
                      <a:pt x="1430" y="1096"/>
                      <a:pt x="1430" y="715"/>
                    </a:cubicBezTo>
                    <a:cubicBezTo>
                      <a:pt x="1430" y="334"/>
                      <a:pt x="1096" y="1"/>
                      <a:pt x="7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8"/>
              <p:cNvSpPr/>
              <p:nvPr/>
            </p:nvSpPr>
            <p:spPr>
              <a:xfrm>
                <a:off x="7457065" y="1903233"/>
                <a:ext cx="49882" cy="49882"/>
              </a:xfrm>
              <a:custGeom>
                <a:rect b="b" l="l" r="r" t="t"/>
                <a:pathLst>
                  <a:path extrusionOk="0" h="1430" w="1430">
                    <a:moveTo>
                      <a:pt x="715" y="286"/>
                    </a:moveTo>
                    <a:cubicBezTo>
                      <a:pt x="954" y="286"/>
                      <a:pt x="1144" y="477"/>
                      <a:pt x="1144" y="715"/>
                    </a:cubicBezTo>
                    <a:cubicBezTo>
                      <a:pt x="1144" y="953"/>
                      <a:pt x="954" y="1120"/>
                      <a:pt x="715" y="1120"/>
                    </a:cubicBezTo>
                    <a:cubicBezTo>
                      <a:pt x="477" y="1120"/>
                      <a:pt x="311" y="953"/>
                      <a:pt x="311" y="715"/>
                    </a:cubicBezTo>
                    <a:cubicBezTo>
                      <a:pt x="311" y="477"/>
                      <a:pt x="477" y="286"/>
                      <a:pt x="715" y="286"/>
                    </a:cubicBezTo>
                    <a:close/>
                    <a:moveTo>
                      <a:pt x="715" y="1"/>
                    </a:moveTo>
                    <a:cubicBezTo>
                      <a:pt x="334" y="1"/>
                      <a:pt x="1" y="334"/>
                      <a:pt x="1" y="715"/>
                    </a:cubicBezTo>
                    <a:cubicBezTo>
                      <a:pt x="1" y="1096"/>
                      <a:pt x="334" y="1430"/>
                      <a:pt x="715" y="1430"/>
                    </a:cubicBezTo>
                    <a:cubicBezTo>
                      <a:pt x="1120" y="1430"/>
                      <a:pt x="1430" y="1096"/>
                      <a:pt x="1430" y="715"/>
                    </a:cubicBezTo>
                    <a:cubicBezTo>
                      <a:pt x="1430" y="334"/>
                      <a:pt x="1120" y="1"/>
                      <a:pt x="7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8"/>
              <p:cNvSpPr/>
              <p:nvPr/>
            </p:nvSpPr>
            <p:spPr>
              <a:xfrm>
                <a:off x="7334140" y="1684764"/>
                <a:ext cx="225969" cy="367208"/>
              </a:xfrm>
              <a:custGeom>
                <a:rect b="b" l="l" r="r" t="t"/>
                <a:pathLst>
                  <a:path extrusionOk="0" h="10527" w="6478">
                    <a:moveTo>
                      <a:pt x="858" y="1"/>
                    </a:moveTo>
                    <a:cubicBezTo>
                      <a:pt x="381" y="1"/>
                      <a:pt x="0" y="405"/>
                      <a:pt x="0" y="882"/>
                    </a:cubicBezTo>
                    <a:lnTo>
                      <a:pt x="0" y="9645"/>
                    </a:lnTo>
                    <a:cubicBezTo>
                      <a:pt x="0" y="10122"/>
                      <a:pt x="381" y="10526"/>
                      <a:pt x="858" y="10526"/>
                    </a:cubicBezTo>
                    <a:lnTo>
                      <a:pt x="5621" y="10526"/>
                    </a:lnTo>
                    <a:cubicBezTo>
                      <a:pt x="6097" y="10526"/>
                      <a:pt x="6478" y="10122"/>
                      <a:pt x="6478" y="9645"/>
                    </a:cubicBezTo>
                    <a:lnTo>
                      <a:pt x="6478" y="882"/>
                    </a:lnTo>
                    <a:cubicBezTo>
                      <a:pt x="6478" y="405"/>
                      <a:pt x="6097" y="1"/>
                      <a:pt x="5621" y="1"/>
                    </a:cubicBezTo>
                    <a:lnTo>
                      <a:pt x="4954" y="1"/>
                    </a:lnTo>
                    <a:cubicBezTo>
                      <a:pt x="4882" y="1"/>
                      <a:pt x="4811" y="72"/>
                      <a:pt x="4811" y="167"/>
                    </a:cubicBezTo>
                    <a:cubicBezTo>
                      <a:pt x="4811" y="239"/>
                      <a:pt x="4882" y="310"/>
                      <a:pt x="4954" y="310"/>
                    </a:cubicBezTo>
                    <a:lnTo>
                      <a:pt x="5621" y="310"/>
                    </a:lnTo>
                    <a:cubicBezTo>
                      <a:pt x="5906" y="310"/>
                      <a:pt x="6192" y="548"/>
                      <a:pt x="6192" y="882"/>
                    </a:cubicBezTo>
                    <a:lnTo>
                      <a:pt x="6192" y="9645"/>
                    </a:lnTo>
                    <a:cubicBezTo>
                      <a:pt x="6192" y="9955"/>
                      <a:pt x="5954" y="10217"/>
                      <a:pt x="5621" y="10217"/>
                    </a:cubicBezTo>
                    <a:lnTo>
                      <a:pt x="858" y="10217"/>
                    </a:lnTo>
                    <a:cubicBezTo>
                      <a:pt x="548" y="10217"/>
                      <a:pt x="286" y="9979"/>
                      <a:pt x="286" y="9645"/>
                    </a:cubicBezTo>
                    <a:lnTo>
                      <a:pt x="286" y="882"/>
                    </a:lnTo>
                    <a:cubicBezTo>
                      <a:pt x="286" y="572"/>
                      <a:pt x="524" y="310"/>
                      <a:pt x="858" y="310"/>
                    </a:cubicBezTo>
                    <a:lnTo>
                      <a:pt x="4287" y="310"/>
                    </a:lnTo>
                    <a:cubicBezTo>
                      <a:pt x="4358" y="310"/>
                      <a:pt x="4430" y="239"/>
                      <a:pt x="4430" y="167"/>
                    </a:cubicBezTo>
                    <a:cubicBezTo>
                      <a:pt x="4430" y="72"/>
                      <a:pt x="4358" y="1"/>
                      <a:pt x="42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8"/>
              <p:cNvSpPr/>
              <p:nvPr/>
            </p:nvSpPr>
            <p:spPr>
              <a:xfrm>
                <a:off x="7356569" y="1707194"/>
                <a:ext cx="179470" cy="322349"/>
              </a:xfrm>
              <a:custGeom>
                <a:rect b="b" l="l" r="r" t="t"/>
                <a:pathLst>
                  <a:path extrusionOk="0" h="9241" w="5145">
                    <a:moveTo>
                      <a:pt x="429" y="0"/>
                    </a:moveTo>
                    <a:cubicBezTo>
                      <a:pt x="191" y="0"/>
                      <a:pt x="0" y="167"/>
                      <a:pt x="0" y="405"/>
                    </a:cubicBezTo>
                    <a:lnTo>
                      <a:pt x="0" y="6073"/>
                    </a:lnTo>
                    <a:cubicBezTo>
                      <a:pt x="0" y="6145"/>
                      <a:pt x="72" y="6216"/>
                      <a:pt x="143" y="6216"/>
                    </a:cubicBezTo>
                    <a:cubicBezTo>
                      <a:pt x="239" y="6216"/>
                      <a:pt x="310" y="6145"/>
                      <a:pt x="310" y="6073"/>
                    </a:cubicBezTo>
                    <a:lnTo>
                      <a:pt x="310" y="405"/>
                    </a:lnTo>
                    <a:cubicBezTo>
                      <a:pt x="310" y="358"/>
                      <a:pt x="358" y="286"/>
                      <a:pt x="429" y="286"/>
                    </a:cubicBezTo>
                    <a:lnTo>
                      <a:pt x="1263" y="286"/>
                    </a:lnTo>
                    <a:cubicBezTo>
                      <a:pt x="1286" y="286"/>
                      <a:pt x="1286" y="286"/>
                      <a:pt x="1310" y="310"/>
                    </a:cubicBezTo>
                    <a:lnTo>
                      <a:pt x="1548" y="786"/>
                    </a:lnTo>
                    <a:cubicBezTo>
                      <a:pt x="1644" y="953"/>
                      <a:pt x="1787" y="1072"/>
                      <a:pt x="1929" y="1072"/>
                    </a:cubicBezTo>
                    <a:lnTo>
                      <a:pt x="3215" y="1072"/>
                    </a:lnTo>
                    <a:cubicBezTo>
                      <a:pt x="3358" y="1072"/>
                      <a:pt x="3525" y="977"/>
                      <a:pt x="3596" y="786"/>
                    </a:cubicBezTo>
                    <a:lnTo>
                      <a:pt x="3835" y="310"/>
                    </a:lnTo>
                    <a:cubicBezTo>
                      <a:pt x="3835" y="286"/>
                      <a:pt x="3882" y="286"/>
                      <a:pt x="3906" y="286"/>
                    </a:cubicBezTo>
                    <a:lnTo>
                      <a:pt x="4740" y="286"/>
                    </a:lnTo>
                    <a:cubicBezTo>
                      <a:pt x="4787" y="286"/>
                      <a:pt x="4859" y="358"/>
                      <a:pt x="4859" y="405"/>
                    </a:cubicBezTo>
                    <a:lnTo>
                      <a:pt x="4859" y="8812"/>
                    </a:lnTo>
                    <a:cubicBezTo>
                      <a:pt x="4859" y="8859"/>
                      <a:pt x="4787" y="8931"/>
                      <a:pt x="4740" y="8931"/>
                    </a:cubicBezTo>
                    <a:lnTo>
                      <a:pt x="429" y="8931"/>
                    </a:lnTo>
                    <a:cubicBezTo>
                      <a:pt x="358" y="8931"/>
                      <a:pt x="310" y="8859"/>
                      <a:pt x="310" y="8812"/>
                    </a:cubicBezTo>
                    <a:lnTo>
                      <a:pt x="310" y="6740"/>
                    </a:lnTo>
                    <a:cubicBezTo>
                      <a:pt x="334" y="6692"/>
                      <a:pt x="239" y="6621"/>
                      <a:pt x="143" y="6621"/>
                    </a:cubicBezTo>
                    <a:cubicBezTo>
                      <a:pt x="72" y="6621"/>
                      <a:pt x="0" y="6692"/>
                      <a:pt x="0" y="6788"/>
                    </a:cubicBezTo>
                    <a:lnTo>
                      <a:pt x="0" y="8836"/>
                    </a:lnTo>
                    <a:cubicBezTo>
                      <a:pt x="0" y="9074"/>
                      <a:pt x="191" y="9240"/>
                      <a:pt x="429" y="9240"/>
                    </a:cubicBezTo>
                    <a:lnTo>
                      <a:pt x="4740" y="9240"/>
                    </a:lnTo>
                    <a:cubicBezTo>
                      <a:pt x="4978" y="9240"/>
                      <a:pt x="5144" y="9074"/>
                      <a:pt x="5144" y="8836"/>
                    </a:cubicBezTo>
                    <a:lnTo>
                      <a:pt x="5144" y="405"/>
                    </a:lnTo>
                    <a:cubicBezTo>
                      <a:pt x="5144" y="167"/>
                      <a:pt x="4978" y="0"/>
                      <a:pt x="4740" y="0"/>
                    </a:cubicBezTo>
                    <a:lnTo>
                      <a:pt x="3906" y="0"/>
                    </a:lnTo>
                    <a:cubicBezTo>
                      <a:pt x="3763" y="0"/>
                      <a:pt x="3644" y="72"/>
                      <a:pt x="3573" y="191"/>
                    </a:cubicBezTo>
                    <a:lnTo>
                      <a:pt x="3334" y="667"/>
                    </a:lnTo>
                    <a:cubicBezTo>
                      <a:pt x="3311" y="739"/>
                      <a:pt x="3287" y="763"/>
                      <a:pt x="3215" y="763"/>
                    </a:cubicBezTo>
                    <a:lnTo>
                      <a:pt x="1929" y="763"/>
                    </a:lnTo>
                    <a:cubicBezTo>
                      <a:pt x="1906" y="763"/>
                      <a:pt x="1858" y="739"/>
                      <a:pt x="1810" y="667"/>
                    </a:cubicBezTo>
                    <a:lnTo>
                      <a:pt x="1572" y="191"/>
                    </a:lnTo>
                    <a:cubicBezTo>
                      <a:pt x="1525" y="72"/>
                      <a:pt x="1405" y="0"/>
                      <a:pt x="12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8"/>
              <p:cNvSpPr/>
              <p:nvPr/>
            </p:nvSpPr>
            <p:spPr>
              <a:xfrm>
                <a:off x="7296745" y="1844770"/>
                <a:ext cx="22464" cy="49359"/>
              </a:xfrm>
              <a:custGeom>
                <a:rect b="b" l="l" r="r" t="t"/>
                <a:pathLst>
                  <a:path extrusionOk="0" h="1415" w="644">
                    <a:moveTo>
                      <a:pt x="433" y="0"/>
                    </a:moveTo>
                    <a:cubicBezTo>
                      <a:pt x="412" y="0"/>
                      <a:pt x="395" y="3"/>
                      <a:pt x="382" y="10"/>
                    </a:cubicBezTo>
                    <a:cubicBezTo>
                      <a:pt x="144" y="153"/>
                      <a:pt x="1" y="415"/>
                      <a:pt x="1" y="700"/>
                    </a:cubicBezTo>
                    <a:cubicBezTo>
                      <a:pt x="1" y="986"/>
                      <a:pt x="144" y="1248"/>
                      <a:pt x="382" y="1367"/>
                    </a:cubicBezTo>
                    <a:cubicBezTo>
                      <a:pt x="406" y="1367"/>
                      <a:pt x="429" y="1415"/>
                      <a:pt x="477" y="1415"/>
                    </a:cubicBezTo>
                    <a:cubicBezTo>
                      <a:pt x="525" y="1415"/>
                      <a:pt x="596" y="1367"/>
                      <a:pt x="596" y="1319"/>
                    </a:cubicBezTo>
                    <a:cubicBezTo>
                      <a:pt x="644" y="1224"/>
                      <a:pt x="620" y="1129"/>
                      <a:pt x="525" y="1105"/>
                    </a:cubicBezTo>
                    <a:cubicBezTo>
                      <a:pt x="382" y="1010"/>
                      <a:pt x="287" y="843"/>
                      <a:pt x="287" y="700"/>
                    </a:cubicBezTo>
                    <a:cubicBezTo>
                      <a:pt x="287" y="510"/>
                      <a:pt x="382" y="367"/>
                      <a:pt x="525" y="272"/>
                    </a:cubicBezTo>
                    <a:cubicBezTo>
                      <a:pt x="596" y="248"/>
                      <a:pt x="620" y="129"/>
                      <a:pt x="596" y="57"/>
                    </a:cubicBezTo>
                    <a:cubicBezTo>
                      <a:pt x="561" y="22"/>
                      <a:pt x="488" y="0"/>
                      <a:pt x="4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8"/>
              <p:cNvSpPr/>
              <p:nvPr/>
            </p:nvSpPr>
            <p:spPr>
              <a:xfrm>
                <a:off x="7272677" y="1826945"/>
                <a:ext cx="30766" cy="82148"/>
              </a:xfrm>
              <a:custGeom>
                <a:rect b="b" l="l" r="r" t="t"/>
                <a:pathLst>
                  <a:path extrusionOk="0" h="2355" w="882">
                    <a:moveTo>
                      <a:pt x="715" y="1"/>
                    </a:moveTo>
                    <a:cubicBezTo>
                      <a:pt x="689" y="1"/>
                      <a:pt x="664" y="7"/>
                      <a:pt x="643" y="21"/>
                    </a:cubicBezTo>
                    <a:cubicBezTo>
                      <a:pt x="238" y="259"/>
                      <a:pt x="0" y="687"/>
                      <a:pt x="0" y="1164"/>
                    </a:cubicBezTo>
                    <a:cubicBezTo>
                      <a:pt x="0" y="1640"/>
                      <a:pt x="262" y="2092"/>
                      <a:pt x="643" y="2331"/>
                    </a:cubicBezTo>
                    <a:cubicBezTo>
                      <a:pt x="691" y="2331"/>
                      <a:pt x="715" y="2354"/>
                      <a:pt x="738" y="2354"/>
                    </a:cubicBezTo>
                    <a:cubicBezTo>
                      <a:pt x="810" y="2354"/>
                      <a:pt x="857" y="2331"/>
                      <a:pt x="857" y="2283"/>
                    </a:cubicBezTo>
                    <a:cubicBezTo>
                      <a:pt x="881" y="2211"/>
                      <a:pt x="857" y="2092"/>
                      <a:pt x="810" y="2069"/>
                    </a:cubicBezTo>
                    <a:cubicBezTo>
                      <a:pt x="476" y="1878"/>
                      <a:pt x="286" y="1521"/>
                      <a:pt x="286" y="1164"/>
                    </a:cubicBezTo>
                    <a:cubicBezTo>
                      <a:pt x="286" y="806"/>
                      <a:pt x="476" y="497"/>
                      <a:pt x="810" y="283"/>
                    </a:cubicBezTo>
                    <a:cubicBezTo>
                      <a:pt x="857" y="259"/>
                      <a:pt x="881" y="140"/>
                      <a:pt x="857" y="68"/>
                    </a:cubicBezTo>
                    <a:cubicBezTo>
                      <a:pt x="841" y="35"/>
                      <a:pt x="776" y="1"/>
                      <a:pt x="7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8"/>
              <p:cNvSpPr/>
              <p:nvPr/>
            </p:nvSpPr>
            <p:spPr>
              <a:xfrm>
                <a:off x="7575875" y="1843166"/>
                <a:ext cx="21627" cy="49324"/>
              </a:xfrm>
              <a:custGeom>
                <a:rect b="b" l="l" r="r" t="t"/>
                <a:pathLst>
                  <a:path extrusionOk="0" h="1414" w="620">
                    <a:moveTo>
                      <a:pt x="135" y="1"/>
                    </a:moveTo>
                    <a:cubicBezTo>
                      <a:pt x="85" y="1"/>
                      <a:pt x="38" y="24"/>
                      <a:pt x="24" y="79"/>
                    </a:cubicBezTo>
                    <a:cubicBezTo>
                      <a:pt x="0" y="151"/>
                      <a:pt x="0" y="270"/>
                      <a:pt x="96" y="294"/>
                    </a:cubicBezTo>
                    <a:cubicBezTo>
                      <a:pt x="239" y="389"/>
                      <a:pt x="334" y="532"/>
                      <a:pt x="334" y="699"/>
                    </a:cubicBezTo>
                    <a:cubicBezTo>
                      <a:pt x="334" y="889"/>
                      <a:pt x="239" y="1032"/>
                      <a:pt x="96" y="1127"/>
                    </a:cubicBezTo>
                    <a:cubicBezTo>
                      <a:pt x="24" y="1151"/>
                      <a:pt x="0" y="1270"/>
                      <a:pt x="24" y="1342"/>
                    </a:cubicBezTo>
                    <a:cubicBezTo>
                      <a:pt x="48" y="1389"/>
                      <a:pt x="120" y="1413"/>
                      <a:pt x="143" y="1413"/>
                    </a:cubicBezTo>
                    <a:cubicBezTo>
                      <a:pt x="167" y="1413"/>
                      <a:pt x="215" y="1413"/>
                      <a:pt x="239" y="1389"/>
                    </a:cubicBezTo>
                    <a:cubicBezTo>
                      <a:pt x="477" y="1246"/>
                      <a:pt x="620" y="984"/>
                      <a:pt x="620" y="699"/>
                    </a:cubicBezTo>
                    <a:cubicBezTo>
                      <a:pt x="620" y="437"/>
                      <a:pt x="477" y="175"/>
                      <a:pt x="239" y="32"/>
                    </a:cubicBezTo>
                    <a:cubicBezTo>
                      <a:pt x="209" y="12"/>
                      <a:pt x="171" y="1"/>
                      <a:pt x="1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8"/>
              <p:cNvSpPr/>
              <p:nvPr/>
            </p:nvSpPr>
            <p:spPr>
              <a:xfrm>
                <a:off x="7590840" y="1827992"/>
                <a:ext cx="31604" cy="82776"/>
              </a:xfrm>
              <a:custGeom>
                <a:rect b="b" l="l" r="r" t="t"/>
                <a:pathLst>
                  <a:path extrusionOk="0" h="2373" w="906">
                    <a:moveTo>
                      <a:pt x="171" y="0"/>
                    </a:moveTo>
                    <a:cubicBezTo>
                      <a:pt x="116" y="0"/>
                      <a:pt x="63" y="17"/>
                      <a:pt x="48" y="62"/>
                    </a:cubicBezTo>
                    <a:cubicBezTo>
                      <a:pt x="0" y="133"/>
                      <a:pt x="0" y="253"/>
                      <a:pt x="95" y="276"/>
                    </a:cubicBezTo>
                    <a:cubicBezTo>
                      <a:pt x="405" y="467"/>
                      <a:pt x="619" y="824"/>
                      <a:pt x="619" y="1181"/>
                    </a:cubicBezTo>
                    <a:cubicBezTo>
                      <a:pt x="619" y="1515"/>
                      <a:pt x="405" y="1896"/>
                      <a:pt x="95" y="2062"/>
                    </a:cubicBezTo>
                    <a:cubicBezTo>
                      <a:pt x="48" y="2086"/>
                      <a:pt x="24" y="2205"/>
                      <a:pt x="48" y="2277"/>
                    </a:cubicBezTo>
                    <a:cubicBezTo>
                      <a:pt x="72" y="2324"/>
                      <a:pt x="119" y="2372"/>
                      <a:pt x="167" y="2372"/>
                    </a:cubicBezTo>
                    <a:cubicBezTo>
                      <a:pt x="191" y="2372"/>
                      <a:pt x="214" y="2372"/>
                      <a:pt x="238" y="2324"/>
                    </a:cubicBezTo>
                    <a:cubicBezTo>
                      <a:pt x="667" y="2086"/>
                      <a:pt x="905" y="1658"/>
                      <a:pt x="905" y="1181"/>
                    </a:cubicBezTo>
                    <a:cubicBezTo>
                      <a:pt x="881" y="657"/>
                      <a:pt x="643" y="253"/>
                      <a:pt x="262" y="14"/>
                    </a:cubicBezTo>
                    <a:cubicBezTo>
                      <a:pt x="236" y="6"/>
                      <a:pt x="203" y="0"/>
                      <a:pt x="1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8"/>
              <p:cNvSpPr/>
              <p:nvPr/>
            </p:nvSpPr>
            <p:spPr>
              <a:xfrm>
                <a:off x="7390614" y="1783621"/>
                <a:ext cx="112182" cy="112182"/>
              </a:xfrm>
              <a:custGeom>
                <a:rect b="b" l="l" r="r" t="t"/>
                <a:pathLst>
                  <a:path extrusionOk="0" h="3216" w="3216">
                    <a:moveTo>
                      <a:pt x="1573" y="358"/>
                    </a:moveTo>
                    <a:cubicBezTo>
                      <a:pt x="2287" y="358"/>
                      <a:pt x="2859" y="929"/>
                      <a:pt x="2859" y="1644"/>
                    </a:cubicBezTo>
                    <a:cubicBezTo>
                      <a:pt x="2906" y="2001"/>
                      <a:pt x="2716" y="2382"/>
                      <a:pt x="2382" y="2620"/>
                    </a:cubicBezTo>
                    <a:cubicBezTo>
                      <a:pt x="2335" y="2525"/>
                      <a:pt x="2216" y="2453"/>
                      <a:pt x="2120" y="2358"/>
                    </a:cubicBezTo>
                    <a:cubicBezTo>
                      <a:pt x="2097" y="2334"/>
                      <a:pt x="2073" y="2287"/>
                      <a:pt x="2073" y="2239"/>
                    </a:cubicBezTo>
                    <a:cubicBezTo>
                      <a:pt x="2073" y="2215"/>
                      <a:pt x="2073" y="2215"/>
                      <a:pt x="2097" y="2168"/>
                    </a:cubicBezTo>
                    <a:cubicBezTo>
                      <a:pt x="2097" y="2144"/>
                      <a:pt x="2120" y="2144"/>
                      <a:pt x="2120" y="2120"/>
                    </a:cubicBezTo>
                    <a:cubicBezTo>
                      <a:pt x="2358" y="1929"/>
                      <a:pt x="2478" y="1667"/>
                      <a:pt x="2454" y="1382"/>
                    </a:cubicBezTo>
                    <a:cubicBezTo>
                      <a:pt x="2430" y="953"/>
                      <a:pt x="2097" y="620"/>
                      <a:pt x="1668" y="596"/>
                    </a:cubicBezTo>
                    <a:cubicBezTo>
                      <a:pt x="1644" y="593"/>
                      <a:pt x="1620" y="592"/>
                      <a:pt x="1596" y="592"/>
                    </a:cubicBezTo>
                    <a:cubicBezTo>
                      <a:pt x="1391" y="592"/>
                      <a:pt x="1220" y="684"/>
                      <a:pt x="1049" y="834"/>
                    </a:cubicBezTo>
                    <a:cubicBezTo>
                      <a:pt x="882" y="977"/>
                      <a:pt x="787" y="1215"/>
                      <a:pt x="787" y="1453"/>
                    </a:cubicBezTo>
                    <a:cubicBezTo>
                      <a:pt x="787" y="1739"/>
                      <a:pt x="906" y="1977"/>
                      <a:pt x="1120" y="2144"/>
                    </a:cubicBezTo>
                    <a:cubicBezTo>
                      <a:pt x="1144" y="2168"/>
                      <a:pt x="1168" y="2215"/>
                      <a:pt x="1168" y="2263"/>
                    </a:cubicBezTo>
                    <a:cubicBezTo>
                      <a:pt x="1168" y="2287"/>
                      <a:pt x="1168" y="2334"/>
                      <a:pt x="1144" y="2334"/>
                    </a:cubicBezTo>
                    <a:cubicBezTo>
                      <a:pt x="1144" y="2358"/>
                      <a:pt x="1120" y="2358"/>
                      <a:pt x="1072" y="2382"/>
                    </a:cubicBezTo>
                    <a:cubicBezTo>
                      <a:pt x="953" y="2453"/>
                      <a:pt x="882" y="2525"/>
                      <a:pt x="811" y="2644"/>
                    </a:cubicBezTo>
                    <a:cubicBezTo>
                      <a:pt x="525" y="2406"/>
                      <a:pt x="310" y="2048"/>
                      <a:pt x="310" y="1644"/>
                    </a:cubicBezTo>
                    <a:cubicBezTo>
                      <a:pt x="310" y="929"/>
                      <a:pt x="882" y="358"/>
                      <a:pt x="1573" y="358"/>
                    </a:cubicBezTo>
                    <a:close/>
                    <a:moveTo>
                      <a:pt x="1644" y="929"/>
                    </a:moveTo>
                    <a:cubicBezTo>
                      <a:pt x="1906" y="953"/>
                      <a:pt x="2120" y="1167"/>
                      <a:pt x="2144" y="1405"/>
                    </a:cubicBezTo>
                    <a:cubicBezTo>
                      <a:pt x="2192" y="1572"/>
                      <a:pt x="2097" y="1763"/>
                      <a:pt x="1954" y="1882"/>
                    </a:cubicBezTo>
                    <a:cubicBezTo>
                      <a:pt x="1882" y="1906"/>
                      <a:pt x="1858" y="1977"/>
                      <a:pt x="1835" y="2025"/>
                    </a:cubicBezTo>
                    <a:cubicBezTo>
                      <a:pt x="1787" y="2072"/>
                      <a:pt x="1763" y="2144"/>
                      <a:pt x="1763" y="2239"/>
                    </a:cubicBezTo>
                    <a:cubicBezTo>
                      <a:pt x="1763" y="2382"/>
                      <a:pt x="1858" y="2525"/>
                      <a:pt x="1977" y="2620"/>
                    </a:cubicBezTo>
                    <a:cubicBezTo>
                      <a:pt x="2025" y="2644"/>
                      <a:pt x="2097" y="2715"/>
                      <a:pt x="2144" y="2763"/>
                    </a:cubicBezTo>
                    <a:cubicBezTo>
                      <a:pt x="2120" y="2763"/>
                      <a:pt x="2025" y="2811"/>
                      <a:pt x="2025" y="2811"/>
                    </a:cubicBezTo>
                    <a:cubicBezTo>
                      <a:pt x="1906" y="2858"/>
                      <a:pt x="1763" y="2858"/>
                      <a:pt x="1620" y="2858"/>
                    </a:cubicBezTo>
                    <a:cubicBezTo>
                      <a:pt x="1477" y="2858"/>
                      <a:pt x="1311" y="2834"/>
                      <a:pt x="1168" y="2763"/>
                    </a:cubicBezTo>
                    <a:cubicBezTo>
                      <a:pt x="1144" y="2763"/>
                      <a:pt x="1144" y="2763"/>
                      <a:pt x="1120" y="2739"/>
                    </a:cubicBezTo>
                    <a:lnTo>
                      <a:pt x="1072" y="2739"/>
                    </a:lnTo>
                    <a:cubicBezTo>
                      <a:pt x="1144" y="2691"/>
                      <a:pt x="1192" y="2620"/>
                      <a:pt x="1263" y="2596"/>
                    </a:cubicBezTo>
                    <a:cubicBezTo>
                      <a:pt x="1311" y="2572"/>
                      <a:pt x="1382" y="2501"/>
                      <a:pt x="1406" y="2453"/>
                    </a:cubicBezTo>
                    <a:cubicBezTo>
                      <a:pt x="1430" y="2382"/>
                      <a:pt x="1477" y="2287"/>
                      <a:pt x="1477" y="2239"/>
                    </a:cubicBezTo>
                    <a:cubicBezTo>
                      <a:pt x="1477" y="2096"/>
                      <a:pt x="1406" y="1977"/>
                      <a:pt x="1287" y="1882"/>
                    </a:cubicBezTo>
                    <a:cubicBezTo>
                      <a:pt x="1144" y="1786"/>
                      <a:pt x="1072" y="1620"/>
                      <a:pt x="1072" y="1453"/>
                    </a:cubicBezTo>
                    <a:cubicBezTo>
                      <a:pt x="1072" y="1310"/>
                      <a:pt x="1144" y="1167"/>
                      <a:pt x="1263" y="1072"/>
                    </a:cubicBezTo>
                    <a:cubicBezTo>
                      <a:pt x="1382" y="977"/>
                      <a:pt x="1501" y="929"/>
                      <a:pt x="1644" y="929"/>
                    </a:cubicBezTo>
                    <a:close/>
                    <a:moveTo>
                      <a:pt x="1620" y="0"/>
                    </a:moveTo>
                    <a:cubicBezTo>
                      <a:pt x="715" y="0"/>
                      <a:pt x="1" y="715"/>
                      <a:pt x="1" y="1620"/>
                    </a:cubicBezTo>
                    <a:cubicBezTo>
                      <a:pt x="1" y="2501"/>
                      <a:pt x="715" y="3215"/>
                      <a:pt x="1620" y="3215"/>
                    </a:cubicBezTo>
                    <a:cubicBezTo>
                      <a:pt x="2501" y="3215"/>
                      <a:pt x="3216" y="2501"/>
                      <a:pt x="3216" y="1620"/>
                    </a:cubicBezTo>
                    <a:cubicBezTo>
                      <a:pt x="3216" y="715"/>
                      <a:pt x="2501" y="0"/>
                      <a:pt x="16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1" name="Shape 1261"/>
        <p:cNvGrpSpPr/>
        <p:nvPr/>
      </p:nvGrpSpPr>
      <p:grpSpPr>
        <a:xfrm>
          <a:off x="0" y="0"/>
          <a:ext cx="0" cy="0"/>
          <a:chOff x="0" y="0"/>
          <a:chExt cx="0" cy="0"/>
        </a:xfrm>
      </p:grpSpPr>
      <p:sp>
        <p:nvSpPr>
          <p:cNvPr id="1262" name="Google Shape;1262;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Why is </a:t>
            </a:r>
            <a:r>
              <a:rPr lang="en">
                <a:highlight>
                  <a:schemeClr val="dk2"/>
                </a:highlight>
              </a:rPr>
              <a:t>assertiveness important?</a:t>
            </a:r>
            <a:endParaRPr>
              <a:highlight>
                <a:schemeClr val="dk2"/>
              </a:highlight>
            </a:endParaRPr>
          </a:p>
        </p:txBody>
      </p:sp>
      <p:sp>
        <p:nvSpPr>
          <p:cNvPr id="1263" name="Google Shape;1263;p49"/>
          <p:cNvSpPr txBox="1"/>
          <p:nvPr>
            <p:ph idx="1" type="subTitle"/>
          </p:nvPr>
        </p:nvSpPr>
        <p:spPr>
          <a:xfrm>
            <a:off x="2284113" y="1947600"/>
            <a:ext cx="1978200" cy="91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1264" name="Google Shape;1264;p49"/>
          <p:cNvSpPr txBox="1"/>
          <p:nvPr>
            <p:ph idx="2" type="subTitle"/>
          </p:nvPr>
        </p:nvSpPr>
        <p:spPr>
          <a:xfrm>
            <a:off x="5402789" y="1947600"/>
            <a:ext cx="1978200" cy="91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265" name="Google Shape;1265;p49"/>
          <p:cNvSpPr txBox="1"/>
          <p:nvPr>
            <p:ph idx="3" type="subTitle"/>
          </p:nvPr>
        </p:nvSpPr>
        <p:spPr>
          <a:xfrm>
            <a:off x="2284113" y="3381000"/>
            <a:ext cx="1978200" cy="9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266" name="Google Shape;1266;p49"/>
          <p:cNvSpPr txBox="1"/>
          <p:nvPr>
            <p:ph idx="4" type="subTitle"/>
          </p:nvPr>
        </p:nvSpPr>
        <p:spPr>
          <a:xfrm>
            <a:off x="5402789" y="3381000"/>
            <a:ext cx="1978200" cy="9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267" name="Google Shape;1267;p49"/>
          <p:cNvSpPr txBox="1"/>
          <p:nvPr>
            <p:ph idx="5" type="subTitle"/>
          </p:nvPr>
        </p:nvSpPr>
        <p:spPr>
          <a:xfrm>
            <a:off x="2284113" y="1683050"/>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Depression</a:t>
            </a:r>
            <a:endParaRPr/>
          </a:p>
        </p:txBody>
      </p:sp>
      <p:sp>
        <p:nvSpPr>
          <p:cNvPr id="1268" name="Google Shape;1268;p49"/>
          <p:cNvSpPr txBox="1"/>
          <p:nvPr>
            <p:ph idx="6" type="subTitle"/>
          </p:nvPr>
        </p:nvSpPr>
        <p:spPr>
          <a:xfrm>
            <a:off x="2284113" y="3116525"/>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Temper</a:t>
            </a:r>
            <a:endParaRPr/>
          </a:p>
        </p:txBody>
      </p:sp>
      <p:sp>
        <p:nvSpPr>
          <p:cNvPr id="1269" name="Google Shape;1269;p49"/>
          <p:cNvSpPr txBox="1"/>
          <p:nvPr>
            <p:ph idx="7" type="subTitle"/>
          </p:nvPr>
        </p:nvSpPr>
        <p:spPr>
          <a:xfrm>
            <a:off x="5404289" y="1683050"/>
            <a:ext cx="1975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Frustration</a:t>
            </a:r>
            <a:endParaRPr/>
          </a:p>
        </p:txBody>
      </p:sp>
      <p:sp>
        <p:nvSpPr>
          <p:cNvPr id="1270" name="Google Shape;1270;p49"/>
          <p:cNvSpPr txBox="1"/>
          <p:nvPr>
            <p:ph idx="8" type="subTitle"/>
          </p:nvPr>
        </p:nvSpPr>
        <p:spPr>
          <a:xfrm>
            <a:off x="5402789" y="3116525"/>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Anxiety</a:t>
            </a:r>
            <a:endParaRPr/>
          </a:p>
        </p:txBody>
      </p:sp>
      <p:grpSp>
        <p:nvGrpSpPr>
          <p:cNvPr id="1271" name="Google Shape;1271;p49"/>
          <p:cNvGrpSpPr/>
          <p:nvPr/>
        </p:nvGrpSpPr>
        <p:grpSpPr>
          <a:xfrm>
            <a:off x="1763017" y="1687660"/>
            <a:ext cx="521100" cy="520800"/>
            <a:chOff x="2324928" y="3394207"/>
            <a:chExt cx="521100" cy="520800"/>
          </a:xfrm>
        </p:grpSpPr>
        <p:sp>
          <p:nvSpPr>
            <p:cNvPr id="1272" name="Google Shape;1272;p49"/>
            <p:cNvSpPr/>
            <p:nvPr/>
          </p:nvSpPr>
          <p:spPr>
            <a:xfrm>
              <a:off x="2324928"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 name="Google Shape;1273;p49"/>
            <p:cNvGrpSpPr/>
            <p:nvPr/>
          </p:nvGrpSpPr>
          <p:grpSpPr>
            <a:xfrm>
              <a:off x="2424722" y="3470584"/>
              <a:ext cx="321512" cy="368045"/>
              <a:chOff x="2392266" y="3577942"/>
              <a:chExt cx="321512" cy="368045"/>
            </a:xfrm>
          </p:grpSpPr>
          <p:sp>
            <p:nvSpPr>
              <p:cNvPr id="1274" name="Google Shape;1274;p49"/>
              <p:cNvSpPr/>
              <p:nvPr/>
            </p:nvSpPr>
            <p:spPr>
              <a:xfrm>
                <a:off x="2578329" y="3577942"/>
                <a:ext cx="125472" cy="127147"/>
              </a:xfrm>
              <a:custGeom>
                <a:rect b="b" l="l" r="r" t="t"/>
                <a:pathLst>
                  <a:path extrusionOk="0" h="3645" w="3597">
                    <a:moveTo>
                      <a:pt x="1787" y="0"/>
                    </a:moveTo>
                    <a:cubicBezTo>
                      <a:pt x="1477" y="0"/>
                      <a:pt x="1191" y="48"/>
                      <a:pt x="953" y="215"/>
                    </a:cubicBezTo>
                    <a:cubicBezTo>
                      <a:pt x="858" y="239"/>
                      <a:pt x="858" y="334"/>
                      <a:pt x="882" y="405"/>
                    </a:cubicBezTo>
                    <a:cubicBezTo>
                      <a:pt x="898" y="469"/>
                      <a:pt x="945" y="490"/>
                      <a:pt x="1003" y="490"/>
                    </a:cubicBezTo>
                    <a:cubicBezTo>
                      <a:pt x="1032" y="490"/>
                      <a:pt x="1064" y="485"/>
                      <a:pt x="1096" y="477"/>
                    </a:cubicBezTo>
                    <a:cubicBezTo>
                      <a:pt x="1310" y="358"/>
                      <a:pt x="1548" y="286"/>
                      <a:pt x="1810" y="286"/>
                    </a:cubicBezTo>
                    <a:cubicBezTo>
                      <a:pt x="2644" y="286"/>
                      <a:pt x="3287" y="977"/>
                      <a:pt x="3287" y="1787"/>
                    </a:cubicBezTo>
                    <a:cubicBezTo>
                      <a:pt x="3287" y="2620"/>
                      <a:pt x="2596" y="3263"/>
                      <a:pt x="1810" y="3263"/>
                    </a:cubicBezTo>
                    <a:cubicBezTo>
                      <a:pt x="977" y="3263"/>
                      <a:pt x="310" y="2596"/>
                      <a:pt x="310" y="1787"/>
                    </a:cubicBezTo>
                    <a:cubicBezTo>
                      <a:pt x="310" y="1453"/>
                      <a:pt x="429" y="1120"/>
                      <a:pt x="620" y="882"/>
                    </a:cubicBezTo>
                    <a:cubicBezTo>
                      <a:pt x="667" y="834"/>
                      <a:pt x="644" y="715"/>
                      <a:pt x="572" y="691"/>
                    </a:cubicBezTo>
                    <a:cubicBezTo>
                      <a:pt x="552" y="661"/>
                      <a:pt x="520" y="648"/>
                      <a:pt x="487" y="648"/>
                    </a:cubicBezTo>
                    <a:cubicBezTo>
                      <a:pt x="441" y="648"/>
                      <a:pt x="395" y="673"/>
                      <a:pt x="382" y="715"/>
                    </a:cubicBezTo>
                    <a:cubicBezTo>
                      <a:pt x="143" y="1048"/>
                      <a:pt x="24" y="1405"/>
                      <a:pt x="24" y="1810"/>
                    </a:cubicBezTo>
                    <a:cubicBezTo>
                      <a:pt x="1" y="2834"/>
                      <a:pt x="786" y="3644"/>
                      <a:pt x="1787" y="3644"/>
                    </a:cubicBezTo>
                    <a:cubicBezTo>
                      <a:pt x="2763" y="3644"/>
                      <a:pt x="3597" y="2834"/>
                      <a:pt x="3597" y="1810"/>
                    </a:cubicBezTo>
                    <a:cubicBezTo>
                      <a:pt x="3597" y="810"/>
                      <a:pt x="2787" y="0"/>
                      <a:pt x="17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9"/>
              <p:cNvSpPr/>
              <p:nvPr/>
            </p:nvSpPr>
            <p:spPr>
              <a:xfrm>
                <a:off x="2606584" y="3610348"/>
                <a:ext cx="68126" cy="63975"/>
              </a:xfrm>
              <a:custGeom>
                <a:rect b="b" l="l" r="r" t="t"/>
                <a:pathLst>
                  <a:path extrusionOk="0" h="1834" w="1953">
                    <a:moveTo>
                      <a:pt x="1429" y="286"/>
                    </a:moveTo>
                    <a:cubicBezTo>
                      <a:pt x="1477" y="286"/>
                      <a:pt x="1524" y="286"/>
                      <a:pt x="1548" y="334"/>
                    </a:cubicBezTo>
                    <a:cubicBezTo>
                      <a:pt x="1620" y="381"/>
                      <a:pt x="1620" y="476"/>
                      <a:pt x="1548" y="524"/>
                    </a:cubicBezTo>
                    <a:lnTo>
                      <a:pt x="1310" y="810"/>
                    </a:lnTo>
                    <a:cubicBezTo>
                      <a:pt x="1262" y="858"/>
                      <a:pt x="1262" y="953"/>
                      <a:pt x="1310" y="1000"/>
                    </a:cubicBezTo>
                    <a:lnTo>
                      <a:pt x="1548" y="1286"/>
                    </a:lnTo>
                    <a:cubicBezTo>
                      <a:pt x="1620" y="1334"/>
                      <a:pt x="1620" y="1429"/>
                      <a:pt x="1548" y="1477"/>
                    </a:cubicBezTo>
                    <a:cubicBezTo>
                      <a:pt x="1524" y="1524"/>
                      <a:pt x="1501" y="1524"/>
                      <a:pt x="1429" y="1524"/>
                    </a:cubicBezTo>
                    <a:cubicBezTo>
                      <a:pt x="1405" y="1524"/>
                      <a:pt x="1358" y="1477"/>
                      <a:pt x="1310" y="1453"/>
                    </a:cubicBezTo>
                    <a:lnTo>
                      <a:pt x="1119" y="1215"/>
                    </a:lnTo>
                    <a:cubicBezTo>
                      <a:pt x="1072" y="1191"/>
                      <a:pt x="1048" y="1167"/>
                      <a:pt x="1000" y="1167"/>
                    </a:cubicBezTo>
                    <a:cubicBezTo>
                      <a:pt x="953" y="1167"/>
                      <a:pt x="905" y="1191"/>
                      <a:pt x="881" y="1215"/>
                    </a:cubicBezTo>
                    <a:lnTo>
                      <a:pt x="667" y="1453"/>
                    </a:lnTo>
                    <a:cubicBezTo>
                      <a:pt x="643" y="1477"/>
                      <a:pt x="596" y="1524"/>
                      <a:pt x="548" y="1524"/>
                    </a:cubicBezTo>
                    <a:cubicBezTo>
                      <a:pt x="524" y="1524"/>
                      <a:pt x="453" y="1477"/>
                      <a:pt x="429" y="1477"/>
                    </a:cubicBezTo>
                    <a:cubicBezTo>
                      <a:pt x="381" y="1429"/>
                      <a:pt x="381" y="1334"/>
                      <a:pt x="429" y="1286"/>
                    </a:cubicBezTo>
                    <a:lnTo>
                      <a:pt x="667" y="1000"/>
                    </a:lnTo>
                    <a:cubicBezTo>
                      <a:pt x="738" y="953"/>
                      <a:pt x="738" y="858"/>
                      <a:pt x="667" y="810"/>
                    </a:cubicBezTo>
                    <a:lnTo>
                      <a:pt x="429" y="524"/>
                    </a:lnTo>
                    <a:cubicBezTo>
                      <a:pt x="381" y="476"/>
                      <a:pt x="381" y="381"/>
                      <a:pt x="429" y="334"/>
                    </a:cubicBezTo>
                    <a:cubicBezTo>
                      <a:pt x="453" y="286"/>
                      <a:pt x="500" y="286"/>
                      <a:pt x="548" y="286"/>
                    </a:cubicBezTo>
                    <a:cubicBezTo>
                      <a:pt x="572" y="286"/>
                      <a:pt x="643" y="334"/>
                      <a:pt x="667" y="357"/>
                    </a:cubicBezTo>
                    <a:lnTo>
                      <a:pt x="881" y="596"/>
                    </a:lnTo>
                    <a:cubicBezTo>
                      <a:pt x="905" y="619"/>
                      <a:pt x="929" y="643"/>
                      <a:pt x="1000" y="643"/>
                    </a:cubicBezTo>
                    <a:cubicBezTo>
                      <a:pt x="1024" y="643"/>
                      <a:pt x="1072" y="619"/>
                      <a:pt x="1119" y="596"/>
                    </a:cubicBezTo>
                    <a:lnTo>
                      <a:pt x="1310" y="357"/>
                    </a:lnTo>
                    <a:cubicBezTo>
                      <a:pt x="1358" y="334"/>
                      <a:pt x="1381" y="286"/>
                      <a:pt x="1429" y="286"/>
                    </a:cubicBezTo>
                    <a:close/>
                    <a:moveTo>
                      <a:pt x="524" y="0"/>
                    </a:moveTo>
                    <a:cubicBezTo>
                      <a:pt x="405" y="0"/>
                      <a:pt x="286" y="24"/>
                      <a:pt x="191" y="119"/>
                    </a:cubicBezTo>
                    <a:cubicBezTo>
                      <a:pt x="0" y="286"/>
                      <a:pt x="0" y="596"/>
                      <a:pt x="167" y="762"/>
                    </a:cubicBezTo>
                    <a:lnTo>
                      <a:pt x="310" y="929"/>
                    </a:lnTo>
                    <a:lnTo>
                      <a:pt x="167" y="1072"/>
                    </a:lnTo>
                    <a:cubicBezTo>
                      <a:pt x="24" y="1239"/>
                      <a:pt x="48" y="1548"/>
                      <a:pt x="215" y="1715"/>
                    </a:cubicBezTo>
                    <a:cubicBezTo>
                      <a:pt x="310" y="1810"/>
                      <a:pt x="429" y="1834"/>
                      <a:pt x="548" y="1834"/>
                    </a:cubicBezTo>
                    <a:cubicBezTo>
                      <a:pt x="667" y="1834"/>
                      <a:pt x="786" y="1786"/>
                      <a:pt x="881" y="1691"/>
                    </a:cubicBezTo>
                    <a:lnTo>
                      <a:pt x="1000" y="1572"/>
                    </a:lnTo>
                    <a:lnTo>
                      <a:pt x="1119" y="1691"/>
                    </a:lnTo>
                    <a:cubicBezTo>
                      <a:pt x="1215" y="1786"/>
                      <a:pt x="1334" y="1834"/>
                      <a:pt x="1453" y="1834"/>
                    </a:cubicBezTo>
                    <a:cubicBezTo>
                      <a:pt x="1572" y="1834"/>
                      <a:pt x="1691" y="1786"/>
                      <a:pt x="1762" y="1715"/>
                    </a:cubicBezTo>
                    <a:cubicBezTo>
                      <a:pt x="1953" y="1548"/>
                      <a:pt x="1953" y="1239"/>
                      <a:pt x="1810" y="1072"/>
                    </a:cubicBezTo>
                    <a:lnTo>
                      <a:pt x="1620" y="929"/>
                    </a:lnTo>
                    <a:lnTo>
                      <a:pt x="1762" y="762"/>
                    </a:lnTo>
                    <a:cubicBezTo>
                      <a:pt x="1953" y="596"/>
                      <a:pt x="1953" y="286"/>
                      <a:pt x="1739" y="119"/>
                    </a:cubicBezTo>
                    <a:cubicBezTo>
                      <a:pt x="1643" y="24"/>
                      <a:pt x="1524" y="0"/>
                      <a:pt x="1405" y="0"/>
                    </a:cubicBezTo>
                    <a:cubicBezTo>
                      <a:pt x="1286" y="0"/>
                      <a:pt x="1167" y="48"/>
                      <a:pt x="1072" y="143"/>
                    </a:cubicBezTo>
                    <a:lnTo>
                      <a:pt x="953" y="262"/>
                    </a:lnTo>
                    <a:lnTo>
                      <a:pt x="834" y="143"/>
                    </a:lnTo>
                    <a:cubicBezTo>
                      <a:pt x="762" y="48"/>
                      <a:pt x="643" y="0"/>
                      <a:pt x="5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9"/>
              <p:cNvSpPr/>
              <p:nvPr/>
            </p:nvSpPr>
            <p:spPr>
              <a:xfrm>
                <a:off x="2567516" y="3718309"/>
                <a:ext cx="146262" cy="227678"/>
              </a:xfrm>
              <a:custGeom>
                <a:rect b="b" l="l" r="r" t="t"/>
                <a:pathLst>
                  <a:path extrusionOk="0" h="6527" w="4193">
                    <a:moveTo>
                      <a:pt x="2120" y="287"/>
                    </a:moveTo>
                    <a:cubicBezTo>
                      <a:pt x="3049" y="287"/>
                      <a:pt x="3764" y="1001"/>
                      <a:pt x="3787" y="1930"/>
                    </a:cubicBezTo>
                    <a:cubicBezTo>
                      <a:pt x="3764" y="1930"/>
                      <a:pt x="3692" y="1906"/>
                      <a:pt x="3668" y="1906"/>
                    </a:cubicBezTo>
                    <a:lnTo>
                      <a:pt x="3645" y="1906"/>
                    </a:lnTo>
                    <a:lnTo>
                      <a:pt x="3645" y="1811"/>
                    </a:lnTo>
                    <a:cubicBezTo>
                      <a:pt x="3597" y="1716"/>
                      <a:pt x="3549" y="1597"/>
                      <a:pt x="3430" y="1573"/>
                    </a:cubicBezTo>
                    <a:cubicBezTo>
                      <a:pt x="3409" y="1566"/>
                      <a:pt x="3388" y="1563"/>
                      <a:pt x="3367" y="1563"/>
                    </a:cubicBezTo>
                    <a:cubicBezTo>
                      <a:pt x="3317" y="1563"/>
                      <a:pt x="3266" y="1580"/>
                      <a:pt x="3216" y="1597"/>
                    </a:cubicBezTo>
                    <a:cubicBezTo>
                      <a:pt x="3121" y="1668"/>
                      <a:pt x="3073" y="1692"/>
                      <a:pt x="2978" y="1716"/>
                    </a:cubicBezTo>
                    <a:cubicBezTo>
                      <a:pt x="2859" y="1763"/>
                      <a:pt x="2716" y="1787"/>
                      <a:pt x="2573" y="1787"/>
                    </a:cubicBezTo>
                    <a:cubicBezTo>
                      <a:pt x="2406" y="1799"/>
                      <a:pt x="2239" y="1805"/>
                      <a:pt x="2079" y="1805"/>
                    </a:cubicBezTo>
                    <a:cubicBezTo>
                      <a:pt x="1918" y="1805"/>
                      <a:pt x="1763" y="1799"/>
                      <a:pt x="1620" y="1787"/>
                    </a:cubicBezTo>
                    <a:cubicBezTo>
                      <a:pt x="1430" y="1763"/>
                      <a:pt x="1192" y="1716"/>
                      <a:pt x="1025" y="1597"/>
                    </a:cubicBezTo>
                    <a:cubicBezTo>
                      <a:pt x="977" y="1573"/>
                      <a:pt x="930" y="1573"/>
                      <a:pt x="858" y="1573"/>
                    </a:cubicBezTo>
                    <a:cubicBezTo>
                      <a:pt x="715" y="1573"/>
                      <a:pt x="620" y="1692"/>
                      <a:pt x="596" y="1811"/>
                    </a:cubicBezTo>
                    <a:lnTo>
                      <a:pt x="596" y="1906"/>
                    </a:lnTo>
                    <a:lnTo>
                      <a:pt x="572" y="1906"/>
                    </a:lnTo>
                    <a:cubicBezTo>
                      <a:pt x="501" y="1906"/>
                      <a:pt x="477" y="1906"/>
                      <a:pt x="453" y="1930"/>
                    </a:cubicBezTo>
                    <a:cubicBezTo>
                      <a:pt x="477" y="1049"/>
                      <a:pt x="1215" y="287"/>
                      <a:pt x="2120" y="287"/>
                    </a:cubicBezTo>
                    <a:close/>
                    <a:moveTo>
                      <a:pt x="572" y="2240"/>
                    </a:moveTo>
                    <a:lnTo>
                      <a:pt x="572" y="2716"/>
                    </a:lnTo>
                    <a:cubicBezTo>
                      <a:pt x="453" y="2716"/>
                      <a:pt x="334" y="2621"/>
                      <a:pt x="311" y="2502"/>
                    </a:cubicBezTo>
                    <a:cubicBezTo>
                      <a:pt x="263" y="2359"/>
                      <a:pt x="382" y="2240"/>
                      <a:pt x="549" y="2240"/>
                    </a:cubicBezTo>
                    <a:close/>
                    <a:moveTo>
                      <a:pt x="3645" y="2216"/>
                    </a:moveTo>
                    <a:cubicBezTo>
                      <a:pt x="3787" y="2240"/>
                      <a:pt x="3907" y="2359"/>
                      <a:pt x="3883" y="2502"/>
                    </a:cubicBezTo>
                    <a:cubicBezTo>
                      <a:pt x="3835" y="2621"/>
                      <a:pt x="3764" y="2716"/>
                      <a:pt x="3645" y="2716"/>
                    </a:cubicBezTo>
                    <a:lnTo>
                      <a:pt x="3597" y="2716"/>
                    </a:lnTo>
                    <a:lnTo>
                      <a:pt x="3597" y="2216"/>
                    </a:lnTo>
                    <a:close/>
                    <a:moveTo>
                      <a:pt x="3335" y="1906"/>
                    </a:moveTo>
                    <a:lnTo>
                      <a:pt x="3311" y="2835"/>
                    </a:lnTo>
                    <a:cubicBezTo>
                      <a:pt x="3311" y="3488"/>
                      <a:pt x="2762" y="4050"/>
                      <a:pt x="2113" y="4050"/>
                    </a:cubicBezTo>
                    <a:cubicBezTo>
                      <a:pt x="2100" y="4050"/>
                      <a:pt x="2086" y="4050"/>
                      <a:pt x="2073" y="4050"/>
                    </a:cubicBezTo>
                    <a:cubicBezTo>
                      <a:pt x="1430" y="4050"/>
                      <a:pt x="882" y="3502"/>
                      <a:pt x="882" y="2859"/>
                    </a:cubicBezTo>
                    <a:lnTo>
                      <a:pt x="882" y="1906"/>
                    </a:lnTo>
                    <a:cubicBezTo>
                      <a:pt x="1096" y="2025"/>
                      <a:pt x="1358" y="2049"/>
                      <a:pt x="1549" y="2073"/>
                    </a:cubicBezTo>
                    <a:cubicBezTo>
                      <a:pt x="1716" y="2097"/>
                      <a:pt x="1876" y="2109"/>
                      <a:pt x="2040" y="2109"/>
                    </a:cubicBezTo>
                    <a:cubicBezTo>
                      <a:pt x="2204" y="2109"/>
                      <a:pt x="2370" y="2097"/>
                      <a:pt x="2549" y="2073"/>
                    </a:cubicBezTo>
                    <a:cubicBezTo>
                      <a:pt x="2763" y="2049"/>
                      <a:pt x="2906" y="2049"/>
                      <a:pt x="3073" y="2001"/>
                    </a:cubicBezTo>
                    <a:cubicBezTo>
                      <a:pt x="3144" y="1954"/>
                      <a:pt x="3240" y="1930"/>
                      <a:pt x="3311" y="1906"/>
                    </a:cubicBezTo>
                    <a:close/>
                    <a:moveTo>
                      <a:pt x="2311" y="4383"/>
                    </a:moveTo>
                    <a:lnTo>
                      <a:pt x="2311" y="4645"/>
                    </a:lnTo>
                    <a:cubicBezTo>
                      <a:pt x="2311" y="4764"/>
                      <a:pt x="2239" y="4859"/>
                      <a:pt x="2120" y="4859"/>
                    </a:cubicBezTo>
                    <a:cubicBezTo>
                      <a:pt x="2001" y="4859"/>
                      <a:pt x="1906" y="4740"/>
                      <a:pt x="1906" y="4621"/>
                    </a:cubicBezTo>
                    <a:lnTo>
                      <a:pt x="1906" y="4383"/>
                    </a:lnTo>
                    <a:close/>
                    <a:moveTo>
                      <a:pt x="2573" y="4788"/>
                    </a:moveTo>
                    <a:cubicBezTo>
                      <a:pt x="3049" y="4978"/>
                      <a:pt x="3406" y="5455"/>
                      <a:pt x="3406" y="5978"/>
                    </a:cubicBezTo>
                    <a:lnTo>
                      <a:pt x="3406" y="6217"/>
                    </a:lnTo>
                    <a:lnTo>
                      <a:pt x="811" y="6217"/>
                    </a:lnTo>
                    <a:lnTo>
                      <a:pt x="811" y="5978"/>
                    </a:lnTo>
                    <a:cubicBezTo>
                      <a:pt x="811" y="5455"/>
                      <a:pt x="1144" y="4978"/>
                      <a:pt x="1620" y="4788"/>
                    </a:cubicBezTo>
                    <a:cubicBezTo>
                      <a:pt x="1668" y="5002"/>
                      <a:pt x="1882" y="5145"/>
                      <a:pt x="2097" y="5145"/>
                    </a:cubicBezTo>
                    <a:cubicBezTo>
                      <a:pt x="2335" y="5145"/>
                      <a:pt x="2501" y="5002"/>
                      <a:pt x="2573" y="4788"/>
                    </a:cubicBezTo>
                    <a:close/>
                    <a:moveTo>
                      <a:pt x="2124" y="1"/>
                    </a:moveTo>
                    <a:cubicBezTo>
                      <a:pt x="1024" y="1"/>
                      <a:pt x="120" y="873"/>
                      <a:pt x="120" y="2001"/>
                    </a:cubicBezTo>
                    <a:lnTo>
                      <a:pt x="120" y="2168"/>
                    </a:lnTo>
                    <a:cubicBezTo>
                      <a:pt x="72" y="2263"/>
                      <a:pt x="1" y="2406"/>
                      <a:pt x="25" y="2525"/>
                    </a:cubicBezTo>
                    <a:cubicBezTo>
                      <a:pt x="72" y="2787"/>
                      <a:pt x="311" y="3002"/>
                      <a:pt x="572" y="3002"/>
                    </a:cubicBezTo>
                    <a:lnTo>
                      <a:pt x="596" y="3002"/>
                    </a:lnTo>
                    <a:cubicBezTo>
                      <a:pt x="668" y="3597"/>
                      <a:pt x="1049" y="4097"/>
                      <a:pt x="1620" y="4288"/>
                    </a:cubicBezTo>
                    <a:lnTo>
                      <a:pt x="1620" y="4454"/>
                    </a:lnTo>
                    <a:cubicBezTo>
                      <a:pt x="977" y="4669"/>
                      <a:pt x="501" y="5264"/>
                      <a:pt x="501" y="5978"/>
                    </a:cubicBezTo>
                    <a:lnTo>
                      <a:pt x="501" y="6359"/>
                    </a:lnTo>
                    <a:cubicBezTo>
                      <a:pt x="501" y="6455"/>
                      <a:pt x="572" y="6526"/>
                      <a:pt x="668" y="6526"/>
                    </a:cubicBezTo>
                    <a:lnTo>
                      <a:pt x="3549" y="6526"/>
                    </a:lnTo>
                    <a:cubicBezTo>
                      <a:pt x="3645" y="6526"/>
                      <a:pt x="3692" y="6455"/>
                      <a:pt x="3692" y="6359"/>
                    </a:cubicBezTo>
                    <a:lnTo>
                      <a:pt x="3692" y="5978"/>
                    </a:lnTo>
                    <a:cubicBezTo>
                      <a:pt x="3692" y="5264"/>
                      <a:pt x="3216" y="4669"/>
                      <a:pt x="2597" y="4454"/>
                    </a:cubicBezTo>
                    <a:lnTo>
                      <a:pt x="2597" y="4288"/>
                    </a:lnTo>
                    <a:cubicBezTo>
                      <a:pt x="3121" y="4097"/>
                      <a:pt x="3549" y="3597"/>
                      <a:pt x="3597" y="3002"/>
                    </a:cubicBezTo>
                    <a:lnTo>
                      <a:pt x="3645" y="3002"/>
                    </a:lnTo>
                    <a:cubicBezTo>
                      <a:pt x="3907" y="3002"/>
                      <a:pt x="4168" y="2787"/>
                      <a:pt x="4168" y="2525"/>
                    </a:cubicBezTo>
                    <a:cubicBezTo>
                      <a:pt x="4192" y="2382"/>
                      <a:pt x="4145" y="2263"/>
                      <a:pt x="4073" y="2144"/>
                    </a:cubicBezTo>
                    <a:lnTo>
                      <a:pt x="4073" y="2001"/>
                    </a:lnTo>
                    <a:cubicBezTo>
                      <a:pt x="4073" y="930"/>
                      <a:pt x="3240" y="25"/>
                      <a:pt x="2168" y="1"/>
                    </a:cubicBezTo>
                    <a:cubicBezTo>
                      <a:pt x="2153" y="1"/>
                      <a:pt x="2138" y="1"/>
                      <a:pt x="21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9"/>
              <p:cNvSpPr/>
              <p:nvPr/>
            </p:nvSpPr>
            <p:spPr>
              <a:xfrm>
                <a:off x="2616526" y="3801400"/>
                <a:ext cx="10011" cy="18313"/>
              </a:xfrm>
              <a:custGeom>
                <a:rect b="b" l="l" r="r" t="t"/>
                <a:pathLst>
                  <a:path extrusionOk="0" h="525" w="287">
                    <a:moveTo>
                      <a:pt x="144" y="0"/>
                    </a:moveTo>
                    <a:cubicBezTo>
                      <a:pt x="49" y="0"/>
                      <a:pt x="1" y="48"/>
                      <a:pt x="1" y="143"/>
                    </a:cubicBezTo>
                    <a:lnTo>
                      <a:pt x="1" y="382"/>
                    </a:lnTo>
                    <a:cubicBezTo>
                      <a:pt x="1" y="477"/>
                      <a:pt x="49" y="524"/>
                      <a:pt x="144" y="524"/>
                    </a:cubicBezTo>
                    <a:cubicBezTo>
                      <a:pt x="239" y="524"/>
                      <a:pt x="287" y="477"/>
                      <a:pt x="287" y="382"/>
                    </a:cubicBezTo>
                    <a:lnTo>
                      <a:pt x="287" y="143"/>
                    </a:lnTo>
                    <a:cubicBezTo>
                      <a:pt x="287" y="48"/>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9"/>
              <p:cNvSpPr/>
              <p:nvPr/>
            </p:nvSpPr>
            <p:spPr>
              <a:xfrm>
                <a:off x="2654757" y="3801400"/>
                <a:ext cx="10848" cy="18313"/>
              </a:xfrm>
              <a:custGeom>
                <a:rect b="b" l="l" r="r" t="t"/>
                <a:pathLst>
                  <a:path extrusionOk="0" h="525" w="311">
                    <a:moveTo>
                      <a:pt x="143" y="0"/>
                    </a:moveTo>
                    <a:cubicBezTo>
                      <a:pt x="48" y="0"/>
                      <a:pt x="0" y="48"/>
                      <a:pt x="0" y="143"/>
                    </a:cubicBezTo>
                    <a:lnTo>
                      <a:pt x="0" y="382"/>
                    </a:lnTo>
                    <a:cubicBezTo>
                      <a:pt x="0" y="477"/>
                      <a:pt x="48" y="524"/>
                      <a:pt x="143" y="524"/>
                    </a:cubicBezTo>
                    <a:cubicBezTo>
                      <a:pt x="239" y="524"/>
                      <a:pt x="310" y="477"/>
                      <a:pt x="310" y="382"/>
                    </a:cubicBezTo>
                    <a:lnTo>
                      <a:pt x="310" y="143"/>
                    </a:lnTo>
                    <a:cubicBezTo>
                      <a:pt x="310" y="48"/>
                      <a:pt x="239"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9"/>
              <p:cNvSpPr/>
              <p:nvPr/>
            </p:nvSpPr>
            <p:spPr>
              <a:xfrm>
                <a:off x="2392266" y="3717995"/>
                <a:ext cx="142076" cy="227992"/>
              </a:xfrm>
              <a:custGeom>
                <a:rect b="b" l="l" r="r" t="t"/>
                <a:pathLst>
                  <a:path extrusionOk="0" h="6536" w="4073">
                    <a:moveTo>
                      <a:pt x="3477" y="296"/>
                    </a:moveTo>
                    <a:cubicBezTo>
                      <a:pt x="3477" y="296"/>
                      <a:pt x="3501" y="320"/>
                      <a:pt x="3501" y="367"/>
                    </a:cubicBezTo>
                    <a:cubicBezTo>
                      <a:pt x="3548" y="486"/>
                      <a:pt x="3548" y="605"/>
                      <a:pt x="3548" y="724"/>
                    </a:cubicBezTo>
                    <a:cubicBezTo>
                      <a:pt x="3548" y="867"/>
                      <a:pt x="3501" y="986"/>
                      <a:pt x="3477" y="1106"/>
                    </a:cubicBezTo>
                    <a:cubicBezTo>
                      <a:pt x="3453" y="1225"/>
                      <a:pt x="3477" y="1344"/>
                      <a:pt x="3548" y="1439"/>
                    </a:cubicBezTo>
                    <a:cubicBezTo>
                      <a:pt x="3668" y="1582"/>
                      <a:pt x="3715" y="1749"/>
                      <a:pt x="3715" y="1939"/>
                    </a:cubicBezTo>
                    <a:cubicBezTo>
                      <a:pt x="3691" y="1939"/>
                      <a:pt x="3620" y="1915"/>
                      <a:pt x="3596" y="1915"/>
                    </a:cubicBezTo>
                    <a:lnTo>
                      <a:pt x="3572" y="1915"/>
                    </a:lnTo>
                    <a:lnTo>
                      <a:pt x="3572" y="1820"/>
                    </a:lnTo>
                    <a:cubicBezTo>
                      <a:pt x="3572" y="1772"/>
                      <a:pt x="3548" y="1677"/>
                      <a:pt x="3453" y="1606"/>
                    </a:cubicBezTo>
                    <a:cubicBezTo>
                      <a:pt x="3413" y="1585"/>
                      <a:pt x="3373" y="1578"/>
                      <a:pt x="3334" y="1578"/>
                    </a:cubicBezTo>
                    <a:cubicBezTo>
                      <a:pt x="3282" y="1578"/>
                      <a:pt x="3232" y="1592"/>
                      <a:pt x="3191" y="1606"/>
                    </a:cubicBezTo>
                    <a:cubicBezTo>
                      <a:pt x="3144" y="1606"/>
                      <a:pt x="3144" y="1653"/>
                      <a:pt x="3120" y="1653"/>
                    </a:cubicBezTo>
                    <a:lnTo>
                      <a:pt x="2953" y="1725"/>
                    </a:lnTo>
                    <a:cubicBezTo>
                      <a:pt x="2834" y="1772"/>
                      <a:pt x="2667" y="1796"/>
                      <a:pt x="2524" y="1796"/>
                    </a:cubicBezTo>
                    <a:cubicBezTo>
                      <a:pt x="2358" y="1808"/>
                      <a:pt x="2197" y="1814"/>
                      <a:pt x="2039" y="1814"/>
                    </a:cubicBezTo>
                    <a:cubicBezTo>
                      <a:pt x="1881" y="1814"/>
                      <a:pt x="1727" y="1808"/>
                      <a:pt x="1572" y="1796"/>
                    </a:cubicBezTo>
                    <a:cubicBezTo>
                      <a:pt x="1405" y="1772"/>
                      <a:pt x="1167" y="1725"/>
                      <a:pt x="976" y="1606"/>
                    </a:cubicBezTo>
                    <a:cubicBezTo>
                      <a:pt x="929" y="1582"/>
                      <a:pt x="887" y="1570"/>
                      <a:pt x="845" y="1570"/>
                    </a:cubicBezTo>
                    <a:cubicBezTo>
                      <a:pt x="804" y="1570"/>
                      <a:pt x="762" y="1582"/>
                      <a:pt x="715" y="1606"/>
                    </a:cubicBezTo>
                    <a:cubicBezTo>
                      <a:pt x="619" y="1677"/>
                      <a:pt x="595" y="1725"/>
                      <a:pt x="595" y="1844"/>
                    </a:cubicBezTo>
                    <a:lnTo>
                      <a:pt x="595" y="1915"/>
                    </a:lnTo>
                    <a:lnTo>
                      <a:pt x="572" y="1915"/>
                    </a:lnTo>
                    <a:cubicBezTo>
                      <a:pt x="500" y="1915"/>
                      <a:pt x="476" y="1915"/>
                      <a:pt x="453" y="1939"/>
                    </a:cubicBezTo>
                    <a:cubicBezTo>
                      <a:pt x="476" y="1772"/>
                      <a:pt x="524" y="1558"/>
                      <a:pt x="643" y="1415"/>
                    </a:cubicBezTo>
                    <a:cubicBezTo>
                      <a:pt x="715" y="1344"/>
                      <a:pt x="738" y="1248"/>
                      <a:pt x="738" y="1177"/>
                    </a:cubicBezTo>
                    <a:cubicBezTo>
                      <a:pt x="738" y="963"/>
                      <a:pt x="857" y="772"/>
                      <a:pt x="1048" y="701"/>
                    </a:cubicBezTo>
                    <a:cubicBezTo>
                      <a:pt x="1358" y="510"/>
                      <a:pt x="1715" y="486"/>
                      <a:pt x="2048" y="439"/>
                    </a:cubicBezTo>
                    <a:cubicBezTo>
                      <a:pt x="2143" y="439"/>
                      <a:pt x="2191" y="439"/>
                      <a:pt x="2286" y="415"/>
                    </a:cubicBezTo>
                    <a:cubicBezTo>
                      <a:pt x="2620" y="391"/>
                      <a:pt x="2905" y="391"/>
                      <a:pt x="3239" y="320"/>
                    </a:cubicBezTo>
                    <a:cubicBezTo>
                      <a:pt x="3310" y="320"/>
                      <a:pt x="3358" y="296"/>
                      <a:pt x="3429" y="296"/>
                    </a:cubicBezTo>
                    <a:close/>
                    <a:moveTo>
                      <a:pt x="572" y="2225"/>
                    </a:moveTo>
                    <a:lnTo>
                      <a:pt x="572" y="2725"/>
                    </a:lnTo>
                    <a:cubicBezTo>
                      <a:pt x="405" y="2725"/>
                      <a:pt x="286" y="2606"/>
                      <a:pt x="286" y="2487"/>
                    </a:cubicBezTo>
                    <a:cubicBezTo>
                      <a:pt x="286" y="2368"/>
                      <a:pt x="405" y="2225"/>
                      <a:pt x="524" y="2225"/>
                    </a:cubicBezTo>
                    <a:close/>
                    <a:moveTo>
                      <a:pt x="3596" y="2225"/>
                    </a:moveTo>
                    <a:cubicBezTo>
                      <a:pt x="3715" y="2225"/>
                      <a:pt x="3834" y="2344"/>
                      <a:pt x="3834" y="2487"/>
                    </a:cubicBezTo>
                    <a:cubicBezTo>
                      <a:pt x="3834" y="2606"/>
                      <a:pt x="3739" y="2725"/>
                      <a:pt x="3596" y="2725"/>
                    </a:cubicBezTo>
                    <a:lnTo>
                      <a:pt x="3572" y="2225"/>
                    </a:lnTo>
                    <a:close/>
                    <a:moveTo>
                      <a:pt x="3263" y="1915"/>
                    </a:moveTo>
                    <a:lnTo>
                      <a:pt x="3263" y="2868"/>
                    </a:lnTo>
                    <a:cubicBezTo>
                      <a:pt x="3263" y="3511"/>
                      <a:pt x="2739" y="4082"/>
                      <a:pt x="2048" y="4082"/>
                    </a:cubicBezTo>
                    <a:cubicBezTo>
                      <a:pt x="1381" y="4082"/>
                      <a:pt x="834" y="3558"/>
                      <a:pt x="834" y="2868"/>
                    </a:cubicBezTo>
                    <a:lnTo>
                      <a:pt x="834" y="1939"/>
                    </a:lnTo>
                    <a:cubicBezTo>
                      <a:pt x="1024" y="2058"/>
                      <a:pt x="1310" y="2082"/>
                      <a:pt x="1477" y="2130"/>
                    </a:cubicBezTo>
                    <a:cubicBezTo>
                      <a:pt x="1643" y="2141"/>
                      <a:pt x="1810" y="2147"/>
                      <a:pt x="1980" y="2147"/>
                    </a:cubicBezTo>
                    <a:cubicBezTo>
                      <a:pt x="2149" y="2147"/>
                      <a:pt x="2322" y="2141"/>
                      <a:pt x="2501" y="2130"/>
                    </a:cubicBezTo>
                    <a:cubicBezTo>
                      <a:pt x="2691" y="2082"/>
                      <a:pt x="2858" y="2082"/>
                      <a:pt x="3001" y="2034"/>
                    </a:cubicBezTo>
                    <a:cubicBezTo>
                      <a:pt x="3096" y="1987"/>
                      <a:pt x="3239" y="1939"/>
                      <a:pt x="3263" y="1915"/>
                    </a:cubicBezTo>
                    <a:close/>
                    <a:moveTo>
                      <a:pt x="2262" y="4392"/>
                    </a:moveTo>
                    <a:lnTo>
                      <a:pt x="2262" y="4630"/>
                    </a:lnTo>
                    <a:cubicBezTo>
                      <a:pt x="2262" y="4749"/>
                      <a:pt x="2167" y="4821"/>
                      <a:pt x="2048" y="4821"/>
                    </a:cubicBezTo>
                    <a:cubicBezTo>
                      <a:pt x="1929" y="4821"/>
                      <a:pt x="1834" y="4749"/>
                      <a:pt x="1834" y="4630"/>
                    </a:cubicBezTo>
                    <a:lnTo>
                      <a:pt x="1834" y="4392"/>
                    </a:lnTo>
                    <a:close/>
                    <a:moveTo>
                      <a:pt x="3438" y="1"/>
                    </a:moveTo>
                    <a:cubicBezTo>
                      <a:pt x="3411" y="1"/>
                      <a:pt x="3383" y="4"/>
                      <a:pt x="3358" y="10"/>
                    </a:cubicBezTo>
                    <a:cubicBezTo>
                      <a:pt x="3286" y="10"/>
                      <a:pt x="3239" y="34"/>
                      <a:pt x="3167" y="34"/>
                    </a:cubicBezTo>
                    <a:cubicBezTo>
                      <a:pt x="2882" y="105"/>
                      <a:pt x="2572" y="129"/>
                      <a:pt x="2262" y="129"/>
                    </a:cubicBezTo>
                    <a:cubicBezTo>
                      <a:pt x="2167" y="129"/>
                      <a:pt x="2096" y="129"/>
                      <a:pt x="2024" y="153"/>
                    </a:cubicBezTo>
                    <a:cubicBezTo>
                      <a:pt x="1667" y="177"/>
                      <a:pt x="1262" y="224"/>
                      <a:pt x="881" y="415"/>
                    </a:cubicBezTo>
                    <a:cubicBezTo>
                      <a:pt x="595" y="582"/>
                      <a:pt x="405" y="844"/>
                      <a:pt x="405" y="1177"/>
                    </a:cubicBezTo>
                    <a:cubicBezTo>
                      <a:pt x="405" y="1201"/>
                      <a:pt x="405" y="1201"/>
                      <a:pt x="381" y="1225"/>
                    </a:cubicBezTo>
                    <a:cubicBezTo>
                      <a:pt x="191" y="1463"/>
                      <a:pt x="72" y="1772"/>
                      <a:pt x="72" y="2058"/>
                    </a:cubicBezTo>
                    <a:lnTo>
                      <a:pt x="72" y="2177"/>
                    </a:lnTo>
                    <a:cubicBezTo>
                      <a:pt x="24" y="2272"/>
                      <a:pt x="0" y="2391"/>
                      <a:pt x="0" y="2487"/>
                    </a:cubicBezTo>
                    <a:cubicBezTo>
                      <a:pt x="0" y="2773"/>
                      <a:pt x="238" y="3011"/>
                      <a:pt x="524" y="3011"/>
                    </a:cubicBezTo>
                    <a:lnTo>
                      <a:pt x="548" y="3011"/>
                    </a:lnTo>
                    <a:cubicBezTo>
                      <a:pt x="619" y="3606"/>
                      <a:pt x="1000" y="4106"/>
                      <a:pt x="1572" y="4297"/>
                    </a:cubicBezTo>
                    <a:lnTo>
                      <a:pt x="1572" y="4463"/>
                    </a:lnTo>
                    <a:cubicBezTo>
                      <a:pt x="1381" y="4535"/>
                      <a:pt x="1215" y="4630"/>
                      <a:pt x="1024" y="4773"/>
                    </a:cubicBezTo>
                    <a:cubicBezTo>
                      <a:pt x="976" y="4821"/>
                      <a:pt x="976" y="4916"/>
                      <a:pt x="1000" y="4987"/>
                    </a:cubicBezTo>
                    <a:cubicBezTo>
                      <a:pt x="1042" y="5015"/>
                      <a:pt x="1084" y="5027"/>
                      <a:pt x="1126" y="5027"/>
                    </a:cubicBezTo>
                    <a:cubicBezTo>
                      <a:pt x="1155" y="5027"/>
                      <a:pt x="1185" y="5021"/>
                      <a:pt x="1215" y="5011"/>
                    </a:cubicBezTo>
                    <a:cubicBezTo>
                      <a:pt x="1334" y="4916"/>
                      <a:pt x="1453" y="4868"/>
                      <a:pt x="1572" y="4797"/>
                    </a:cubicBezTo>
                    <a:cubicBezTo>
                      <a:pt x="1619" y="5011"/>
                      <a:pt x="1834" y="5154"/>
                      <a:pt x="2048" y="5154"/>
                    </a:cubicBezTo>
                    <a:cubicBezTo>
                      <a:pt x="2262" y="5154"/>
                      <a:pt x="2453" y="5011"/>
                      <a:pt x="2524" y="4797"/>
                    </a:cubicBezTo>
                    <a:cubicBezTo>
                      <a:pt x="3001" y="4987"/>
                      <a:pt x="3334" y="5464"/>
                      <a:pt x="3334" y="5987"/>
                    </a:cubicBezTo>
                    <a:lnTo>
                      <a:pt x="3334" y="6226"/>
                    </a:lnTo>
                    <a:lnTo>
                      <a:pt x="738" y="6226"/>
                    </a:lnTo>
                    <a:lnTo>
                      <a:pt x="738" y="5987"/>
                    </a:lnTo>
                    <a:cubicBezTo>
                      <a:pt x="738" y="5821"/>
                      <a:pt x="762" y="5654"/>
                      <a:pt x="834" y="5511"/>
                    </a:cubicBezTo>
                    <a:cubicBezTo>
                      <a:pt x="857" y="5416"/>
                      <a:pt x="834" y="5344"/>
                      <a:pt x="738" y="5297"/>
                    </a:cubicBezTo>
                    <a:cubicBezTo>
                      <a:pt x="716" y="5291"/>
                      <a:pt x="693" y="5288"/>
                      <a:pt x="672" y="5288"/>
                    </a:cubicBezTo>
                    <a:cubicBezTo>
                      <a:pt x="602" y="5288"/>
                      <a:pt x="542" y="5319"/>
                      <a:pt x="524" y="5392"/>
                    </a:cubicBezTo>
                    <a:cubicBezTo>
                      <a:pt x="429" y="5583"/>
                      <a:pt x="405" y="5773"/>
                      <a:pt x="405" y="5987"/>
                    </a:cubicBezTo>
                    <a:lnTo>
                      <a:pt x="405" y="6368"/>
                    </a:lnTo>
                    <a:cubicBezTo>
                      <a:pt x="405" y="6464"/>
                      <a:pt x="476" y="6535"/>
                      <a:pt x="548" y="6535"/>
                    </a:cubicBezTo>
                    <a:lnTo>
                      <a:pt x="3453" y="6535"/>
                    </a:lnTo>
                    <a:cubicBezTo>
                      <a:pt x="3525" y="6535"/>
                      <a:pt x="3596" y="6464"/>
                      <a:pt x="3596" y="6368"/>
                    </a:cubicBezTo>
                    <a:lnTo>
                      <a:pt x="3596" y="5987"/>
                    </a:lnTo>
                    <a:cubicBezTo>
                      <a:pt x="3596" y="5273"/>
                      <a:pt x="3120" y="4678"/>
                      <a:pt x="2501" y="4463"/>
                    </a:cubicBezTo>
                    <a:lnTo>
                      <a:pt x="2501" y="4297"/>
                    </a:lnTo>
                    <a:cubicBezTo>
                      <a:pt x="3025" y="4106"/>
                      <a:pt x="3453" y="3606"/>
                      <a:pt x="3501" y="3011"/>
                    </a:cubicBezTo>
                    <a:lnTo>
                      <a:pt x="3525" y="3011"/>
                    </a:lnTo>
                    <a:cubicBezTo>
                      <a:pt x="3834" y="3011"/>
                      <a:pt x="4072" y="2773"/>
                      <a:pt x="4072" y="2487"/>
                    </a:cubicBezTo>
                    <a:cubicBezTo>
                      <a:pt x="4072" y="2368"/>
                      <a:pt x="4049" y="2249"/>
                      <a:pt x="3977" y="2153"/>
                    </a:cubicBezTo>
                    <a:lnTo>
                      <a:pt x="4049" y="2034"/>
                    </a:lnTo>
                    <a:cubicBezTo>
                      <a:pt x="4049" y="1772"/>
                      <a:pt x="3953" y="1487"/>
                      <a:pt x="3810" y="1248"/>
                    </a:cubicBezTo>
                    <a:lnTo>
                      <a:pt x="3810" y="1201"/>
                    </a:lnTo>
                    <a:cubicBezTo>
                      <a:pt x="3834" y="1058"/>
                      <a:pt x="3858" y="891"/>
                      <a:pt x="3858" y="748"/>
                    </a:cubicBezTo>
                    <a:cubicBezTo>
                      <a:pt x="3858" y="605"/>
                      <a:pt x="3858" y="486"/>
                      <a:pt x="3834" y="343"/>
                    </a:cubicBezTo>
                    <a:cubicBezTo>
                      <a:pt x="3810" y="224"/>
                      <a:pt x="3739" y="129"/>
                      <a:pt x="3644" y="58"/>
                    </a:cubicBezTo>
                    <a:cubicBezTo>
                      <a:pt x="3591" y="23"/>
                      <a:pt x="3514" y="1"/>
                      <a:pt x="34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9"/>
              <p:cNvSpPr/>
              <p:nvPr/>
            </p:nvSpPr>
            <p:spPr>
              <a:xfrm>
                <a:off x="2439602" y="3801400"/>
                <a:ext cx="10848" cy="18313"/>
              </a:xfrm>
              <a:custGeom>
                <a:rect b="b" l="l" r="r" t="t"/>
                <a:pathLst>
                  <a:path extrusionOk="0" h="525" w="311">
                    <a:moveTo>
                      <a:pt x="167" y="0"/>
                    </a:moveTo>
                    <a:cubicBezTo>
                      <a:pt x="72" y="0"/>
                      <a:pt x="1" y="48"/>
                      <a:pt x="1" y="143"/>
                    </a:cubicBezTo>
                    <a:lnTo>
                      <a:pt x="1" y="382"/>
                    </a:lnTo>
                    <a:cubicBezTo>
                      <a:pt x="1" y="477"/>
                      <a:pt x="72" y="524"/>
                      <a:pt x="167" y="524"/>
                    </a:cubicBezTo>
                    <a:cubicBezTo>
                      <a:pt x="239" y="524"/>
                      <a:pt x="310" y="477"/>
                      <a:pt x="310" y="382"/>
                    </a:cubicBezTo>
                    <a:lnTo>
                      <a:pt x="310" y="143"/>
                    </a:lnTo>
                    <a:cubicBezTo>
                      <a:pt x="310" y="48"/>
                      <a:pt x="239" y="0"/>
                      <a:pt x="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9"/>
              <p:cNvSpPr/>
              <p:nvPr/>
            </p:nvSpPr>
            <p:spPr>
              <a:xfrm>
                <a:off x="2478635" y="3801400"/>
                <a:ext cx="10011" cy="18313"/>
              </a:xfrm>
              <a:custGeom>
                <a:rect b="b" l="l" r="r" t="t"/>
                <a:pathLst>
                  <a:path extrusionOk="0" h="525" w="287">
                    <a:moveTo>
                      <a:pt x="144" y="0"/>
                    </a:moveTo>
                    <a:cubicBezTo>
                      <a:pt x="48" y="0"/>
                      <a:pt x="1" y="48"/>
                      <a:pt x="1" y="143"/>
                    </a:cubicBezTo>
                    <a:lnTo>
                      <a:pt x="1" y="382"/>
                    </a:lnTo>
                    <a:cubicBezTo>
                      <a:pt x="1" y="477"/>
                      <a:pt x="48" y="524"/>
                      <a:pt x="144" y="524"/>
                    </a:cubicBezTo>
                    <a:cubicBezTo>
                      <a:pt x="239" y="524"/>
                      <a:pt x="287" y="477"/>
                      <a:pt x="287" y="382"/>
                    </a:cubicBezTo>
                    <a:lnTo>
                      <a:pt x="287" y="143"/>
                    </a:lnTo>
                    <a:cubicBezTo>
                      <a:pt x="287" y="48"/>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9"/>
              <p:cNvSpPr/>
              <p:nvPr/>
            </p:nvSpPr>
            <p:spPr>
              <a:xfrm>
                <a:off x="2401405" y="3577942"/>
                <a:ext cx="127112" cy="127147"/>
              </a:xfrm>
              <a:custGeom>
                <a:rect b="b" l="l" r="r" t="t"/>
                <a:pathLst>
                  <a:path extrusionOk="0" h="3645" w="3644">
                    <a:moveTo>
                      <a:pt x="1810" y="358"/>
                    </a:moveTo>
                    <a:cubicBezTo>
                      <a:pt x="2643" y="358"/>
                      <a:pt x="3310" y="1048"/>
                      <a:pt x="3310" y="1858"/>
                    </a:cubicBezTo>
                    <a:cubicBezTo>
                      <a:pt x="3310" y="2691"/>
                      <a:pt x="2620" y="3334"/>
                      <a:pt x="1810" y="3334"/>
                    </a:cubicBezTo>
                    <a:cubicBezTo>
                      <a:pt x="976" y="3334"/>
                      <a:pt x="333" y="2644"/>
                      <a:pt x="333" y="1858"/>
                    </a:cubicBezTo>
                    <a:cubicBezTo>
                      <a:pt x="310" y="1024"/>
                      <a:pt x="976" y="358"/>
                      <a:pt x="1810" y="358"/>
                    </a:cubicBezTo>
                    <a:close/>
                    <a:moveTo>
                      <a:pt x="1810" y="0"/>
                    </a:moveTo>
                    <a:cubicBezTo>
                      <a:pt x="834" y="0"/>
                      <a:pt x="0" y="810"/>
                      <a:pt x="0" y="1810"/>
                    </a:cubicBezTo>
                    <a:cubicBezTo>
                      <a:pt x="0" y="2834"/>
                      <a:pt x="810" y="3644"/>
                      <a:pt x="1810" y="3644"/>
                    </a:cubicBezTo>
                    <a:cubicBezTo>
                      <a:pt x="2810" y="3644"/>
                      <a:pt x="3644" y="2834"/>
                      <a:pt x="3644" y="1810"/>
                    </a:cubicBezTo>
                    <a:cubicBezTo>
                      <a:pt x="3644" y="810"/>
                      <a:pt x="2834" y="0"/>
                      <a:pt x="18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9"/>
              <p:cNvSpPr/>
              <p:nvPr/>
            </p:nvSpPr>
            <p:spPr>
              <a:xfrm>
                <a:off x="2429625" y="3610348"/>
                <a:ext cx="71474" cy="63975"/>
              </a:xfrm>
              <a:custGeom>
                <a:rect b="b" l="l" r="r" t="t"/>
                <a:pathLst>
                  <a:path extrusionOk="0" h="1834" w="2049">
                    <a:moveTo>
                      <a:pt x="1549" y="357"/>
                    </a:moveTo>
                    <a:cubicBezTo>
                      <a:pt x="1572" y="357"/>
                      <a:pt x="1620" y="357"/>
                      <a:pt x="1668" y="381"/>
                    </a:cubicBezTo>
                    <a:cubicBezTo>
                      <a:pt x="1715" y="453"/>
                      <a:pt x="1739" y="524"/>
                      <a:pt x="1692" y="596"/>
                    </a:cubicBezTo>
                    <a:lnTo>
                      <a:pt x="1001" y="1524"/>
                    </a:lnTo>
                    <a:cubicBezTo>
                      <a:pt x="977" y="1548"/>
                      <a:pt x="953" y="1572"/>
                      <a:pt x="882" y="1572"/>
                    </a:cubicBezTo>
                    <a:cubicBezTo>
                      <a:pt x="834" y="1572"/>
                      <a:pt x="787" y="1548"/>
                      <a:pt x="763" y="1524"/>
                    </a:cubicBezTo>
                    <a:lnTo>
                      <a:pt x="382" y="1096"/>
                    </a:lnTo>
                    <a:cubicBezTo>
                      <a:pt x="358" y="1072"/>
                      <a:pt x="358" y="1048"/>
                      <a:pt x="358" y="977"/>
                    </a:cubicBezTo>
                    <a:cubicBezTo>
                      <a:pt x="287" y="929"/>
                      <a:pt x="334" y="858"/>
                      <a:pt x="358" y="858"/>
                    </a:cubicBezTo>
                    <a:cubicBezTo>
                      <a:pt x="382" y="834"/>
                      <a:pt x="406" y="834"/>
                      <a:pt x="477" y="834"/>
                    </a:cubicBezTo>
                    <a:cubicBezTo>
                      <a:pt x="501" y="834"/>
                      <a:pt x="548" y="858"/>
                      <a:pt x="596" y="881"/>
                    </a:cubicBezTo>
                    <a:lnTo>
                      <a:pt x="739" y="1048"/>
                    </a:lnTo>
                    <a:cubicBezTo>
                      <a:pt x="763" y="1072"/>
                      <a:pt x="834" y="1096"/>
                      <a:pt x="858" y="1096"/>
                    </a:cubicBezTo>
                    <a:cubicBezTo>
                      <a:pt x="906" y="1096"/>
                      <a:pt x="953" y="1072"/>
                      <a:pt x="977" y="1048"/>
                    </a:cubicBezTo>
                    <a:lnTo>
                      <a:pt x="1453" y="405"/>
                    </a:lnTo>
                    <a:cubicBezTo>
                      <a:pt x="1477" y="381"/>
                      <a:pt x="1501" y="357"/>
                      <a:pt x="1549" y="357"/>
                    </a:cubicBezTo>
                    <a:close/>
                    <a:moveTo>
                      <a:pt x="1477" y="0"/>
                    </a:moveTo>
                    <a:cubicBezTo>
                      <a:pt x="1358" y="24"/>
                      <a:pt x="1239" y="95"/>
                      <a:pt x="1191" y="167"/>
                    </a:cubicBezTo>
                    <a:lnTo>
                      <a:pt x="834" y="643"/>
                    </a:lnTo>
                    <a:lnTo>
                      <a:pt x="810" y="619"/>
                    </a:lnTo>
                    <a:cubicBezTo>
                      <a:pt x="711" y="533"/>
                      <a:pt x="580" y="491"/>
                      <a:pt x="454" y="491"/>
                    </a:cubicBezTo>
                    <a:cubicBezTo>
                      <a:pt x="337" y="491"/>
                      <a:pt x="224" y="527"/>
                      <a:pt x="144" y="596"/>
                    </a:cubicBezTo>
                    <a:cubicBezTo>
                      <a:pt x="48" y="691"/>
                      <a:pt x="1" y="810"/>
                      <a:pt x="1" y="929"/>
                    </a:cubicBezTo>
                    <a:cubicBezTo>
                      <a:pt x="1" y="1048"/>
                      <a:pt x="25" y="1167"/>
                      <a:pt x="120" y="1239"/>
                    </a:cubicBezTo>
                    <a:lnTo>
                      <a:pt x="501" y="1691"/>
                    </a:lnTo>
                    <a:cubicBezTo>
                      <a:pt x="596" y="1786"/>
                      <a:pt x="715" y="1834"/>
                      <a:pt x="834" y="1834"/>
                    </a:cubicBezTo>
                    <a:lnTo>
                      <a:pt x="858" y="1834"/>
                    </a:lnTo>
                    <a:cubicBezTo>
                      <a:pt x="1001" y="1834"/>
                      <a:pt x="1120" y="1762"/>
                      <a:pt x="1215" y="1667"/>
                    </a:cubicBezTo>
                    <a:lnTo>
                      <a:pt x="1906" y="738"/>
                    </a:lnTo>
                    <a:cubicBezTo>
                      <a:pt x="2049" y="524"/>
                      <a:pt x="2025" y="238"/>
                      <a:pt x="1811" y="95"/>
                    </a:cubicBezTo>
                    <a:cubicBezTo>
                      <a:pt x="1715" y="24"/>
                      <a:pt x="1596" y="0"/>
                      <a:pt x="14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4" name="Google Shape;1284;p49"/>
          <p:cNvGrpSpPr/>
          <p:nvPr/>
        </p:nvGrpSpPr>
        <p:grpSpPr>
          <a:xfrm>
            <a:off x="4881699" y="3116490"/>
            <a:ext cx="521100" cy="520800"/>
            <a:chOff x="5530539" y="2796275"/>
            <a:chExt cx="521100" cy="520800"/>
          </a:xfrm>
        </p:grpSpPr>
        <p:sp>
          <p:nvSpPr>
            <p:cNvPr id="1285" name="Google Shape;1285;p49"/>
            <p:cNvSpPr/>
            <p:nvPr/>
          </p:nvSpPr>
          <p:spPr>
            <a:xfrm>
              <a:off x="5530539"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 name="Google Shape;1286;p49"/>
            <p:cNvGrpSpPr/>
            <p:nvPr/>
          </p:nvGrpSpPr>
          <p:grpSpPr>
            <a:xfrm>
              <a:off x="5608322" y="2873333"/>
              <a:ext cx="365534" cy="366685"/>
              <a:chOff x="5564725" y="2928849"/>
              <a:chExt cx="365534" cy="366685"/>
            </a:xfrm>
          </p:grpSpPr>
          <p:sp>
            <p:nvSpPr>
              <p:cNvPr id="1287" name="Google Shape;1287;p49"/>
              <p:cNvSpPr/>
              <p:nvPr/>
            </p:nvSpPr>
            <p:spPr>
              <a:xfrm>
                <a:off x="5687686" y="2928849"/>
                <a:ext cx="122124" cy="195551"/>
              </a:xfrm>
              <a:custGeom>
                <a:rect b="b" l="l" r="r" t="t"/>
                <a:pathLst>
                  <a:path extrusionOk="0" h="5606" w="3501">
                    <a:moveTo>
                      <a:pt x="429" y="1891"/>
                    </a:moveTo>
                    <a:lnTo>
                      <a:pt x="429" y="2248"/>
                    </a:lnTo>
                    <a:cubicBezTo>
                      <a:pt x="334" y="2248"/>
                      <a:pt x="238" y="2153"/>
                      <a:pt x="238" y="2057"/>
                    </a:cubicBezTo>
                    <a:cubicBezTo>
                      <a:pt x="238" y="1962"/>
                      <a:pt x="310" y="1891"/>
                      <a:pt x="429" y="1891"/>
                    </a:cubicBezTo>
                    <a:close/>
                    <a:moveTo>
                      <a:pt x="2977" y="1915"/>
                    </a:moveTo>
                    <a:cubicBezTo>
                      <a:pt x="3072" y="1915"/>
                      <a:pt x="3167" y="2010"/>
                      <a:pt x="3167" y="2081"/>
                    </a:cubicBezTo>
                    <a:cubicBezTo>
                      <a:pt x="3167" y="2177"/>
                      <a:pt x="3072" y="2248"/>
                      <a:pt x="2977" y="2248"/>
                    </a:cubicBezTo>
                    <a:lnTo>
                      <a:pt x="2977" y="1915"/>
                    </a:lnTo>
                    <a:close/>
                    <a:moveTo>
                      <a:pt x="2691" y="1676"/>
                    </a:moveTo>
                    <a:lnTo>
                      <a:pt x="2691" y="2415"/>
                    </a:lnTo>
                    <a:cubicBezTo>
                      <a:pt x="2691" y="2962"/>
                      <a:pt x="2239" y="3391"/>
                      <a:pt x="1715" y="3391"/>
                    </a:cubicBezTo>
                    <a:cubicBezTo>
                      <a:pt x="1167" y="3391"/>
                      <a:pt x="715" y="2962"/>
                      <a:pt x="715" y="2415"/>
                    </a:cubicBezTo>
                    <a:lnTo>
                      <a:pt x="715" y="1676"/>
                    </a:lnTo>
                    <a:cubicBezTo>
                      <a:pt x="905" y="1772"/>
                      <a:pt x="1072" y="1795"/>
                      <a:pt x="1262" y="1795"/>
                    </a:cubicBezTo>
                    <a:cubicBezTo>
                      <a:pt x="1393" y="1807"/>
                      <a:pt x="1536" y="1813"/>
                      <a:pt x="1679" y="1813"/>
                    </a:cubicBezTo>
                    <a:cubicBezTo>
                      <a:pt x="1822" y="1813"/>
                      <a:pt x="1965" y="1807"/>
                      <a:pt x="2096" y="1795"/>
                    </a:cubicBezTo>
                    <a:cubicBezTo>
                      <a:pt x="2263" y="1795"/>
                      <a:pt x="2382" y="1748"/>
                      <a:pt x="2501" y="1724"/>
                    </a:cubicBezTo>
                    <a:cubicBezTo>
                      <a:pt x="2572" y="1700"/>
                      <a:pt x="2620" y="1700"/>
                      <a:pt x="2691" y="1676"/>
                    </a:cubicBezTo>
                    <a:close/>
                    <a:moveTo>
                      <a:pt x="1858" y="3701"/>
                    </a:moveTo>
                    <a:lnTo>
                      <a:pt x="1858" y="3867"/>
                    </a:lnTo>
                    <a:cubicBezTo>
                      <a:pt x="1858" y="3963"/>
                      <a:pt x="1786" y="4034"/>
                      <a:pt x="1715" y="4034"/>
                    </a:cubicBezTo>
                    <a:cubicBezTo>
                      <a:pt x="1620" y="4034"/>
                      <a:pt x="1548" y="3963"/>
                      <a:pt x="1548" y="3867"/>
                    </a:cubicBezTo>
                    <a:lnTo>
                      <a:pt x="1548" y="3701"/>
                    </a:lnTo>
                    <a:close/>
                    <a:moveTo>
                      <a:pt x="2120" y="4034"/>
                    </a:moveTo>
                    <a:cubicBezTo>
                      <a:pt x="2501" y="4201"/>
                      <a:pt x="2739" y="4582"/>
                      <a:pt x="2739" y="5010"/>
                    </a:cubicBezTo>
                    <a:lnTo>
                      <a:pt x="2739" y="5177"/>
                    </a:lnTo>
                    <a:lnTo>
                      <a:pt x="643" y="5177"/>
                    </a:lnTo>
                    <a:lnTo>
                      <a:pt x="643" y="5010"/>
                    </a:lnTo>
                    <a:cubicBezTo>
                      <a:pt x="643" y="4558"/>
                      <a:pt x="905" y="4201"/>
                      <a:pt x="1286" y="4034"/>
                    </a:cubicBezTo>
                    <a:cubicBezTo>
                      <a:pt x="1358" y="4201"/>
                      <a:pt x="1524" y="4320"/>
                      <a:pt x="1715" y="4320"/>
                    </a:cubicBezTo>
                    <a:cubicBezTo>
                      <a:pt x="1881" y="4320"/>
                      <a:pt x="2072" y="4201"/>
                      <a:pt x="2120" y="4034"/>
                    </a:cubicBezTo>
                    <a:close/>
                    <a:moveTo>
                      <a:pt x="2849" y="0"/>
                    </a:moveTo>
                    <a:cubicBezTo>
                      <a:pt x="2826" y="0"/>
                      <a:pt x="2806" y="3"/>
                      <a:pt x="2786" y="9"/>
                    </a:cubicBezTo>
                    <a:cubicBezTo>
                      <a:pt x="2715" y="9"/>
                      <a:pt x="2667" y="33"/>
                      <a:pt x="2620" y="33"/>
                    </a:cubicBezTo>
                    <a:cubicBezTo>
                      <a:pt x="2358" y="105"/>
                      <a:pt x="2120" y="105"/>
                      <a:pt x="1858" y="128"/>
                    </a:cubicBezTo>
                    <a:lnTo>
                      <a:pt x="1643" y="128"/>
                    </a:lnTo>
                    <a:cubicBezTo>
                      <a:pt x="1572" y="128"/>
                      <a:pt x="1524" y="128"/>
                      <a:pt x="1453" y="152"/>
                    </a:cubicBezTo>
                    <a:cubicBezTo>
                      <a:pt x="1381" y="152"/>
                      <a:pt x="1310" y="248"/>
                      <a:pt x="1310" y="343"/>
                    </a:cubicBezTo>
                    <a:cubicBezTo>
                      <a:pt x="1310" y="414"/>
                      <a:pt x="1405" y="486"/>
                      <a:pt x="1500" y="486"/>
                    </a:cubicBezTo>
                    <a:cubicBezTo>
                      <a:pt x="1548" y="486"/>
                      <a:pt x="1620" y="486"/>
                      <a:pt x="1667" y="462"/>
                    </a:cubicBezTo>
                    <a:lnTo>
                      <a:pt x="1881" y="462"/>
                    </a:lnTo>
                    <a:cubicBezTo>
                      <a:pt x="2143" y="414"/>
                      <a:pt x="2429" y="414"/>
                      <a:pt x="2691" y="367"/>
                    </a:cubicBezTo>
                    <a:cubicBezTo>
                      <a:pt x="2715" y="367"/>
                      <a:pt x="2786" y="343"/>
                      <a:pt x="2834" y="343"/>
                    </a:cubicBezTo>
                    <a:lnTo>
                      <a:pt x="2858" y="343"/>
                    </a:lnTo>
                    <a:cubicBezTo>
                      <a:pt x="2858" y="343"/>
                      <a:pt x="2906" y="343"/>
                      <a:pt x="2906" y="367"/>
                    </a:cubicBezTo>
                    <a:cubicBezTo>
                      <a:pt x="2929" y="462"/>
                      <a:pt x="2929" y="581"/>
                      <a:pt x="2929" y="652"/>
                    </a:cubicBezTo>
                    <a:cubicBezTo>
                      <a:pt x="2929" y="771"/>
                      <a:pt x="2906" y="891"/>
                      <a:pt x="2906" y="986"/>
                    </a:cubicBezTo>
                    <a:cubicBezTo>
                      <a:pt x="2858" y="1081"/>
                      <a:pt x="2906" y="1200"/>
                      <a:pt x="2953" y="1248"/>
                    </a:cubicBezTo>
                    <a:cubicBezTo>
                      <a:pt x="3048" y="1367"/>
                      <a:pt x="3072" y="1486"/>
                      <a:pt x="3096" y="1605"/>
                    </a:cubicBezTo>
                    <a:lnTo>
                      <a:pt x="3048" y="1605"/>
                    </a:lnTo>
                    <a:lnTo>
                      <a:pt x="3048" y="1581"/>
                    </a:lnTo>
                    <a:cubicBezTo>
                      <a:pt x="3048" y="1486"/>
                      <a:pt x="2977" y="1414"/>
                      <a:pt x="2929" y="1367"/>
                    </a:cubicBezTo>
                    <a:cubicBezTo>
                      <a:pt x="2882" y="1355"/>
                      <a:pt x="2834" y="1349"/>
                      <a:pt x="2792" y="1349"/>
                    </a:cubicBezTo>
                    <a:cubicBezTo>
                      <a:pt x="2751" y="1349"/>
                      <a:pt x="2715" y="1355"/>
                      <a:pt x="2691" y="1367"/>
                    </a:cubicBezTo>
                    <a:cubicBezTo>
                      <a:pt x="2667" y="1367"/>
                      <a:pt x="2667" y="1414"/>
                      <a:pt x="2620" y="1414"/>
                    </a:cubicBezTo>
                    <a:cubicBezTo>
                      <a:pt x="2596" y="1438"/>
                      <a:pt x="2548" y="1438"/>
                      <a:pt x="2477" y="1462"/>
                    </a:cubicBezTo>
                    <a:cubicBezTo>
                      <a:pt x="2382" y="1486"/>
                      <a:pt x="2263" y="1534"/>
                      <a:pt x="2120" y="1534"/>
                    </a:cubicBezTo>
                    <a:cubicBezTo>
                      <a:pt x="1989" y="1545"/>
                      <a:pt x="1858" y="1551"/>
                      <a:pt x="1730" y="1551"/>
                    </a:cubicBezTo>
                    <a:cubicBezTo>
                      <a:pt x="1602" y="1551"/>
                      <a:pt x="1477" y="1545"/>
                      <a:pt x="1358" y="1534"/>
                    </a:cubicBezTo>
                    <a:cubicBezTo>
                      <a:pt x="1191" y="1486"/>
                      <a:pt x="1000" y="1462"/>
                      <a:pt x="834" y="1367"/>
                    </a:cubicBezTo>
                    <a:cubicBezTo>
                      <a:pt x="798" y="1343"/>
                      <a:pt x="756" y="1331"/>
                      <a:pt x="715" y="1331"/>
                    </a:cubicBezTo>
                    <a:cubicBezTo>
                      <a:pt x="673" y="1331"/>
                      <a:pt x="631" y="1343"/>
                      <a:pt x="596" y="1367"/>
                    </a:cubicBezTo>
                    <a:cubicBezTo>
                      <a:pt x="524" y="1414"/>
                      <a:pt x="476" y="1486"/>
                      <a:pt x="476" y="1581"/>
                    </a:cubicBezTo>
                    <a:lnTo>
                      <a:pt x="476" y="1605"/>
                    </a:lnTo>
                    <a:lnTo>
                      <a:pt x="429" y="1605"/>
                    </a:lnTo>
                    <a:cubicBezTo>
                      <a:pt x="453" y="1462"/>
                      <a:pt x="524" y="1343"/>
                      <a:pt x="596" y="1224"/>
                    </a:cubicBezTo>
                    <a:cubicBezTo>
                      <a:pt x="667" y="1176"/>
                      <a:pt x="667" y="1081"/>
                      <a:pt x="667" y="1010"/>
                    </a:cubicBezTo>
                    <a:cubicBezTo>
                      <a:pt x="667" y="867"/>
                      <a:pt x="762" y="724"/>
                      <a:pt x="905" y="652"/>
                    </a:cubicBezTo>
                    <a:lnTo>
                      <a:pt x="929" y="652"/>
                    </a:lnTo>
                    <a:cubicBezTo>
                      <a:pt x="1024" y="629"/>
                      <a:pt x="1048" y="533"/>
                      <a:pt x="1000" y="462"/>
                    </a:cubicBezTo>
                    <a:cubicBezTo>
                      <a:pt x="969" y="398"/>
                      <a:pt x="926" y="367"/>
                      <a:pt x="873" y="367"/>
                    </a:cubicBezTo>
                    <a:cubicBezTo>
                      <a:pt x="847" y="367"/>
                      <a:pt x="818" y="375"/>
                      <a:pt x="786" y="390"/>
                    </a:cubicBezTo>
                    <a:cubicBezTo>
                      <a:pt x="786" y="390"/>
                      <a:pt x="762" y="390"/>
                      <a:pt x="762" y="414"/>
                    </a:cubicBezTo>
                    <a:cubicBezTo>
                      <a:pt x="524" y="533"/>
                      <a:pt x="334" y="819"/>
                      <a:pt x="334" y="1081"/>
                    </a:cubicBezTo>
                    <a:lnTo>
                      <a:pt x="334" y="1105"/>
                    </a:lnTo>
                    <a:cubicBezTo>
                      <a:pt x="191" y="1319"/>
                      <a:pt x="95" y="1557"/>
                      <a:pt x="95" y="1819"/>
                    </a:cubicBezTo>
                    <a:lnTo>
                      <a:pt x="95" y="1915"/>
                    </a:lnTo>
                    <a:cubicBezTo>
                      <a:pt x="48" y="2010"/>
                      <a:pt x="0" y="2081"/>
                      <a:pt x="0" y="2177"/>
                    </a:cubicBezTo>
                    <a:cubicBezTo>
                      <a:pt x="0" y="2438"/>
                      <a:pt x="214" y="2653"/>
                      <a:pt x="476" y="2653"/>
                    </a:cubicBezTo>
                    <a:cubicBezTo>
                      <a:pt x="548" y="3129"/>
                      <a:pt x="881" y="3558"/>
                      <a:pt x="1310" y="3724"/>
                    </a:cubicBezTo>
                    <a:lnTo>
                      <a:pt x="1310" y="3844"/>
                    </a:lnTo>
                    <a:cubicBezTo>
                      <a:pt x="786" y="4034"/>
                      <a:pt x="405" y="4534"/>
                      <a:pt x="405" y="5130"/>
                    </a:cubicBezTo>
                    <a:lnTo>
                      <a:pt x="405" y="5463"/>
                    </a:lnTo>
                    <a:cubicBezTo>
                      <a:pt x="405" y="5534"/>
                      <a:pt x="453" y="5606"/>
                      <a:pt x="548" y="5606"/>
                    </a:cubicBezTo>
                    <a:lnTo>
                      <a:pt x="2953" y="5606"/>
                    </a:lnTo>
                    <a:cubicBezTo>
                      <a:pt x="3048" y="5606"/>
                      <a:pt x="3096" y="5534"/>
                      <a:pt x="3096" y="5463"/>
                    </a:cubicBezTo>
                    <a:lnTo>
                      <a:pt x="3096" y="5130"/>
                    </a:lnTo>
                    <a:cubicBezTo>
                      <a:pt x="3096" y="4534"/>
                      <a:pt x="2715" y="4034"/>
                      <a:pt x="2191" y="3844"/>
                    </a:cubicBezTo>
                    <a:lnTo>
                      <a:pt x="2191" y="3724"/>
                    </a:lnTo>
                    <a:cubicBezTo>
                      <a:pt x="2620" y="3558"/>
                      <a:pt x="2953" y="3153"/>
                      <a:pt x="3025" y="2653"/>
                    </a:cubicBezTo>
                    <a:cubicBezTo>
                      <a:pt x="3287" y="2653"/>
                      <a:pt x="3501" y="2438"/>
                      <a:pt x="3501" y="2177"/>
                    </a:cubicBezTo>
                    <a:cubicBezTo>
                      <a:pt x="3501" y="2081"/>
                      <a:pt x="3453" y="1962"/>
                      <a:pt x="3406" y="1915"/>
                    </a:cubicBezTo>
                    <a:lnTo>
                      <a:pt x="3406" y="1724"/>
                    </a:lnTo>
                    <a:lnTo>
                      <a:pt x="3382" y="1724"/>
                    </a:lnTo>
                    <a:cubicBezTo>
                      <a:pt x="3382" y="1486"/>
                      <a:pt x="3310" y="1248"/>
                      <a:pt x="3167" y="1081"/>
                    </a:cubicBezTo>
                    <a:lnTo>
                      <a:pt x="3167" y="1057"/>
                    </a:lnTo>
                    <a:cubicBezTo>
                      <a:pt x="3191" y="938"/>
                      <a:pt x="3191" y="819"/>
                      <a:pt x="3215" y="652"/>
                    </a:cubicBezTo>
                    <a:cubicBezTo>
                      <a:pt x="3215" y="533"/>
                      <a:pt x="3215" y="414"/>
                      <a:pt x="3191" y="295"/>
                    </a:cubicBezTo>
                    <a:cubicBezTo>
                      <a:pt x="3167" y="224"/>
                      <a:pt x="3120" y="128"/>
                      <a:pt x="3048" y="57"/>
                    </a:cubicBezTo>
                    <a:cubicBezTo>
                      <a:pt x="2979" y="22"/>
                      <a:pt x="2909" y="0"/>
                      <a:pt x="28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9"/>
              <p:cNvSpPr/>
              <p:nvPr/>
            </p:nvSpPr>
            <p:spPr>
              <a:xfrm>
                <a:off x="5824739" y="3096145"/>
                <a:ext cx="105520" cy="198551"/>
              </a:xfrm>
              <a:custGeom>
                <a:rect b="b" l="l" r="r" t="t"/>
                <a:pathLst>
                  <a:path extrusionOk="0" h="5692" w="3025">
                    <a:moveTo>
                      <a:pt x="1525" y="310"/>
                    </a:moveTo>
                    <a:cubicBezTo>
                      <a:pt x="1787" y="310"/>
                      <a:pt x="2072" y="381"/>
                      <a:pt x="2263" y="572"/>
                    </a:cubicBezTo>
                    <a:cubicBezTo>
                      <a:pt x="2430" y="691"/>
                      <a:pt x="2501" y="834"/>
                      <a:pt x="2596" y="976"/>
                    </a:cubicBezTo>
                    <a:cubicBezTo>
                      <a:pt x="2692" y="1167"/>
                      <a:pt x="2715" y="1334"/>
                      <a:pt x="2715" y="1548"/>
                    </a:cubicBezTo>
                    <a:lnTo>
                      <a:pt x="2715" y="1786"/>
                    </a:lnTo>
                    <a:lnTo>
                      <a:pt x="2501" y="1786"/>
                    </a:lnTo>
                    <a:cubicBezTo>
                      <a:pt x="2072" y="1762"/>
                      <a:pt x="1263" y="1667"/>
                      <a:pt x="977" y="1167"/>
                    </a:cubicBezTo>
                    <a:cubicBezTo>
                      <a:pt x="953" y="1096"/>
                      <a:pt x="905" y="1072"/>
                      <a:pt x="882" y="1072"/>
                    </a:cubicBezTo>
                    <a:lnTo>
                      <a:pt x="834" y="1072"/>
                    </a:lnTo>
                    <a:cubicBezTo>
                      <a:pt x="786" y="1072"/>
                      <a:pt x="715" y="1119"/>
                      <a:pt x="715" y="1191"/>
                    </a:cubicBezTo>
                    <a:cubicBezTo>
                      <a:pt x="715" y="1191"/>
                      <a:pt x="691" y="1334"/>
                      <a:pt x="596" y="1453"/>
                    </a:cubicBezTo>
                    <a:cubicBezTo>
                      <a:pt x="548" y="1572"/>
                      <a:pt x="453" y="1691"/>
                      <a:pt x="334" y="1762"/>
                    </a:cubicBezTo>
                    <a:lnTo>
                      <a:pt x="334" y="1548"/>
                    </a:lnTo>
                    <a:cubicBezTo>
                      <a:pt x="334" y="1334"/>
                      <a:pt x="358" y="1167"/>
                      <a:pt x="453" y="976"/>
                    </a:cubicBezTo>
                    <a:cubicBezTo>
                      <a:pt x="548" y="834"/>
                      <a:pt x="644" y="691"/>
                      <a:pt x="786" y="572"/>
                    </a:cubicBezTo>
                    <a:cubicBezTo>
                      <a:pt x="834" y="524"/>
                      <a:pt x="882" y="500"/>
                      <a:pt x="929" y="453"/>
                    </a:cubicBezTo>
                    <a:cubicBezTo>
                      <a:pt x="1072" y="357"/>
                      <a:pt x="1287" y="310"/>
                      <a:pt x="1477" y="310"/>
                    </a:cubicBezTo>
                    <a:close/>
                    <a:moveTo>
                      <a:pt x="882" y="1548"/>
                    </a:moveTo>
                    <a:cubicBezTo>
                      <a:pt x="1287" y="2001"/>
                      <a:pt x="2025" y="2096"/>
                      <a:pt x="2477" y="2120"/>
                    </a:cubicBezTo>
                    <a:lnTo>
                      <a:pt x="2572" y="2120"/>
                    </a:lnTo>
                    <a:lnTo>
                      <a:pt x="2572" y="2548"/>
                    </a:lnTo>
                    <a:cubicBezTo>
                      <a:pt x="2596" y="3120"/>
                      <a:pt x="2120" y="3596"/>
                      <a:pt x="1525" y="3596"/>
                    </a:cubicBezTo>
                    <a:cubicBezTo>
                      <a:pt x="929" y="3596"/>
                      <a:pt x="453" y="3120"/>
                      <a:pt x="453" y="2524"/>
                    </a:cubicBezTo>
                    <a:lnTo>
                      <a:pt x="453" y="2048"/>
                    </a:lnTo>
                    <a:cubicBezTo>
                      <a:pt x="596" y="1953"/>
                      <a:pt x="763" y="1858"/>
                      <a:pt x="834" y="1643"/>
                    </a:cubicBezTo>
                    <a:cubicBezTo>
                      <a:pt x="834" y="1596"/>
                      <a:pt x="882" y="1572"/>
                      <a:pt x="882" y="1548"/>
                    </a:cubicBezTo>
                    <a:close/>
                    <a:moveTo>
                      <a:pt x="310" y="3191"/>
                    </a:moveTo>
                    <a:cubicBezTo>
                      <a:pt x="477" y="3477"/>
                      <a:pt x="763" y="3715"/>
                      <a:pt x="1048" y="3810"/>
                    </a:cubicBezTo>
                    <a:lnTo>
                      <a:pt x="1048" y="3882"/>
                    </a:lnTo>
                    <a:cubicBezTo>
                      <a:pt x="905" y="3929"/>
                      <a:pt x="763" y="4025"/>
                      <a:pt x="644" y="4120"/>
                    </a:cubicBezTo>
                    <a:cubicBezTo>
                      <a:pt x="453" y="4049"/>
                      <a:pt x="310" y="3834"/>
                      <a:pt x="310" y="3596"/>
                    </a:cubicBezTo>
                    <a:lnTo>
                      <a:pt x="310" y="3191"/>
                    </a:lnTo>
                    <a:close/>
                    <a:moveTo>
                      <a:pt x="2715" y="3215"/>
                    </a:moveTo>
                    <a:lnTo>
                      <a:pt x="2715" y="3596"/>
                    </a:lnTo>
                    <a:cubicBezTo>
                      <a:pt x="2715" y="3834"/>
                      <a:pt x="2596" y="4049"/>
                      <a:pt x="2382" y="4144"/>
                    </a:cubicBezTo>
                    <a:cubicBezTo>
                      <a:pt x="2263" y="4025"/>
                      <a:pt x="2120" y="3953"/>
                      <a:pt x="1977" y="3906"/>
                    </a:cubicBezTo>
                    <a:lnTo>
                      <a:pt x="1977" y="3834"/>
                    </a:lnTo>
                    <a:cubicBezTo>
                      <a:pt x="2311" y="3715"/>
                      <a:pt x="2572" y="3525"/>
                      <a:pt x="2715" y="3215"/>
                    </a:cubicBezTo>
                    <a:close/>
                    <a:moveTo>
                      <a:pt x="1644" y="3906"/>
                    </a:moveTo>
                    <a:lnTo>
                      <a:pt x="1644" y="4049"/>
                    </a:lnTo>
                    <a:cubicBezTo>
                      <a:pt x="1644" y="4144"/>
                      <a:pt x="1572" y="4191"/>
                      <a:pt x="1501" y="4191"/>
                    </a:cubicBezTo>
                    <a:cubicBezTo>
                      <a:pt x="1406" y="4191"/>
                      <a:pt x="1358" y="4144"/>
                      <a:pt x="1358" y="4049"/>
                    </a:cubicBezTo>
                    <a:lnTo>
                      <a:pt x="1358" y="3906"/>
                    </a:lnTo>
                    <a:close/>
                    <a:moveTo>
                      <a:pt x="1953" y="4239"/>
                    </a:moveTo>
                    <a:cubicBezTo>
                      <a:pt x="2334" y="4382"/>
                      <a:pt x="2596" y="4763"/>
                      <a:pt x="2596" y="5215"/>
                    </a:cubicBezTo>
                    <a:lnTo>
                      <a:pt x="2596" y="5382"/>
                    </a:lnTo>
                    <a:lnTo>
                      <a:pt x="453" y="5382"/>
                    </a:lnTo>
                    <a:lnTo>
                      <a:pt x="453" y="5215"/>
                    </a:lnTo>
                    <a:cubicBezTo>
                      <a:pt x="453" y="4763"/>
                      <a:pt x="715" y="4406"/>
                      <a:pt x="1120" y="4239"/>
                    </a:cubicBezTo>
                    <a:cubicBezTo>
                      <a:pt x="1167" y="4406"/>
                      <a:pt x="1358" y="4525"/>
                      <a:pt x="1525" y="4525"/>
                    </a:cubicBezTo>
                    <a:cubicBezTo>
                      <a:pt x="1715" y="4525"/>
                      <a:pt x="1882" y="4406"/>
                      <a:pt x="1953" y="4239"/>
                    </a:cubicBezTo>
                    <a:close/>
                    <a:moveTo>
                      <a:pt x="1429" y="0"/>
                    </a:moveTo>
                    <a:cubicBezTo>
                      <a:pt x="1191" y="0"/>
                      <a:pt x="953" y="95"/>
                      <a:pt x="763" y="214"/>
                    </a:cubicBezTo>
                    <a:cubicBezTo>
                      <a:pt x="691" y="238"/>
                      <a:pt x="644" y="310"/>
                      <a:pt x="572" y="334"/>
                    </a:cubicBezTo>
                    <a:cubicBezTo>
                      <a:pt x="382" y="476"/>
                      <a:pt x="239" y="667"/>
                      <a:pt x="167" y="857"/>
                    </a:cubicBezTo>
                    <a:cubicBezTo>
                      <a:pt x="72" y="1072"/>
                      <a:pt x="1" y="1310"/>
                      <a:pt x="1" y="1548"/>
                    </a:cubicBezTo>
                    <a:lnTo>
                      <a:pt x="1" y="3596"/>
                    </a:lnTo>
                    <a:cubicBezTo>
                      <a:pt x="1" y="3929"/>
                      <a:pt x="191" y="4191"/>
                      <a:pt x="429" y="4382"/>
                    </a:cubicBezTo>
                    <a:cubicBezTo>
                      <a:pt x="239" y="4620"/>
                      <a:pt x="167" y="4882"/>
                      <a:pt x="167" y="5215"/>
                    </a:cubicBezTo>
                    <a:lnTo>
                      <a:pt x="167" y="5549"/>
                    </a:lnTo>
                    <a:cubicBezTo>
                      <a:pt x="167" y="5620"/>
                      <a:pt x="215" y="5692"/>
                      <a:pt x="310" y="5692"/>
                    </a:cubicBezTo>
                    <a:lnTo>
                      <a:pt x="2739" y="5692"/>
                    </a:lnTo>
                    <a:cubicBezTo>
                      <a:pt x="2834" y="5692"/>
                      <a:pt x="2906" y="5620"/>
                      <a:pt x="2906" y="5549"/>
                    </a:cubicBezTo>
                    <a:lnTo>
                      <a:pt x="2906" y="5215"/>
                    </a:lnTo>
                    <a:cubicBezTo>
                      <a:pt x="2906" y="4906"/>
                      <a:pt x="2811" y="4620"/>
                      <a:pt x="2620" y="4382"/>
                    </a:cubicBezTo>
                    <a:cubicBezTo>
                      <a:pt x="2858" y="4191"/>
                      <a:pt x="3025" y="3929"/>
                      <a:pt x="3025" y="3596"/>
                    </a:cubicBezTo>
                    <a:lnTo>
                      <a:pt x="3025" y="1548"/>
                    </a:lnTo>
                    <a:cubicBezTo>
                      <a:pt x="3025" y="1310"/>
                      <a:pt x="2954" y="1072"/>
                      <a:pt x="2858" y="857"/>
                    </a:cubicBezTo>
                    <a:cubicBezTo>
                      <a:pt x="2787" y="667"/>
                      <a:pt x="2620" y="476"/>
                      <a:pt x="2453" y="334"/>
                    </a:cubicBezTo>
                    <a:cubicBezTo>
                      <a:pt x="2191" y="119"/>
                      <a:pt x="1858" y="0"/>
                      <a:pt x="15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9"/>
              <p:cNvSpPr/>
              <p:nvPr/>
            </p:nvSpPr>
            <p:spPr>
              <a:xfrm>
                <a:off x="5564725" y="3103610"/>
                <a:ext cx="122159" cy="191924"/>
              </a:xfrm>
              <a:custGeom>
                <a:rect b="b" l="l" r="r" t="t"/>
                <a:pathLst>
                  <a:path extrusionOk="0" h="5502" w="3502">
                    <a:moveTo>
                      <a:pt x="1739" y="262"/>
                    </a:moveTo>
                    <a:cubicBezTo>
                      <a:pt x="2501" y="262"/>
                      <a:pt x="3096" y="834"/>
                      <a:pt x="3120" y="1572"/>
                    </a:cubicBezTo>
                    <a:lnTo>
                      <a:pt x="3025" y="1572"/>
                    </a:lnTo>
                    <a:lnTo>
                      <a:pt x="3025" y="1548"/>
                    </a:lnTo>
                    <a:cubicBezTo>
                      <a:pt x="3025" y="1453"/>
                      <a:pt x="3001" y="1358"/>
                      <a:pt x="2906" y="1334"/>
                    </a:cubicBezTo>
                    <a:cubicBezTo>
                      <a:pt x="2858" y="1322"/>
                      <a:pt x="2817" y="1316"/>
                      <a:pt x="2778" y="1316"/>
                    </a:cubicBezTo>
                    <a:cubicBezTo>
                      <a:pt x="2739" y="1316"/>
                      <a:pt x="2704" y="1322"/>
                      <a:pt x="2668" y="1334"/>
                    </a:cubicBezTo>
                    <a:cubicBezTo>
                      <a:pt x="2620" y="1358"/>
                      <a:pt x="2549" y="1405"/>
                      <a:pt x="2453" y="1429"/>
                    </a:cubicBezTo>
                    <a:cubicBezTo>
                      <a:pt x="2382" y="1453"/>
                      <a:pt x="2263" y="1477"/>
                      <a:pt x="2096" y="1477"/>
                    </a:cubicBezTo>
                    <a:cubicBezTo>
                      <a:pt x="1965" y="1501"/>
                      <a:pt x="1834" y="1513"/>
                      <a:pt x="1706" y="1513"/>
                    </a:cubicBezTo>
                    <a:cubicBezTo>
                      <a:pt x="1578" y="1513"/>
                      <a:pt x="1453" y="1501"/>
                      <a:pt x="1334" y="1477"/>
                    </a:cubicBezTo>
                    <a:cubicBezTo>
                      <a:pt x="1191" y="1453"/>
                      <a:pt x="977" y="1429"/>
                      <a:pt x="810" y="1334"/>
                    </a:cubicBezTo>
                    <a:cubicBezTo>
                      <a:pt x="775" y="1310"/>
                      <a:pt x="733" y="1298"/>
                      <a:pt x="694" y="1298"/>
                    </a:cubicBezTo>
                    <a:cubicBezTo>
                      <a:pt x="655" y="1298"/>
                      <a:pt x="620" y="1310"/>
                      <a:pt x="596" y="1334"/>
                    </a:cubicBezTo>
                    <a:cubicBezTo>
                      <a:pt x="501" y="1358"/>
                      <a:pt x="477" y="1453"/>
                      <a:pt x="477" y="1548"/>
                    </a:cubicBezTo>
                    <a:lnTo>
                      <a:pt x="477" y="1572"/>
                    </a:lnTo>
                    <a:lnTo>
                      <a:pt x="382" y="1572"/>
                    </a:lnTo>
                    <a:cubicBezTo>
                      <a:pt x="405" y="858"/>
                      <a:pt x="1001" y="262"/>
                      <a:pt x="1739" y="262"/>
                    </a:cubicBezTo>
                    <a:close/>
                    <a:moveTo>
                      <a:pt x="429" y="1882"/>
                    </a:moveTo>
                    <a:lnTo>
                      <a:pt x="429" y="2239"/>
                    </a:lnTo>
                    <a:cubicBezTo>
                      <a:pt x="358" y="2239"/>
                      <a:pt x="263" y="2144"/>
                      <a:pt x="263" y="2048"/>
                    </a:cubicBezTo>
                    <a:cubicBezTo>
                      <a:pt x="263" y="1953"/>
                      <a:pt x="310" y="1882"/>
                      <a:pt x="429" y="1882"/>
                    </a:cubicBezTo>
                    <a:close/>
                    <a:moveTo>
                      <a:pt x="3025" y="1906"/>
                    </a:moveTo>
                    <a:cubicBezTo>
                      <a:pt x="3120" y="1906"/>
                      <a:pt x="3216" y="2001"/>
                      <a:pt x="3216" y="2072"/>
                    </a:cubicBezTo>
                    <a:cubicBezTo>
                      <a:pt x="3216" y="2168"/>
                      <a:pt x="3120" y="2239"/>
                      <a:pt x="3025" y="2239"/>
                    </a:cubicBezTo>
                    <a:lnTo>
                      <a:pt x="3025" y="1906"/>
                    </a:lnTo>
                    <a:close/>
                    <a:moveTo>
                      <a:pt x="2739" y="1644"/>
                    </a:moveTo>
                    <a:lnTo>
                      <a:pt x="2739" y="2382"/>
                    </a:lnTo>
                    <a:cubicBezTo>
                      <a:pt x="2739" y="2906"/>
                      <a:pt x="2287" y="3358"/>
                      <a:pt x="1739" y="3358"/>
                    </a:cubicBezTo>
                    <a:cubicBezTo>
                      <a:pt x="1215" y="3358"/>
                      <a:pt x="763" y="2906"/>
                      <a:pt x="763" y="2382"/>
                    </a:cubicBezTo>
                    <a:lnTo>
                      <a:pt x="763" y="1644"/>
                    </a:lnTo>
                    <a:cubicBezTo>
                      <a:pt x="953" y="1715"/>
                      <a:pt x="1120" y="1763"/>
                      <a:pt x="1310" y="1763"/>
                    </a:cubicBezTo>
                    <a:cubicBezTo>
                      <a:pt x="1441" y="1775"/>
                      <a:pt x="1578" y="1781"/>
                      <a:pt x="1718" y="1781"/>
                    </a:cubicBezTo>
                    <a:cubicBezTo>
                      <a:pt x="1858" y="1781"/>
                      <a:pt x="2001" y="1775"/>
                      <a:pt x="2144" y="1763"/>
                    </a:cubicBezTo>
                    <a:cubicBezTo>
                      <a:pt x="2311" y="1763"/>
                      <a:pt x="2430" y="1715"/>
                      <a:pt x="2549" y="1691"/>
                    </a:cubicBezTo>
                    <a:cubicBezTo>
                      <a:pt x="2620" y="1667"/>
                      <a:pt x="2668" y="1667"/>
                      <a:pt x="2739" y="1644"/>
                    </a:cubicBezTo>
                    <a:close/>
                    <a:moveTo>
                      <a:pt x="1858" y="3692"/>
                    </a:moveTo>
                    <a:lnTo>
                      <a:pt x="1858" y="3858"/>
                    </a:lnTo>
                    <a:cubicBezTo>
                      <a:pt x="1858" y="3954"/>
                      <a:pt x="1810" y="4025"/>
                      <a:pt x="1715" y="4025"/>
                    </a:cubicBezTo>
                    <a:cubicBezTo>
                      <a:pt x="1620" y="4025"/>
                      <a:pt x="1572" y="3954"/>
                      <a:pt x="1572" y="3858"/>
                    </a:cubicBezTo>
                    <a:lnTo>
                      <a:pt x="1572" y="3692"/>
                    </a:lnTo>
                    <a:close/>
                    <a:moveTo>
                      <a:pt x="1739" y="0"/>
                    </a:moveTo>
                    <a:cubicBezTo>
                      <a:pt x="810" y="0"/>
                      <a:pt x="72" y="739"/>
                      <a:pt x="72" y="1667"/>
                    </a:cubicBezTo>
                    <a:lnTo>
                      <a:pt x="72" y="1810"/>
                    </a:lnTo>
                    <a:cubicBezTo>
                      <a:pt x="24" y="1906"/>
                      <a:pt x="1" y="2001"/>
                      <a:pt x="1" y="2072"/>
                    </a:cubicBezTo>
                    <a:cubicBezTo>
                      <a:pt x="1" y="2334"/>
                      <a:pt x="191" y="2549"/>
                      <a:pt x="477" y="2549"/>
                    </a:cubicBezTo>
                    <a:cubicBezTo>
                      <a:pt x="525" y="3025"/>
                      <a:pt x="858" y="3454"/>
                      <a:pt x="1287" y="3620"/>
                    </a:cubicBezTo>
                    <a:lnTo>
                      <a:pt x="1287" y="3739"/>
                    </a:lnTo>
                    <a:cubicBezTo>
                      <a:pt x="1072" y="3835"/>
                      <a:pt x="858" y="3977"/>
                      <a:pt x="691" y="4168"/>
                    </a:cubicBezTo>
                    <a:cubicBezTo>
                      <a:pt x="644" y="4216"/>
                      <a:pt x="667" y="4311"/>
                      <a:pt x="739" y="4358"/>
                    </a:cubicBezTo>
                    <a:cubicBezTo>
                      <a:pt x="759" y="4388"/>
                      <a:pt x="787" y="4402"/>
                      <a:pt x="819" y="4402"/>
                    </a:cubicBezTo>
                    <a:cubicBezTo>
                      <a:pt x="862" y="4402"/>
                      <a:pt x="912" y="4376"/>
                      <a:pt x="953" y="4335"/>
                    </a:cubicBezTo>
                    <a:cubicBezTo>
                      <a:pt x="1072" y="4216"/>
                      <a:pt x="1191" y="4097"/>
                      <a:pt x="1358" y="4049"/>
                    </a:cubicBezTo>
                    <a:cubicBezTo>
                      <a:pt x="1429" y="4216"/>
                      <a:pt x="1596" y="4335"/>
                      <a:pt x="1787" y="4335"/>
                    </a:cubicBezTo>
                    <a:cubicBezTo>
                      <a:pt x="1953" y="4335"/>
                      <a:pt x="2144" y="4216"/>
                      <a:pt x="2192" y="4049"/>
                    </a:cubicBezTo>
                    <a:cubicBezTo>
                      <a:pt x="2573" y="4192"/>
                      <a:pt x="2858" y="4573"/>
                      <a:pt x="2858" y="5025"/>
                    </a:cubicBezTo>
                    <a:lnTo>
                      <a:pt x="2858" y="5216"/>
                    </a:lnTo>
                    <a:lnTo>
                      <a:pt x="739" y="5216"/>
                    </a:lnTo>
                    <a:lnTo>
                      <a:pt x="739" y="5025"/>
                    </a:lnTo>
                    <a:lnTo>
                      <a:pt x="739" y="4930"/>
                    </a:lnTo>
                    <a:cubicBezTo>
                      <a:pt x="739" y="4835"/>
                      <a:pt x="667" y="4787"/>
                      <a:pt x="596" y="4763"/>
                    </a:cubicBezTo>
                    <a:cubicBezTo>
                      <a:pt x="501" y="4763"/>
                      <a:pt x="429" y="4811"/>
                      <a:pt x="405" y="4906"/>
                    </a:cubicBezTo>
                    <a:lnTo>
                      <a:pt x="405" y="5025"/>
                    </a:lnTo>
                    <a:lnTo>
                      <a:pt x="405" y="5359"/>
                    </a:lnTo>
                    <a:cubicBezTo>
                      <a:pt x="405" y="5430"/>
                      <a:pt x="477" y="5502"/>
                      <a:pt x="548" y="5502"/>
                    </a:cubicBezTo>
                    <a:lnTo>
                      <a:pt x="2977" y="5502"/>
                    </a:lnTo>
                    <a:cubicBezTo>
                      <a:pt x="3049" y="5502"/>
                      <a:pt x="3120" y="5430"/>
                      <a:pt x="3120" y="5359"/>
                    </a:cubicBezTo>
                    <a:lnTo>
                      <a:pt x="3120" y="5025"/>
                    </a:lnTo>
                    <a:cubicBezTo>
                      <a:pt x="3120" y="4430"/>
                      <a:pt x="2739" y="3930"/>
                      <a:pt x="2192" y="3739"/>
                    </a:cubicBezTo>
                    <a:lnTo>
                      <a:pt x="2192" y="3620"/>
                    </a:lnTo>
                    <a:cubicBezTo>
                      <a:pt x="2644" y="3454"/>
                      <a:pt x="2977" y="3049"/>
                      <a:pt x="3025" y="2549"/>
                    </a:cubicBezTo>
                    <a:cubicBezTo>
                      <a:pt x="3287" y="2549"/>
                      <a:pt x="3501" y="2334"/>
                      <a:pt x="3501" y="2072"/>
                    </a:cubicBezTo>
                    <a:cubicBezTo>
                      <a:pt x="3501" y="1977"/>
                      <a:pt x="3478" y="1858"/>
                      <a:pt x="3406" y="1810"/>
                    </a:cubicBezTo>
                    <a:lnTo>
                      <a:pt x="3406" y="1667"/>
                    </a:lnTo>
                    <a:cubicBezTo>
                      <a:pt x="3406" y="739"/>
                      <a:pt x="2668" y="0"/>
                      <a:pt x="17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9"/>
              <p:cNvSpPr/>
              <p:nvPr/>
            </p:nvSpPr>
            <p:spPr>
              <a:xfrm>
                <a:off x="5837192" y="3007404"/>
                <a:ext cx="65684" cy="66347"/>
              </a:xfrm>
              <a:custGeom>
                <a:rect b="b" l="l" r="r" t="t"/>
                <a:pathLst>
                  <a:path extrusionOk="0" h="1902" w="1883">
                    <a:moveTo>
                      <a:pt x="172" y="0"/>
                    </a:moveTo>
                    <a:cubicBezTo>
                      <a:pt x="118" y="0"/>
                      <a:pt x="65" y="34"/>
                      <a:pt x="48" y="67"/>
                    </a:cubicBezTo>
                    <a:cubicBezTo>
                      <a:pt x="1" y="115"/>
                      <a:pt x="72" y="186"/>
                      <a:pt x="120" y="234"/>
                    </a:cubicBezTo>
                    <a:cubicBezTo>
                      <a:pt x="525" y="401"/>
                      <a:pt x="1001" y="710"/>
                      <a:pt x="1239" y="1377"/>
                    </a:cubicBezTo>
                    <a:lnTo>
                      <a:pt x="930" y="1234"/>
                    </a:lnTo>
                    <a:cubicBezTo>
                      <a:pt x="906" y="1228"/>
                      <a:pt x="883" y="1225"/>
                      <a:pt x="863" y="1225"/>
                    </a:cubicBezTo>
                    <a:cubicBezTo>
                      <a:pt x="800" y="1225"/>
                      <a:pt x="751" y="1252"/>
                      <a:pt x="715" y="1306"/>
                    </a:cubicBezTo>
                    <a:cubicBezTo>
                      <a:pt x="691" y="1377"/>
                      <a:pt x="715" y="1472"/>
                      <a:pt x="787" y="1496"/>
                    </a:cubicBezTo>
                    <a:lnTo>
                      <a:pt x="1430" y="1853"/>
                    </a:lnTo>
                    <a:cubicBezTo>
                      <a:pt x="1477" y="1853"/>
                      <a:pt x="1501" y="1901"/>
                      <a:pt x="1501" y="1901"/>
                    </a:cubicBezTo>
                    <a:lnTo>
                      <a:pt x="1549" y="1901"/>
                    </a:lnTo>
                    <a:cubicBezTo>
                      <a:pt x="1596" y="1853"/>
                      <a:pt x="1644" y="1830"/>
                      <a:pt x="1644" y="1806"/>
                    </a:cubicBezTo>
                    <a:lnTo>
                      <a:pt x="1858" y="996"/>
                    </a:lnTo>
                    <a:cubicBezTo>
                      <a:pt x="1882" y="901"/>
                      <a:pt x="1834" y="829"/>
                      <a:pt x="1739" y="829"/>
                    </a:cubicBezTo>
                    <a:cubicBezTo>
                      <a:pt x="1718" y="819"/>
                      <a:pt x="1696" y="814"/>
                      <a:pt x="1676" y="814"/>
                    </a:cubicBezTo>
                    <a:cubicBezTo>
                      <a:pt x="1606" y="814"/>
                      <a:pt x="1549" y="869"/>
                      <a:pt x="1549" y="925"/>
                    </a:cubicBezTo>
                    <a:lnTo>
                      <a:pt x="1477" y="1258"/>
                    </a:lnTo>
                    <a:cubicBezTo>
                      <a:pt x="1168" y="520"/>
                      <a:pt x="644" y="186"/>
                      <a:pt x="239" y="20"/>
                    </a:cubicBezTo>
                    <a:cubicBezTo>
                      <a:pt x="218" y="6"/>
                      <a:pt x="195" y="0"/>
                      <a:pt x="1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9"/>
              <p:cNvSpPr/>
              <p:nvPr/>
            </p:nvSpPr>
            <p:spPr>
              <a:xfrm>
                <a:off x="5591305" y="3007230"/>
                <a:ext cx="63172" cy="67323"/>
              </a:xfrm>
              <a:custGeom>
                <a:rect b="b" l="l" r="r" t="t"/>
                <a:pathLst>
                  <a:path extrusionOk="0" h="1930" w="1811">
                    <a:moveTo>
                      <a:pt x="834" y="1"/>
                    </a:moveTo>
                    <a:cubicBezTo>
                      <a:pt x="739" y="1"/>
                      <a:pt x="691" y="49"/>
                      <a:pt x="667" y="144"/>
                    </a:cubicBezTo>
                    <a:cubicBezTo>
                      <a:pt x="667" y="239"/>
                      <a:pt x="715" y="287"/>
                      <a:pt x="810" y="311"/>
                    </a:cubicBezTo>
                    <a:lnTo>
                      <a:pt x="1144" y="358"/>
                    </a:lnTo>
                    <a:cubicBezTo>
                      <a:pt x="453" y="739"/>
                      <a:pt x="191" y="1311"/>
                      <a:pt x="24" y="1716"/>
                    </a:cubicBezTo>
                    <a:cubicBezTo>
                      <a:pt x="1" y="1811"/>
                      <a:pt x="24" y="1906"/>
                      <a:pt x="120" y="1930"/>
                    </a:cubicBezTo>
                    <a:lnTo>
                      <a:pt x="191" y="1930"/>
                    </a:lnTo>
                    <a:cubicBezTo>
                      <a:pt x="239" y="1930"/>
                      <a:pt x="310" y="1906"/>
                      <a:pt x="334" y="1811"/>
                    </a:cubicBezTo>
                    <a:cubicBezTo>
                      <a:pt x="477" y="1382"/>
                      <a:pt x="715" y="882"/>
                      <a:pt x="1334" y="549"/>
                    </a:cubicBezTo>
                    <a:lnTo>
                      <a:pt x="1334" y="549"/>
                    </a:lnTo>
                    <a:lnTo>
                      <a:pt x="1215" y="882"/>
                    </a:lnTo>
                    <a:cubicBezTo>
                      <a:pt x="1191" y="977"/>
                      <a:pt x="1215" y="1073"/>
                      <a:pt x="1310" y="1096"/>
                    </a:cubicBezTo>
                    <a:lnTo>
                      <a:pt x="1382" y="1096"/>
                    </a:lnTo>
                    <a:cubicBezTo>
                      <a:pt x="1430" y="1096"/>
                      <a:pt x="1501" y="1073"/>
                      <a:pt x="1525" y="1001"/>
                    </a:cubicBezTo>
                    <a:lnTo>
                      <a:pt x="1787" y="287"/>
                    </a:lnTo>
                    <a:cubicBezTo>
                      <a:pt x="1811" y="263"/>
                      <a:pt x="1787" y="191"/>
                      <a:pt x="1787" y="144"/>
                    </a:cubicBezTo>
                    <a:cubicBezTo>
                      <a:pt x="1763" y="120"/>
                      <a:pt x="1715" y="72"/>
                      <a:pt x="1668" y="72"/>
                    </a:cubicBezTo>
                    <a:lnTo>
                      <a:pt x="83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9"/>
              <p:cNvSpPr/>
              <p:nvPr/>
            </p:nvSpPr>
            <p:spPr>
              <a:xfrm>
                <a:off x="5705964" y="3220431"/>
                <a:ext cx="84764" cy="42696"/>
              </a:xfrm>
              <a:custGeom>
                <a:rect b="b" l="l" r="r" t="t"/>
                <a:pathLst>
                  <a:path extrusionOk="0" h="1224" w="2430">
                    <a:moveTo>
                      <a:pt x="826" y="1"/>
                    </a:moveTo>
                    <a:cubicBezTo>
                      <a:pt x="806" y="1"/>
                      <a:pt x="785" y="4"/>
                      <a:pt x="762" y="9"/>
                    </a:cubicBezTo>
                    <a:lnTo>
                      <a:pt x="72" y="319"/>
                    </a:lnTo>
                    <a:cubicBezTo>
                      <a:pt x="48" y="343"/>
                      <a:pt x="0" y="366"/>
                      <a:pt x="0" y="390"/>
                    </a:cubicBezTo>
                    <a:cubicBezTo>
                      <a:pt x="0" y="462"/>
                      <a:pt x="0" y="486"/>
                      <a:pt x="24" y="509"/>
                    </a:cubicBezTo>
                    <a:lnTo>
                      <a:pt x="524" y="1176"/>
                    </a:lnTo>
                    <a:cubicBezTo>
                      <a:pt x="548" y="1200"/>
                      <a:pt x="619" y="1224"/>
                      <a:pt x="643" y="1224"/>
                    </a:cubicBezTo>
                    <a:cubicBezTo>
                      <a:pt x="667" y="1224"/>
                      <a:pt x="714" y="1224"/>
                      <a:pt x="738" y="1200"/>
                    </a:cubicBezTo>
                    <a:cubicBezTo>
                      <a:pt x="786" y="1129"/>
                      <a:pt x="810" y="1057"/>
                      <a:pt x="762" y="986"/>
                    </a:cubicBezTo>
                    <a:lnTo>
                      <a:pt x="548" y="724"/>
                    </a:lnTo>
                    <a:lnTo>
                      <a:pt x="548" y="724"/>
                    </a:lnTo>
                    <a:cubicBezTo>
                      <a:pt x="786" y="819"/>
                      <a:pt x="1024" y="843"/>
                      <a:pt x="1238" y="843"/>
                    </a:cubicBezTo>
                    <a:cubicBezTo>
                      <a:pt x="1691" y="843"/>
                      <a:pt x="2048" y="700"/>
                      <a:pt x="2310" y="581"/>
                    </a:cubicBezTo>
                    <a:cubicBezTo>
                      <a:pt x="2405" y="533"/>
                      <a:pt x="2429" y="462"/>
                      <a:pt x="2382" y="366"/>
                    </a:cubicBezTo>
                    <a:cubicBezTo>
                      <a:pt x="2353" y="309"/>
                      <a:pt x="2315" y="277"/>
                      <a:pt x="2269" y="277"/>
                    </a:cubicBezTo>
                    <a:cubicBezTo>
                      <a:pt x="2239" y="277"/>
                      <a:pt x="2205" y="291"/>
                      <a:pt x="2167" y="319"/>
                    </a:cubicBezTo>
                    <a:cubicBezTo>
                      <a:pt x="1922" y="426"/>
                      <a:pt x="1608" y="543"/>
                      <a:pt x="1230" y="543"/>
                    </a:cubicBezTo>
                    <a:cubicBezTo>
                      <a:pt x="1022" y="543"/>
                      <a:pt x="794" y="507"/>
                      <a:pt x="548" y="414"/>
                    </a:cubicBezTo>
                    <a:lnTo>
                      <a:pt x="881" y="319"/>
                    </a:lnTo>
                    <a:cubicBezTo>
                      <a:pt x="976" y="271"/>
                      <a:pt x="1000" y="200"/>
                      <a:pt x="976" y="105"/>
                    </a:cubicBezTo>
                    <a:cubicBezTo>
                      <a:pt x="940" y="32"/>
                      <a:pt x="890" y="1"/>
                      <a:pt x="8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3" name="Google Shape;1293;p49"/>
          <p:cNvGrpSpPr/>
          <p:nvPr/>
        </p:nvGrpSpPr>
        <p:grpSpPr>
          <a:xfrm>
            <a:off x="4881679" y="1687640"/>
            <a:ext cx="521100" cy="520800"/>
            <a:chOff x="4729136" y="2796275"/>
            <a:chExt cx="521100" cy="520800"/>
          </a:xfrm>
        </p:grpSpPr>
        <p:sp>
          <p:nvSpPr>
            <p:cNvPr id="1294" name="Google Shape;1294;p49"/>
            <p:cNvSpPr/>
            <p:nvPr/>
          </p:nvSpPr>
          <p:spPr>
            <a:xfrm>
              <a:off x="4729136"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 name="Google Shape;1295;p49"/>
            <p:cNvGrpSpPr/>
            <p:nvPr/>
          </p:nvGrpSpPr>
          <p:grpSpPr>
            <a:xfrm>
              <a:off x="4806483" y="2890111"/>
              <a:ext cx="366406" cy="333128"/>
              <a:chOff x="4811263" y="2929163"/>
              <a:chExt cx="366406" cy="333128"/>
            </a:xfrm>
          </p:grpSpPr>
          <p:sp>
            <p:nvSpPr>
              <p:cNvPr id="1296" name="Google Shape;1296;p49"/>
              <p:cNvSpPr/>
              <p:nvPr/>
            </p:nvSpPr>
            <p:spPr>
              <a:xfrm>
                <a:off x="4983233" y="3095308"/>
                <a:ext cx="16639" cy="16639"/>
              </a:xfrm>
              <a:custGeom>
                <a:rect b="b" l="l" r="r" t="t"/>
                <a:pathLst>
                  <a:path extrusionOk="0" h="477" w="477">
                    <a:moveTo>
                      <a:pt x="239" y="0"/>
                    </a:moveTo>
                    <a:cubicBezTo>
                      <a:pt x="96" y="0"/>
                      <a:pt x="0" y="96"/>
                      <a:pt x="0" y="238"/>
                    </a:cubicBezTo>
                    <a:cubicBezTo>
                      <a:pt x="0" y="358"/>
                      <a:pt x="96" y="477"/>
                      <a:pt x="239" y="477"/>
                    </a:cubicBezTo>
                    <a:cubicBezTo>
                      <a:pt x="358" y="477"/>
                      <a:pt x="477" y="358"/>
                      <a:pt x="477" y="238"/>
                    </a:cubicBezTo>
                    <a:cubicBezTo>
                      <a:pt x="477" y="96"/>
                      <a:pt x="358" y="0"/>
                      <a:pt x="2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9"/>
              <p:cNvSpPr/>
              <p:nvPr/>
            </p:nvSpPr>
            <p:spPr>
              <a:xfrm>
                <a:off x="4962478" y="3005555"/>
                <a:ext cx="58184" cy="79811"/>
              </a:xfrm>
              <a:custGeom>
                <a:rect b="b" l="l" r="r" t="t"/>
                <a:pathLst>
                  <a:path extrusionOk="0" h="2288" w="1668">
                    <a:moveTo>
                      <a:pt x="859" y="0"/>
                    </a:moveTo>
                    <a:cubicBezTo>
                      <a:pt x="448" y="0"/>
                      <a:pt x="69" y="303"/>
                      <a:pt x="0" y="716"/>
                    </a:cubicBezTo>
                    <a:lnTo>
                      <a:pt x="0" y="835"/>
                    </a:lnTo>
                    <a:cubicBezTo>
                      <a:pt x="0" y="930"/>
                      <a:pt x="48" y="978"/>
                      <a:pt x="143" y="978"/>
                    </a:cubicBezTo>
                    <a:cubicBezTo>
                      <a:pt x="214" y="978"/>
                      <a:pt x="286" y="930"/>
                      <a:pt x="286" y="835"/>
                    </a:cubicBezTo>
                    <a:lnTo>
                      <a:pt x="286" y="787"/>
                    </a:lnTo>
                    <a:cubicBezTo>
                      <a:pt x="308" y="539"/>
                      <a:pt x="567" y="333"/>
                      <a:pt x="817" y="333"/>
                    </a:cubicBezTo>
                    <a:cubicBezTo>
                      <a:pt x="831" y="333"/>
                      <a:pt x="844" y="334"/>
                      <a:pt x="857" y="335"/>
                    </a:cubicBezTo>
                    <a:cubicBezTo>
                      <a:pt x="1096" y="359"/>
                      <a:pt x="1286" y="573"/>
                      <a:pt x="1334" y="811"/>
                    </a:cubicBezTo>
                    <a:cubicBezTo>
                      <a:pt x="1358" y="1025"/>
                      <a:pt x="1215" y="1216"/>
                      <a:pt x="1024" y="1311"/>
                    </a:cubicBezTo>
                    <a:cubicBezTo>
                      <a:pt x="810" y="1406"/>
                      <a:pt x="667" y="1645"/>
                      <a:pt x="667" y="1883"/>
                    </a:cubicBezTo>
                    <a:lnTo>
                      <a:pt x="667" y="2145"/>
                    </a:lnTo>
                    <a:cubicBezTo>
                      <a:pt x="667" y="2240"/>
                      <a:pt x="738" y="2288"/>
                      <a:pt x="810" y="2288"/>
                    </a:cubicBezTo>
                    <a:cubicBezTo>
                      <a:pt x="905" y="2288"/>
                      <a:pt x="976" y="2240"/>
                      <a:pt x="976" y="2145"/>
                    </a:cubicBezTo>
                    <a:lnTo>
                      <a:pt x="976" y="1883"/>
                    </a:lnTo>
                    <a:cubicBezTo>
                      <a:pt x="976" y="1764"/>
                      <a:pt x="1024" y="1668"/>
                      <a:pt x="1143" y="1621"/>
                    </a:cubicBezTo>
                    <a:cubicBezTo>
                      <a:pt x="1477" y="1478"/>
                      <a:pt x="1667" y="1144"/>
                      <a:pt x="1667" y="787"/>
                    </a:cubicBezTo>
                    <a:cubicBezTo>
                      <a:pt x="1619" y="406"/>
                      <a:pt x="1286" y="49"/>
                      <a:pt x="905" y="1"/>
                    </a:cubicBezTo>
                    <a:cubicBezTo>
                      <a:pt x="890" y="0"/>
                      <a:pt x="874" y="0"/>
                      <a:pt x="8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9"/>
              <p:cNvSpPr/>
              <p:nvPr/>
            </p:nvSpPr>
            <p:spPr>
              <a:xfrm>
                <a:off x="4916782" y="3128516"/>
                <a:ext cx="18313" cy="10011"/>
              </a:xfrm>
              <a:custGeom>
                <a:rect b="b" l="l" r="r" t="t"/>
                <a:pathLst>
                  <a:path extrusionOk="0" h="287" w="525">
                    <a:moveTo>
                      <a:pt x="143" y="1"/>
                    </a:moveTo>
                    <a:cubicBezTo>
                      <a:pt x="48" y="1"/>
                      <a:pt x="0" y="48"/>
                      <a:pt x="0" y="144"/>
                    </a:cubicBezTo>
                    <a:cubicBezTo>
                      <a:pt x="0" y="239"/>
                      <a:pt x="48" y="287"/>
                      <a:pt x="143" y="287"/>
                    </a:cubicBezTo>
                    <a:lnTo>
                      <a:pt x="381" y="287"/>
                    </a:lnTo>
                    <a:cubicBezTo>
                      <a:pt x="453" y="287"/>
                      <a:pt x="524" y="239"/>
                      <a:pt x="524" y="144"/>
                    </a:cubicBezTo>
                    <a:cubicBezTo>
                      <a:pt x="524" y="48"/>
                      <a:pt x="453" y="1"/>
                      <a:pt x="3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9"/>
              <p:cNvSpPr/>
              <p:nvPr/>
            </p:nvSpPr>
            <p:spPr>
              <a:xfrm>
                <a:off x="4846982" y="3128516"/>
                <a:ext cx="54870" cy="10011"/>
              </a:xfrm>
              <a:custGeom>
                <a:rect b="b" l="l" r="r" t="t"/>
                <a:pathLst>
                  <a:path extrusionOk="0" h="287" w="1573">
                    <a:moveTo>
                      <a:pt x="168" y="1"/>
                    </a:moveTo>
                    <a:cubicBezTo>
                      <a:pt x="96" y="1"/>
                      <a:pt x="25" y="48"/>
                      <a:pt x="25" y="144"/>
                    </a:cubicBezTo>
                    <a:cubicBezTo>
                      <a:pt x="1" y="239"/>
                      <a:pt x="96" y="287"/>
                      <a:pt x="168" y="287"/>
                    </a:cubicBezTo>
                    <a:lnTo>
                      <a:pt x="1430" y="287"/>
                    </a:lnTo>
                    <a:cubicBezTo>
                      <a:pt x="1525" y="287"/>
                      <a:pt x="1573" y="239"/>
                      <a:pt x="1573" y="144"/>
                    </a:cubicBezTo>
                    <a:cubicBezTo>
                      <a:pt x="1573" y="48"/>
                      <a:pt x="1525" y="1"/>
                      <a:pt x="14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9"/>
              <p:cNvSpPr/>
              <p:nvPr/>
            </p:nvSpPr>
            <p:spPr>
              <a:xfrm>
                <a:off x="4846982" y="3156771"/>
                <a:ext cx="88113" cy="10011"/>
              </a:xfrm>
              <a:custGeom>
                <a:rect b="b" l="l" r="r" t="t"/>
                <a:pathLst>
                  <a:path extrusionOk="0" h="287" w="2526">
                    <a:moveTo>
                      <a:pt x="168" y="1"/>
                    </a:moveTo>
                    <a:cubicBezTo>
                      <a:pt x="96" y="1"/>
                      <a:pt x="25" y="48"/>
                      <a:pt x="25" y="143"/>
                    </a:cubicBezTo>
                    <a:cubicBezTo>
                      <a:pt x="1" y="239"/>
                      <a:pt x="96" y="286"/>
                      <a:pt x="168" y="286"/>
                    </a:cubicBezTo>
                    <a:lnTo>
                      <a:pt x="2382" y="286"/>
                    </a:lnTo>
                    <a:cubicBezTo>
                      <a:pt x="2454" y="286"/>
                      <a:pt x="2525" y="239"/>
                      <a:pt x="2525" y="143"/>
                    </a:cubicBezTo>
                    <a:cubicBezTo>
                      <a:pt x="2525" y="48"/>
                      <a:pt x="2454" y="1"/>
                      <a:pt x="23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9"/>
              <p:cNvSpPr/>
              <p:nvPr/>
            </p:nvSpPr>
            <p:spPr>
              <a:xfrm>
                <a:off x="4888527" y="3185863"/>
                <a:ext cx="46568" cy="9976"/>
              </a:xfrm>
              <a:custGeom>
                <a:rect b="b" l="l" r="r" t="t"/>
                <a:pathLst>
                  <a:path extrusionOk="0" h="286" w="1335">
                    <a:moveTo>
                      <a:pt x="143" y="0"/>
                    </a:moveTo>
                    <a:cubicBezTo>
                      <a:pt x="48" y="0"/>
                      <a:pt x="1" y="48"/>
                      <a:pt x="1" y="143"/>
                    </a:cubicBezTo>
                    <a:cubicBezTo>
                      <a:pt x="1" y="238"/>
                      <a:pt x="48" y="286"/>
                      <a:pt x="143" y="286"/>
                    </a:cubicBezTo>
                    <a:lnTo>
                      <a:pt x="1191" y="286"/>
                    </a:lnTo>
                    <a:cubicBezTo>
                      <a:pt x="1263" y="286"/>
                      <a:pt x="1334" y="238"/>
                      <a:pt x="1334" y="143"/>
                    </a:cubicBezTo>
                    <a:cubicBezTo>
                      <a:pt x="1334" y="48"/>
                      <a:pt x="1287" y="0"/>
                      <a:pt x="1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9"/>
              <p:cNvSpPr/>
              <p:nvPr/>
            </p:nvSpPr>
            <p:spPr>
              <a:xfrm>
                <a:off x="4847820" y="3185863"/>
                <a:ext cx="27453" cy="9976"/>
              </a:xfrm>
              <a:custGeom>
                <a:rect b="b" l="l" r="r" t="t"/>
                <a:pathLst>
                  <a:path extrusionOk="0" h="286" w="787">
                    <a:moveTo>
                      <a:pt x="144" y="0"/>
                    </a:moveTo>
                    <a:cubicBezTo>
                      <a:pt x="72" y="0"/>
                      <a:pt x="1" y="48"/>
                      <a:pt x="1" y="143"/>
                    </a:cubicBezTo>
                    <a:cubicBezTo>
                      <a:pt x="1" y="238"/>
                      <a:pt x="72" y="286"/>
                      <a:pt x="144" y="286"/>
                    </a:cubicBezTo>
                    <a:lnTo>
                      <a:pt x="620" y="286"/>
                    </a:lnTo>
                    <a:cubicBezTo>
                      <a:pt x="715" y="286"/>
                      <a:pt x="787" y="238"/>
                      <a:pt x="787" y="143"/>
                    </a:cubicBezTo>
                    <a:cubicBezTo>
                      <a:pt x="787" y="48"/>
                      <a:pt x="715" y="0"/>
                      <a:pt x="6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9"/>
              <p:cNvSpPr/>
              <p:nvPr/>
            </p:nvSpPr>
            <p:spPr>
              <a:xfrm>
                <a:off x="4811263" y="2929163"/>
                <a:ext cx="366406" cy="333128"/>
              </a:xfrm>
              <a:custGeom>
                <a:rect b="b" l="l" r="r" t="t"/>
                <a:pathLst>
                  <a:path extrusionOk="0" h="9550" w="10504">
                    <a:moveTo>
                      <a:pt x="7979" y="4549"/>
                    </a:moveTo>
                    <a:cubicBezTo>
                      <a:pt x="8550" y="4549"/>
                      <a:pt x="9098" y="4763"/>
                      <a:pt x="9479" y="5144"/>
                    </a:cubicBezTo>
                    <a:cubicBezTo>
                      <a:pt x="9860" y="5525"/>
                      <a:pt x="10098" y="6073"/>
                      <a:pt x="10098" y="6645"/>
                    </a:cubicBezTo>
                    <a:cubicBezTo>
                      <a:pt x="10074" y="7835"/>
                      <a:pt x="9146" y="8788"/>
                      <a:pt x="7979" y="8788"/>
                    </a:cubicBezTo>
                    <a:cubicBezTo>
                      <a:pt x="7907" y="8788"/>
                      <a:pt x="7812" y="8788"/>
                      <a:pt x="7717" y="8740"/>
                    </a:cubicBezTo>
                    <a:cubicBezTo>
                      <a:pt x="7669" y="8740"/>
                      <a:pt x="7574" y="8740"/>
                      <a:pt x="7550" y="8812"/>
                    </a:cubicBezTo>
                    <a:lnTo>
                      <a:pt x="7145" y="9145"/>
                    </a:lnTo>
                    <a:lnTo>
                      <a:pt x="7145" y="8716"/>
                    </a:lnTo>
                    <a:cubicBezTo>
                      <a:pt x="7145" y="8621"/>
                      <a:pt x="7098" y="8550"/>
                      <a:pt x="7026" y="8502"/>
                    </a:cubicBezTo>
                    <a:cubicBezTo>
                      <a:pt x="6359" y="8145"/>
                      <a:pt x="5931" y="7431"/>
                      <a:pt x="5907" y="6668"/>
                    </a:cubicBezTo>
                    <a:cubicBezTo>
                      <a:pt x="5907" y="5502"/>
                      <a:pt x="6836" y="4573"/>
                      <a:pt x="7979" y="4549"/>
                    </a:cubicBezTo>
                    <a:close/>
                    <a:moveTo>
                      <a:pt x="5240" y="0"/>
                    </a:moveTo>
                    <a:cubicBezTo>
                      <a:pt x="5145" y="0"/>
                      <a:pt x="5073" y="24"/>
                      <a:pt x="5026" y="119"/>
                    </a:cubicBezTo>
                    <a:lnTo>
                      <a:pt x="4526" y="882"/>
                    </a:lnTo>
                    <a:cubicBezTo>
                      <a:pt x="4478" y="977"/>
                      <a:pt x="4407" y="1024"/>
                      <a:pt x="4311" y="1072"/>
                    </a:cubicBezTo>
                    <a:cubicBezTo>
                      <a:pt x="3097" y="1477"/>
                      <a:pt x="2287" y="2620"/>
                      <a:pt x="2287" y="3882"/>
                    </a:cubicBezTo>
                    <a:cubicBezTo>
                      <a:pt x="2287" y="4001"/>
                      <a:pt x="2287" y="4168"/>
                      <a:pt x="2335" y="4287"/>
                    </a:cubicBezTo>
                    <a:cubicBezTo>
                      <a:pt x="1739" y="4311"/>
                      <a:pt x="1144" y="4549"/>
                      <a:pt x="715" y="4954"/>
                    </a:cubicBezTo>
                    <a:cubicBezTo>
                      <a:pt x="263" y="5406"/>
                      <a:pt x="1" y="6049"/>
                      <a:pt x="1" y="6668"/>
                    </a:cubicBezTo>
                    <a:cubicBezTo>
                      <a:pt x="1" y="7073"/>
                      <a:pt x="120" y="7454"/>
                      <a:pt x="310" y="7812"/>
                    </a:cubicBezTo>
                    <a:cubicBezTo>
                      <a:pt x="328" y="7865"/>
                      <a:pt x="400" y="7892"/>
                      <a:pt x="454" y="7892"/>
                    </a:cubicBezTo>
                    <a:cubicBezTo>
                      <a:pt x="473" y="7892"/>
                      <a:pt x="489" y="7889"/>
                      <a:pt x="501" y="7883"/>
                    </a:cubicBezTo>
                    <a:cubicBezTo>
                      <a:pt x="572" y="7859"/>
                      <a:pt x="596" y="7740"/>
                      <a:pt x="572" y="7669"/>
                    </a:cubicBezTo>
                    <a:cubicBezTo>
                      <a:pt x="382" y="7383"/>
                      <a:pt x="310" y="7026"/>
                      <a:pt x="310" y="6668"/>
                    </a:cubicBezTo>
                    <a:cubicBezTo>
                      <a:pt x="310" y="6097"/>
                      <a:pt x="501" y="5549"/>
                      <a:pt x="930" y="5168"/>
                    </a:cubicBezTo>
                    <a:cubicBezTo>
                      <a:pt x="1311" y="4787"/>
                      <a:pt x="1858" y="4573"/>
                      <a:pt x="2406" y="4573"/>
                    </a:cubicBezTo>
                    <a:lnTo>
                      <a:pt x="2454" y="4573"/>
                    </a:lnTo>
                    <a:cubicBezTo>
                      <a:pt x="3597" y="4573"/>
                      <a:pt x="4526" y="5525"/>
                      <a:pt x="4526" y="6692"/>
                    </a:cubicBezTo>
                    <a:cubicBezTo>
                      <a:pt x="4526" y="7478"/>
                      <a:pt x="4121" y="8169"/>
                      <a:pt x="3406" y="8526"/>
                    </a:cubicBezTo>
                    <a:cubicBezTo>
                      <a:pt x="3311" y="8574"/>
                      <a:pt x="3287" y="8645"/>
                      <a:pt x="3287" y="8740"/>
                    </a:cubicBezTo>
                    <a:lnTo>
                      <a:pt x="3287" y="9169"/>
                    </a:lnTo>
                    <a:lnTo>
                      <a:pt x="2882" y="8836"/>
                    </a:lnTo>
                    <a:cubicBezTo>
                      <a:pt x="2835" y="8812"/>
                      <a:pt x="2763" y="8764"/>
                      <a:pt x="2716" y="8764"/>
                    </a:cubicBezTo>
                    <a:cubicBezTo>
                      <a:pt x="2620" y="8764"/>
                      <a:pt x="2525" y="8812"/>
                      <a:pt x="2454" y="8812"/>
                    </a:cubicBezTo>
                    <a:cubicBezTo>
                      <a:pt x="1906" y="8812"/>
                      <a:pt x="1406" y="8597"/>
                      <a:pt x="1025" y="8240"/>
                    </a:cubicBezTo>
                    <a:cubicBezTo>
                      <a:pt x="989" y="8204"/>
                      <a:pt x="947" y="8187"/>
                      <a:pt x="909" y="8187"/>
                    </a:cubicBezTo>
                    <a:cubicBezTo>
                      <a:pt x="870" y="8187"/>
                      <a:pt x="834" y="8204"/>
                      <a:pt x="811" y="8240"/>
                    </a:cubicBezTo>
                    <a:cubicBezTo>
                      <a:pt x="739" y="8288"/>
                      <a:pt x="739" y="8383"/>
                      <a:pt x="811" y="8455"/>
                    </a:cubicBezTo>
                    <a:cubicBezTo>
                      <a:pt x="1263" y="8859"/>
                      <a:pt x="1858" y="9098"/>
                      <a:pt x="2454" y="9098"/>
                    </a:cubicBezTo>
                    <a:cubicBezTo>
                      <a:pt x="2525" y="9098"/>
                      <a:pt x="2620" y="9098"/>
                      <a:pt x="2716" y="9074"/>
                    </a:cubicBezTo>
                    <a:lnTo>
                      <a:pt x="3192" y="9479"/>
                    </a:lnTo>
                    <a:cubicBezTo>
                      <a:pt x="3240" y="9526"/>
                      <a:pt x="3287" y="9550"/>
                      <a:pt x="3335" y="9550"/>
                    </a:cubicBezTo>
                    <a:cubicBezTo>
                      <a:pt x="3359" y="9550"/>
                      <a:pt x="3406" y="9550"/>
                      <a:pt x="3430" y="9526"/>
                    </a:cubicBezTo>
                    <a:cubicBezTo>
                      <a:pt x="3525" y="9479"/>
                      <a:pt x="3573" y="9407"/>
                      <a:pt x="3573" y="9312"/>
                    </a:cubicBezTo>
                    <a:lnTo>
                      <a:pt x="3573" y="8812"/>
                    </a:lnTo>
                    <a:cubicBezTo>
                      <a:pt x="4311" y="8383"/>
                      <a:pt x="4764" y="7645"/>
                      <a:pt x="4835" y="6811"/>
                    </a:cubicBezTo>
                    <a:cubicBezTo>
                      <a:pt x="4978" y="6835"/>
                      <a:pt x="5097" y="6835"/>
                      <a:pt x="5240" y="6835"/>
                    </a:cubicBezTo>
                    <a:lnTo>
                      <a:pt x="5264" y="6835"/>
                    </a:lnTo>
                    <a:cubicBezTo>
                      <a:pt x="5431" y="6835"/>
                      <a:pt x="5573" y="6835"/>
                      <a:pt x="5716" y="6811"/>
                    </a:cubicBezTo>
                    <a:cubicBezTo>
                      <a:pt x="5740" y="7645"/>
                      <a:pt x="6216" y="8383"/>
                      <a:pt x="6979" y="8812"/>
                    </a:cubicBezTo>
                    <a:lnTo>
                      <a:pt x="6979" y="9312"/>
                    </a:lnTo>
                    <a:cubicBezTo>
                      <a:pt x="6979" y="9407"/>
                      <a:pt x="7026" y="9479"/>
                      <a:pt x="7121" y="9526"/>
                    </a:cubicBezTo>
                    <a:cubicBezTo>
                      <a:pt x="7145" y="9550"/>
                      <a:pt x="7169" y="9550"/>
                      <a:pt x="7217" y="9550"/>
                    </a:cubicBezTo>
                    <a:cubicBezTo>
                      <a:pt x="7264" y="9550"/>
                      <a:pt x="7336" y="9526"/>
                      <a:pt x="7360" y="9479"/>
                    </a:cubicBezTo>
                    <a:lnTo>
                      <a:pt x="7836" y="9074"/>
                    </a:lnTo>
                    <a:cubicBezTo>
                      <a:pt x="7931" y="9074"/>
                      <a:pt x="8003" y="9098"/>
                      <a:pt x="8098" y="9098"/>
                    </a:cubicBezTo>
                    <a:cubicBezTo>
                      <a:pt x="9431" y="9098"/>
                      <a:pt x="10503" y="8026"/>
                      <a:pt x="10503" y="6692"/>
                    </a:cubicBezTo>
                    <a:cubicBezTo>
                      <a:pt x="10384" y="6002"/>
                      <a:pt x="10122" y="5406"/>
                      <a:pt x="9693" y="4978"/>
                    </a:cubicBezTo>
                    <a:cubicBezTo>
                      <a:pt x="9241" y="4549"/>
                      <a:pt x="8669" y="4287"/>
                      <a:pt x="8074" y="4287"/>
                    </a:cubicBezTo>
                    <a:cubicBezTo>
                      <a:pt x="8098" y="4168"/>
                      <a:pt x="8098" y="4025"/>
                      <a:pt x="8098" y="3906"/>
                    </a:cubicBezTo>
                    <a:cubicBezTo>
                      <a:pt x="8098" y="3192"/>
                      <a:pt x="7860" y="2501"/>
                      <a:pt x="7383" y="1953"/>
                    </a:cubicBezTo>
                    <a:cubicBezTo>
                      <a:pt x="7355" y="1925"/>
                      <a:pt x="7311" y="1914"/>
                      <a:pt x="7270" y="1914"/>
                    </a:cubicBezTo>
                    <a:cubicBezTo>
                      <a:pt x="7240" y="1914"/>
                      <a:pt x="7213" y="1920"/>
                      <a:pt x="7193" y="1929"/>
                    </a:cubicBezTo>
                    <a:cubicBezTo>
                      <a:pt x="7121" y="1977"/>
                      <a:pt x="7121" y="2072"/>
                      <a:pt x="7145" y="2144"/>
                    </a:cubicBezTo>
                    <a:cubicBezTo>
                      <a:pt x="7574" y="2620"/>
                      <a:pt x="7788" y="3239"/>
                      <a:pt x="7788" y="3858"/>
                    </a:cubicBezTo>
                    <a:cubicBezTo>
                      <a:pt x="7788" y="4001"/>
                      <a:pt x="7788" y="4120"/>
                      <a:pt x="7741" y="4287"/>
                    </a:cubicBezTo>
                    <a:cubicBezTo>
                      <a:pt x="6597" y="4406"/>
                      <a:pt x="5669" y="5311"/>
                      <a:pt x="5573" y="6478"/>
                    </a:cubicBezTo>
                    <a:cubicBezTo>
                      <a:pt x="5431" y="6502"/>
                      <a:pt x="5288" y="6502"/>
                      <a:pt x="5121" y="6502"/>
                    </a:cubicBezTo>
                    <a:cubicBezTo>
                      <a:pt x="4978" y="6502"/>
                      <a:pt x="4835" y="6502"/>
                      <a:pt x="4716" y="6478"/>
                    </a:cubicBezTo>
                    <a:cubicBezTo>
                      <a:pt x="4621" y="5311"/>
                      <a:pt x="3692" y="4406"/>
                      <a:pt x="2549" y="4287"/>
                    </a:cubicBezTo>
                    <a:cubicBezTo>
                      <a:pt x="2501" y="4168"/>
                      <a:pt x="2501" y="4001"/>
                      <a:pt x="2501" y="3882"/>
                    </a:cubicBezTo>
                    <a:cubicBezTo>
                      <a:pt x="2501" y="2763"/>
                      <a:pt x="3216" y="1715"/>
                      <a:pt x="4335" y="1358"/>
                    </a:cubicBezTo>
                    <a:cubicBezTo>
                      <a:pt x="4478" y="1310"/>
                      <a:pt x="4621" y="1215"/>
                      <a:pt x="4716" y="1072"/>
                    </a:cubicBezTo>
                    <a:lnTo>
                      <a:pt x="5192" y="358"/>
                    </a:lnTo>
                    <a:lnTo>
                      <a:pt x="5669" y="1072"/>
                    </a:lnTo>
                    <a:cubicBezTo>
                      <a:pt x="5740" y="1215"/>
                      <a:pt x="5883" y="1310"/>
                      <a:pt x="6050" y="1358"/>
                    </a:cubicBezTo>
                    <a:cubicBezTo>
                      <a:pt x="6288" y="1453"/>
                      <a:pt x="6526" y="1572"/>
                      <a:pt x="6740" y="1691"/>
                    </a:cubicBezTo>
                    <a:cubicBezTo>
                      <a:pt x="6759" y="1709"/>
                      <a:pt x="6787" y="1717"/>
                      <a:pt x="6817" y="1717"/>
                    </a:cubicBezTo>
                    <a:cubicBezTo>
                      <a:pt x="6865" y="1717"/>
                      <a:pt x="6916" y="1697"/>
                      <a:pt x="6931" y="1667"/>
                    </a:cubicBezTo>
                    <a:cubicBezTo>
                      <a:pt x="7002" y="1596"/>
                      <a:pt x="6979" y="1477"/>
                      <a:pt x="6907" y="1453"/>
                    </a:cubicBezTo>
                    <a:cubicBezTo>
                      <a:pt x="6669" y="1310"/>
                      <a:pt x="6431" y="1144"/>
                      <a:pt x="6169" y="1072"/>
                    </a:cubicBezTo>
                    <a:cubicBezTo>
                      <a:pt x="6074" y="1024"/>
                      <a:pt x="5978" y="977"/>
                      <a:pt x="5954" y="882"/>
                    </a:cubicBezTo>
                    <a:lnTo>
                      <a:pt x="5454" y="119"/>
                    </a:lnTo>
                    <a:cubicBezTo>
                      <a:pt x="5383" y="48"/>
                      <a:pt x="5335" y="0"/>
                      <a:pt x="524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9"/>
              <p:cNvSpPr/>
              <p:nvPr/>
            </p:nvSpPr>
            <p:spPr>
              <a:xfrm>
                <a:off x="5046371" y="3128516"/>
                <a:ext cx="87241" cy="10011"/>
              </a:xfrm>
              <a:custGeom>
                <a:rect b="b" l="l" r="r" t="t"/>
                <a:pathLst>
                  <a:path extrusionOk="0" h="287" w="2501">
                    <a:moveTo>
                      <a:pt x="143" y="1"/>
                    </a:moveTo>
                    <a:cubicBezTo>
                      <a:pt x="48" y="1"/>
                      <a:pt x="0" y="48"/>
                      <a:pt x="0" y="144"/>
                    </a:cubicBezTo>
                    <a:cubicBezTo>
                      <a:pt x="0" y="239"/>
                      <a:pt x="48" y="287"/>
                      <a:pt x="143" y="287"/>
                    </a:cubicBezTo>
                    <a:lnTo>
                      <a:pt x="2358" y="287"/>
                    </a:lnTo>
                    <a:cubicBezTo>
                      <a:pt x="2429" y="287"/>
                      <a:pt x="2501" y="239"/>
                      <a:pt x="2501" y="144"/>
                    </a:cubicBezTo>
                    <a:cubicBezTo>
                      <a:pt x="2501" y="48"/>
                      <a:pt x="2429" y="1"/>
                      <a:pt x="23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9"/>
              <p:cNvSpPr/>
              <p:nvPr/>
            </p:nvSpPr>
            <p:spPr>
              <a:xfrm>
                <a:off x="5046371" y="3156771"/>
                <a:ext cx="51521" cy="10011"/>
              </a:xfrm>
              <a:custGeom>
                <a:rect b="b" l="l" r="r" t="t"/>
                <a:pathLst>
                  <a:path extrusionOk="0" h="287" w="1477">
                    <a:moveTo>
                      <a:pt x="143" y="1"/>
                    </a:moveTo>
                    <a:cubicBezTo>
                      <a:pt x="48" y="1"/>
                      <a:pt x="0" y="48"/>
                      <a:pt x="0" y="143"/>
                    </a:cubicBezTo>
                    <a:cubicBezTo>
                      <a:pt x="0" y="239"/>
                      <a:pt x="48" y="286"/>
                      <a:pt x="143" y="286"/>
                    </a:cubicBezTo>
                    <a:lnTo>
                      <a:pt x="1334" y="286"/>
                    </a:lnTo>
                    <a:cubicBezTo>
                      <a:pt x="1429" y="286"/>
                      <a:pt x="1477" y="239"/>
                      <a:pt x="1477" y="143"/>
                    </a:cubicBezTo>
                    <a:cubicBezTo>
                      <a:pt x="1477" y="48"/>
                      <a:pt x="1429" y="1"/>
                      <a:pt x="13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9"/>
              <p:cNvSpPr/>
              <p:nvPr/>
            </p:nvSpPr>
            <p:spPr>
              <a:xfrm>
                <a:off x="5111148" y="3156771"/>
                <a:ext cx="22464" cy="10011"/>
              </a:xfrm>
              <a:custGeom>
                <a:rect b="b" l="l" r="r" t="t"/>
                <a:pathLst>
                  <a:path extrusionOk="0" h="287" w="644">
                    <a:moveTo>
                      <a:pt x="168" y="1"/>
                    </a:moveTo>
                    <a:cubicBezTo>
                      <a:pt x="72" y="1"/>
                      <a:pt x="1" y="48"/>
                      <a:pt x="1" y="143"/>
                    </a:cubicBezTo>
                    <a:cubicBezTo>
                      <a:pt x="1" y="239"/>
                      <a:pt x="72" y="286"/>
                      <a:pt x="168" y="286"/>
                    </a:cubicBezTo>
                    <a:lnTo>
                      <a:pt x="501" y="286"/>
                    </a:lnTo>
                    <a:cubicBezTo>
                      <a:pt x="572" y="286"/>
                      <a:pt x="644" y="239"/>
                      <a:pt x="644" y="143"/>
                    </a:cubicBezTo>
                    <a:cubicBezTo>
                      <a:pt x="644" y="48"/>
                      <a:pt x="572" y="1"/>
                      <a:pt x="5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9"/>
              <p:cNvSpPr/>
              <p:nvPr/>
            </p:nvSpPr>
            <p:spPr>
              <a:xfrm>
                <a:off x="5046371" y="3185863"/>
                <a:ext cx="87241" cy="9976"/>
              </a:xfrm>
              <a:custGeom>
                <a:rect b="b" l="l" r="r" t="t"/>
                <a:pathLst>
                  <a:path extrusionOk="0" h="286" w="2501">
                    <a:moveTo>
                      <a:pt x="143" y="0"/>
                    </a:moveTo>
                    <a:cubicBezTo>
                      <a:pt x="48" y="0"/>
                      <a:pt x="0" y="48"/>
                      <a:pt x="0" y="143"/>
                    </a:cubicBezTo>
                    <a:cubicBezTo>
                      <a:pt x="0" y="238"/>
                      <a:pt x="48" y="286"/>
                      <a:pt x="143" y="286"/>
                    </a:cubicBezTo>
                    <a:lnTo>
                      <a:pt x="2358" y="286"/>
                    </a:lnTo>
                    <a:cubicBezTo>
                      <a:pt x="2429" y="286"/>
                      <a:pt x="2501" y="238"/>
                      <a:pt x="2501" y="143"/>
                    </a:cubicBezTo>
                    <a:cubicBezTo>
                      <a:pt x="2501" y="48"/>
                      <a:pt x="2429" y="0"/>
                      <a:pt x="2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8" name="Google Shape;1308;p49"/>
          <p:cNvGrpSpPr/>
          <p:nvPr/>
        </p:nvGrpSpPr>
        <p:grpSpPr>
          <a:xfrm>
            <a:off x="1763033" y="3116490"/>
            <a:ext cx="521100" cy="520800"/>
            <a:chOff x="1493932" y="2796275"/>
            <a:chExt cx="521100" cy="520800"/>
          </a:xfrm>
        </p:grpSpPr>
        <p:sp>
          <p:nvSpPr>
            <p:cNvPr id="1309" name="Google Shape;1309;p49"/>
            <p:cNvSpPr/>
            <p:nvPr/>
          </p:nvSpPr>
          <p:spPr>
            <a:xfrm>
              <a:off x="1493932"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 name="Google Shape;1310;p49"/>
            <p:cNvGrpSpPr/>
            <p:nvPr/>
          </p:nvGrpSpPr>
          <p:grpSpPr>
            <a:xfrm>
              <a:off x="1641062" y="2873908"/>
              <a:ext cx="226841" cy="365534"/>
              <a:chOff x="1524982" y="2929163"/>
              <a:chExt cx="226841" cy="365534"/>
            </a:xfrm>
          </p:grpSpPr>
          <p:sp>
            <p:nvSpPr>
              <p:cNvPr id="1311" name="Google Shape;1311;p49"/>
              <p:cNvSpPr/>
              <p:nvPr/>
            </p:nvSpPr>
            <p:spPr>
              <a:xfrm>
                <a:off x="1524982" y="2929163"/>
                <a:ext cx="226841" cy="365534"/>
              </a:xfrm>
              <a:custGeom>
                <a:rect b="b" l="l" r="r" t="t"/>
                <a:pathLst>
                  <a:path extrusionOk="0" h="10479" w="6503">
                    <a:moveTo>
                      <a:pt x="3549" y="286"/>
                    </a:moveTo>
                    <a:lnTo>
                      <a:pt x="3549" y="643"/>
                    </a:lnTo>
                    <a:cubicBezTo>
                      <a:pt x="3430" y="643"/>
                      <a:pt x="3335" y="620"/>
                      <a:pt x="3216" y="620"/>
                    </a:cubicBezTo>
                    <a:cubicBezTo>
                      <a:pt x="3097" y="620"/>
                      <a:pt x="2978" y="620"/>
                      <a:pt x="2882" y="643"/>
                    </a:cubicBezTo>
                    <a:lnTo>
                      <a:pt x="2882" y="286"/>
                    </a:lnTo>
                    <a:close/>
                    <a:moveTo>
                      <a:pt x="3525" y="7121"/>
                    </a:moveTo>
                    <a:lnTo>
                      <a:pt x="3525" y="10169"/>
                    </a:lnTo>
                    <a:lnTo>
                      <a:pt x="2858" y="10169"/>
                    </a:lnTo>
                    <a:lnTo>
                      <a:pt x="2858" y="7121"/>
                    </a:lnTo>
                    <a:cubicBezTo>
                      <a:pt x="2978" y="7121"/>
                      <a:pt x="3073" y="7145"/>
                      <a:pt x="3192" y="7145"/>
                    </a:cubicBezTo>
                    <a:cubicBezTo>
                      <a:pt x="3311" y="7145"/>
                      <a:pt x="3430" y="7145"/>
                      <a:pt x="3525" y="7121"/>
                    </a:cubicBezTo>
                    <a:close/>
                    <a:moveTo>
                      <a:pt x="2835" y="0"/>
                    </a:moveTo>
                    <a:cubicBezTo>
                      <a:pt x="2692" y="0"/>
                      <a:pt x="2597" y="119"/>
                      <a:pt x="2597" y="239"/>
                    </a:cubicBezTo>
                    <a:lnTo>
                      <a:pt x="2597" y="715"/>
                    </a:lnTo>
                    <a:cubicBezTo>
                      <a:pt x="2025" y="834"/>
                      <a:pt x="1501" y="1096"/>
                      <a:pt x="1049" y="1477"/>
                    </a:cubicBezTo>
                    <a:cubicBezTo>
                      <a:pt x="977" y="1548"/>
                      <a:pt x="977" y="1644"/>
                      <a:pt x="1049" y="1691"/>
                    </a:cubicBezTo>
                    <a:cubicBezTo>
                      <a:pt x="1072" y="1727"/>
                      <a:pt x="1108" y="1745"/>
                      <a:pt x="1147" y="1745"/>
                    </a:cubicBezTo>
                    <a:cubicBezTo>
                      <a:pt x="1186" y="1745"/>
                      <a:pt x="1227" y="1727"/>
                      <a:pt x="1263" y="1691"/>
                    </a:cubicBezTo>
                    <a:cubicBezTo>
                      <a:pt x="1787" y="1215"/>
                      <a:pt x="2501" y="953"/>
                      <a:pt x="3216" y="953"/>
                    </a:cubicBezTo>
                    <a:cubicBezTo>
                      <a:pt x="4859" y="953"/>
                      <a:pt x="6169" y="2263"/>
                      <a:pt x="6169" y="3906"/>
                    </a:cubicBezTo>
                    <a:cubicBezTo>
                      <a:pt x="6169" y="5525"/>
                      <a:pt x="4859" y="6835"/>
                      <a:pt x="3216" y="6835"/>
                    </a:cubicBezTo>
                    <a:cubicBezTo>
                      <a:pt x="1573" y="6835"/>
                      <a:pt x="263" y="5525"/>
                      <a:pt x="263" y="3906"/>
                    </a:cubicBezTo>
                    <a:cubicBezTo>
                      <a:pt x="263" y="3311"/>
                      <a:pt x="453" y="2715"/>
                      <a:pt x="810" y="2215"/>
                    </a:cubicBezTo>
                    <a:cubicBezTo>
                      <a:pt x="858" y="2168"/>
                      <a:pt x="834" y="2048"/>
                      <a:pt x="787" y="2025"/>
                    </a:cubicBezTo>
                    <a:cubicBezTo>
                      <a:pt x="757" y="1995"/>
                      <a:pt x="718" y="1982"/>
                      <a:pt x="682" y="1982"/>
                    </a:cubicBezTo>
                    <a:cubicBezTo>
                      <a:pt x="632" y="1982"/>
                      <a:pt x="586" y="2007"/>
                      <a:pt x="572" y="2048"/>
                    </a:cubicBezTo>
                    <a:cubicBezTo>
                      <a:pt x="191" y="2596"/>
                      <a:pt x="1" y="3239"/>
                      <a:pt x="1" y="3906"/>
                    </a:cubicBezTo>
                    <a:cubicBezTo>
                      <a:pt x="1" y="5478"/>
                      <a:pt x="1144" y="6788"/>
                      <a:pt x="2620" y="7073"/>
                    </a:cubicBezTo>
                    <a:lnTo>
                      <a:pt x="2620" y="10241"/>
                    </a:lnTo>
                    <a:cubicBezTo>
                      <a:pt x="2620" y="10383"/>
                      <a:pt x="2739" y="10479"/>
                      <a:pt x="2858" y="10479"/>
                    </a:cubicBezTo>
                    <a:lnTo>
                      <a:pt x="3644" y="10479"/>
                    </a:lnTo>
                    <a:cubicBezTo>
                      <a:pt x="3787" y="10479"/>
                      <a:pt x="3883" y="10360"/>
                      <a:pt x="3883" y="10241"/>
                    </a:cubicBezTo>
                    <a:lnTo>
                      <a:pt x="3883" y="7073"/>
                    </a:lnTo>
                    <a:cubicBezTo>
                      <a:pt x="5359" y="6788"/>
                      <a:pt x="6502" y="5478"/>
                      <a:pt x="6502" y="3906"/>
                    </a:cubicBezTo>
                    <a:cubicBezTo>
                      <a:pt x="6454" y="2310"/>
                      <a:pt x="5335" y="1001"/>
                      <a:pt x="3835" y="715"/>
                    </a:cubicBezTo>
                    <a:lnTo>
                      <a:pt x="3835" y="239"/>
                    </a:lnTo>
                    <a:cubicBezTo>
                      <a:pt x="3835" y="72"/>
                      <a:pt x="3716" y="0"/>
                      <a:pt x="35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9"/>
              <p:cNvSpPr/>
              <p:nvPr/>
            </p:nvSpPr>
            <p:spPr>
              <a:xfrm>
                <a:off x="1548249" y="2978173"/>
                <a:ext cx="176157" cy="176157"/>
              </a:xfrm>
              <a:custGeom>
                <a:rect b="b" l="l" r="r" t="t"/>
                <a:pathLst>
                  <a:path extrusionOk="0" h="5050" w="5050">
                    <a:moveTo>
                      <a:pt x="2525" y="0"/>
                    </a:moveTo>
                    <a:cubicBezTo>
                      <a:pt x="1120" y="0"/>
                      <a:pt x="1" y="1120"/>
                      <a:pt x="1" y="2525"/>
                    </a:cubicBezTo>
                    <a:cubicBezTo>
                      <a:pt x="1" y="3930"/>
                      <a:pt x="1120" y="5049"/>
                      <a:pt x="2525" y="5049"/>
                    </a:cubicBezTo>
                    <a:cubicBezTo>
                      <a:pt x="3477" y="5049"/>
                      <a:pt x="4335" y="4525"/>
                      <a:pt x="4763" y="3692"/>
                    </a:cubicBezTo>
                    <a:cubicBezTo>
                      <a:pt x="4787" y="3596"/>
                      <a:pt x="4763" y="3501"/>
                      <a:pt x="4692" y="3477"/>
                    </a:cubicBezTo>
                    <a:cubicBezTo>
                      <a:pt x="4666" y="3471"/>
                      <a:pt x="4643" y="3468"/>
                      <a:pt x="4621" y="3468"/>
                    </a:cubicBezTo>
                    <a:cubicBezTo>
                      <a:pt x="4560" y="3468"/>
                      <a:pt x="4513" y="3490"/>
                      <a:pt x="4478" y="3525"/>
                    </a:cubicBezTo>
                    <a:cubicBezTo>
                      <a:pt x="4097" y="4287"/>
                      <a:pt x="3358" y="4716"/>
                      <a:pt x="2525" y="4716"/>
                    </a:cubicBezTo>
                    <a:cubicBezTo>
                      <a:pt x="1310" y="4716"/>
                      <a:pt x="310" y="3739"/>
                      <a:pt x="310" y="2525"/>
                    </a:cubicBezTo>
                    <a:cubicBezTo>
                      <a:pt x="310" y="1310"/>
                      <a:pt x="1310" y="310"/>
                      <a:pt x="2525" y="310"/>
                    </a:cubicBezTo>
                    <a:cubicBezTo>
                      <a:pt x="3739" y="310"/>
                      <a:pt x="4716" y="1310"/>
                      <a:pt x="4716" y="2525"/>
                    </a:cubicBezTo>
                    <a:cubicBezTo>
                      <a:pt x="4716" y="2644"/>
                      <a:pt x="4716" y="2787"/>
                      <a:pt x="4692" y="2906"/>
                    </a:cubicBezTo>
                    <a:cubicBezTo>
                      <a:pt x="4716" y="2930"/>
                      <a:pt x="4763" y="3025"/>
                      <a:pt x="4835" y="3049"/>
                    </a:cubicBezTo>
                    <a:cubicBezTo>
                      <a:pt x="4930" y="3049"/>
                      <a:pt x="5002" y="3025"/>
                      <a:pt x="5025" y="2930"/>
                    </a:cubicBezTo>
                    <a:cubicBezTo>
                      <a:pt x="5049" y="2787"/>
                      <a:pt x="5049" y="2644"/>
                      <a:pt x="5049" y="2525"/>
                    </a:cubicBezTo>
                    <a:cubicBezTo>
                      <a:pt x="5049" y="1120"/>
                      <a:pt x="3930" y="0"/>
                      <a:pt x="25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9"/>
              <p:cNvSpPr/>
              <p:nvPr/>
            </p:nvSpPr>
            <p:spPr>
              <a:xfrm>
                <a:off x="1583132" y="3037682"/>
                <a:ext cx="41580" cy="53510"/>
              </a:xfrm>
              <a:custGeom>
                <a:rect b="b" l="l" r="r" t="t"/>
                <a:pathLst>
                  <a:path extrusionOk="0" h="1534" w="1192">
                    <a:moveTo>
                      <a:pt x="173" y="0"/>
                    </a:moveTo>
                    <a:cubicBezTo>
                      <a:pt x="156" y="0"/>
                      <a:pt x="138" y="3"/>
                      <a:pt x="120" y="9"/>
                    </a:cubicBezTo>
                    <a:cubicBezTo>
                      <a:pt x="72" y="33"/>
                      <a:pt x="1" y="104"/>
                      <a:pt x="1" y="152"/>
                    </a:cubicBezTo>
                    <a:lnTo>
                      <a:pt x="1" y="1390"/>
                    </a:lnTo>
                    <a:cubicBezTo>
                      <a:pt x="1" y="1462"/>
                      <a:pt x="72" y="1533"/>
                      <a:pt x="144" y="1533"/>
                    </a:cubicBezTo>
                    <a:cubicBezTo>
                      <a:pt x="239" y="1533"/>
                      <a:pt x="310" y="1462"/>
                      <a:pt x="310" y="1390"/>
                    </a:cubicBezTo>
                    <a:lnTo>
                      <a:pt x="310" y="676"/>
                    </a:lnTo>
                    <a:lnTo>
                      <a:pt x="834" y="1438"/>
                    </a:lnTo>
                    <a:cubicBezTo>
                      <a:pt x="888" y="1492"/>
                      <a:pt x="928" y="1518"/>
                      <a:pt x="975" y="1518"/>
                    </a:cubicBezTo>
                    <a:cubicBezTo>
                      <a:pt x="991" y="1518"/>
                      <a:pt x="1007" y="1515"/>
                      <a:pt x="1025" y="1509"/>
                    </a:cubicBezTo>
                    <a:cubicBezTo>
                      <a:pt x="1072" y="1462"/>
                      <a:pt x="1144" y="1414"/>
                      <a:pt x="1144" y="1319"/>
                    </a:cubicBezTo>
                    <a:lnTo>
                      <a:pt x="1144" y="128"/>
                    </a:lnTo>
                    <a:cubicBezTo>
                      <a:pt x="1191" y="104"/>
                      <a:pt x="1096" y="9"/>
                      <a:pt x="1025" y="9"/>
                    </a:cubicBezTo>
                    <a:cubicBezTo>
                      <a:pt x="930" y="9"/>
                      <a:pt x="858" y="81"/>
                      <a:pt x="858" y="152"/>
                    </a:cubicBezTo>
                    <a:lnTo>
                      <a:pt x="858" y="914"/>
                    </a:lnTo>
                    <a:lnTo>
                      <a:pt x="310" y="81"/>
                    </a:lnTo>
                    <a:cubicBezTo>
                      <a:pt x="275" y="27"/>
                      <a:pt x="226" y="0"/>
                      <a:pt x="1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9"/>
              <p:cNvSpPr/>
              <p:nvPr/>
            </p:nvSpPr>
            <p:spPr>
              <a:xfrm>
                <a:off x="1636292" y="3037996"/>
                <a:ext cx="54033" cy="54033"/>
              </a:xfrm>
              <a:custGeom>
                <a:rect b="b" l="l" r="r" t="t"/>
                <a:pathLst>
                  <a:path extrusionOk="0" h="1549" w="1549">
                    <a:moveTo>
                      <a:pt x="763" y="334"/>
                    </a:moveTo>
                    <a:cubicBezTo>
                      <a:pt x="1001" y="334"/>
                      <a:pt x="1215" y="500"/>
                      <a:pt x="1215" y="786"/>
                    </a:cubicBezTo>
                    <a:cubicBezTo>
                      <a:pt x="1215" y="1024"/>
                      <a:pt x="1001" y="1215"/>
                      <a:pt x="763" y="1215"/>
                    </a:cubicBezTo>
                    <a:cubicBezTo>
                      <a:pt x="525" y="1215"/>
                      <a:pt x="334" y="1024"/>
                      <a:pt x="334" y="786"/>
                    </a:cubicBezTo>
                    <a:cubicBezTo>
                      <a:pt x="334" y="548"/>
                      <a:pt x="525" y="334"/>
                      <a:pt x="763" y="334"/>
                    </a:cubicBezTo>
                    <a:close/>
                    <a:moveTo>
                      <a:pt x="763" y="0"/>
                    </a:moveTo>
                    <a:cubicBezTo>
                      <a:pt x="358" y="0"/>
                      <a:pt x="1" y="357"/>
                      <a:pt x="1" y="786"/>
                    </a:cubicBezTo>
                    <a:cubicBezTo>
                      <a:pt x="1" y="1191"/>
                      <a:pt x="358" y="1548"/>
                      <a:pt x="763" y="1548"/>
                    </a:cubicBezTo>
                    <a:cubicBezTo>
                      <a:pt x="1192" y="1548"/>
                      <a:pt x="1549" y="1191"/>
                      <a:pt x="1549" y="786"/>
                    </a:cubicBezTo>
                    <a:cubicBezTo>
                      <a:pt x="1549" y="357"/>
                      <a:pt x="1192" y="0"/>
                      <a:pt x="7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8" name="Shape 1318"/>
        <p:cNvGrpSpPr/>
        <p:nvPr/>
      </p:nvGrpSpPr>
      <p:grpSpPr>
        <a:xfrm>
          <a:off x="0" y="0"/>
          <a:ext cx="0" cy="0"/>
          <a:chOff x="0" y="0"/>
          <a:chExt cx="0" cy="0"/>
        </a:xfrm>
      </p:grpSpPr>
      <p:sp>
        <p:nvSpPr>
          <p:cNvPr id="1319" name="Google Shape;1319;p50"/>
          <p:cNvSpPr txBox="1"/>
          <p:nvPr>
            <p:ph idx="2" type="subTitle"/>
          </p:nvPr>
        </p:nvSpPr>
        <p:spPr>
          <a:xfrm>
            <a:off x="3459750" y="2031247"/>
            <a:ext cx="22245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b="1">
              <a:solidFill>
                <a:srgbClr val="191919"/>
              </a:solidFill>
              <a:latin typeface="Anaheim"/>
              <a:ea typeface="Anaheim"/>
              <a:cs typeface="Anaheim"/>
              <a:sym typeface="Anaheim"/>
            </a:endParaRPr>
          </a:p>
        </p:txBody>
      </p:sp>
      <p:sp>
        <p:nvSpPr>
          <p:cNvPr id="1320" name="Google Shape;1320;p50"/>
          <p:cNvSpPr txBox="1"/>
          <p:nvPr>
            <p:ph idx="5" type="subTitle"/>
          </p:nvPr>
        </p:nvSpPr>
        <p:spPr>
          <a:xfrm>
            <a:off x="6049973" y="2031250"/>
            <a:ext cx="22197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far away from us</a:t>
            </a:r>
            <a:endParaRPr/>
          </a:p>
        </p:txBody>
      </p:sp>
      <p:sp>
        <p:nvSpPr>
          <p:cNvPr id="1321" name="Google Shape;1321;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6 keys to </a:t>
            </a:r>
            <a:r>
              <a:rPr lang="en">
                <a:highlight>
                  <a:schemeClr val="dk2"/>
                </a:highlight>
              </a:rPr>
              <a:t>assertive communication</a:t>
            </a:r>
            <a:endParaRPr>
              <a:highlight>
                <a:schemeClr val="dk2"/>
              </a:highlight>
            </a:endParaRPr>
          </a:p>
        </p:txBody>
      </p:sp>
      <p:sp>
        <p:nvSpPr>
          <p:cNvPr id="1322" name="Google Shape;1322;p50"/>
          <p:cNvSpPr txBox="1"/>
          <p:nvPr>
            <p:ph idx="1" type="subTitle"/>
          </p:nvPr>
        </p:nvSpPr>
        <p:spPr>
          <a:xfrm>
            <a:off x="874327" y="2031250"/>
            <a:ext cx="22197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323" name="Google Shape;1323;p50"/>
          <p:cNvSpPr txBox="1"/>
          <p:nvPr>
            <p:ph idx="3" type="subTitle"/>
          </p:nvPr>
        </p:nvSpPr>
        <p:spPr>
          <a:xfrm>
            <a:off x="874327" y="3540850"/>
            <a:ext cx="22197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a:t>
            </a:r>
            <a:endParaRPr/>
          </a:p>
        </p:txBody>
      </p:sp>
      <p:sp>
        <p:nvSpPr>
          <p:cNvPr id="1324" name="Google Shape;1324;p50"/>
          <p:cNvSpPr txBox="1"/>
          <p:nvPr>
            <p:ph idx="4" type="subTitle"/>
          </p:nvPr>
        </p:nvSpPr>
        <p:spPr>
          <a:xfrm>
            <a:off x="3459747" y="3540849"/>
            <a:ext cx="22245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was named after a Roman god</a:t>
            </a:r>
            <a:endParaRPr/>
          </a:p>
        </p:txBody>
      </p:sp>
      <p:sp>
        <p:nvSpPr>
          <p:cNvPr id="1325" name="Google Shape;1325;p50"/>
          <p:cNvSpPr txBox="1"/>
          <p:nvPr>
            <p:ph idx="6" type="subTitle"/>
          </p:nvPr>
        </p:nvSpPr>
        <p:spPr>
          <a:xfrm>
            <a:off x="6049973" y="3540850"/>
            <a:ext cx="22197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326" name="Google Shape;1326;p50"/>
          <p:cNvSpPr txBox="1"/>
          <p:nvPr>
            <p:ph idx="7" type="subTitle"/>
          </p:nvPr>
        </p:nvSpPr>
        <p:spPr>
          <a:xfrm>
            <a:off x="875377" y="1666878"/>
            <a:ext cx="2217600" cy="47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Congruency</a:t>
            </a:r>
            <a:endParaRPr/>
          </a:p>
        </p:txBody>
      </p:sp>
      <p:sp>
        <p:nvSpPr>
          <p:cNvPr id="1327" name="Google Shape;1327;p50"/>
          <p:cNvSpPr txBox="1"/>
          <p:nvPr>
            <p:ph idx="8" type="subTitle"/>
          </p:nvPr>
        </p:nvSpPr>
        <p:spPr>
          <a:xfrm>
            <a:off x="3460797" y="1666875"/>
            <a:ext cx="2222400" cy="47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Courtesy</a:t>
            </a:r>
            <a:endParaRPr/>
          </a:p>
        </p:txBody>
      </p:sp>
      <p:sp>
        <p:nvSpPr>
          <p:cNvPr id="1328" name="Google Shape;1328;p50"/>
          <p:cNvSpPr txBox="1"/>
          <p:nvPr>
            <p:ph idx="9" type="subTitle"/>
          </p:nvPr>
        </p:nvSpPr>
        <p:spPr>
          <a:xfrm>
            <a:off x="6051023" y="1666878"/>
            <a:ext cx="2217600" cy="47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Conciseness</a:t>
            </a:r>
            <a:endParaRPr/>
          </a:p>
        </p:txBody>
      </p:sp>
      <p:sp>
        <p:nvSpPr>
          <p:cNvPr id="1329" name="Google Shape;1329;p50"/>
          <p:cNvSpPr txBox="1"/>
          <p:nvPr>
            <p:ph idx="13" type="subTitle"/>
          </p:nvPr>
        </p:nvSpPr>
        <p:spPr>
          <a:xfrm>
            <a:off x="875377" y="3176350"/>
            <a:ext cx="2217600" cy="47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Clarity</a:t>
            </a:r>
            <a:endParaRPr/>
          </a:p>
        </p:txBody>
      </p:sp>
      <p:sp>
        <p:nvSpPr>
          <p:cNvPr id="1330" name="Google Shape;1330;p50"/>
          <p:cNvSpPr txBox="1"/>
          <p:nvPr>
            <p:ph idx="14" type="subTitle"/>
          </p:nvPr>
        </p:nvSpPr>
        <p:spPr>
          <a:xfrm>
            <a:off x="3460797" y="3176349"/>
            <a:ext cx="2222400" cy="47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Cognizance</a:t>
            </a:r>
            <a:endParaRPr/>
          </a:p>
        </p:txBody>
      </p:sp>
      <p:sp>
        <p:nvSpPr>
          <p:cNvPr id="1331" name="Google Shape;1331;p50"/>
          <p:cNvSpPr txBox="1"/>
          <p:nvPr>
            <p:ph idx="15" type="subTitle"/>
          </p:nvPr>
        </p:nvSpPr>
        <p:spPr>
          <a:xfrm>
            <a:off x="6051023" y="3176350"/>
            <a:ext cx="2217600" cy="47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Claim yourself</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5" name="Shape 1335"/>
        <p:cNvGrpSpPr/>
        <p:nvPr/>
      </p:nvGrpSpPr>
      <p:grpSpPr>
        <a:xfrm>
          <a:off x="0" y="0"/>
          <a:ext cx="0" cy="0"/>
          <a:chOff x="0" y="0"/>
          <a:chExt cx="0" cy="0"/>
        </a:xfrm>
      </p:grpSpPr>
      <p:sp>
        <p:nvSpPr>
          <p:cNvPr id="1336" name="Google Shape;1336;p51"/>
          <p:cNvSpPr txBox="1"/>
          <p:nvPr>
            <p:ph type="title"/>
          </p:nvPr>
        </p:nvSpPr>
        <p:spPr>
          <a:xfrm>
            <a:off x="732950" y="2899222"/>
            <a:ext cx="4115700" cy="77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1337" name="Google Shape;1337;p51"/>
          <p:cNvSpPr txBox="1"/>
          <p:nvPr>
            <p:ph idx="2" type="title"/>
          </p:nvPr>
        </p:nvSpPr>
        <p:spPr>
          <a:xfrm>
            <a:off x="732950" y="1800531"/>
            <a:ext cx="1500900" cy="117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338" name="Google Shape;1338;p51"/>
          <p:cNvSpPr txBox="1"/>
          <p:nvPr>
            <p:ph idx="1" type="subTitle"/>
          </p:nvPr>
        </p:nvSpPr>
        <p:spPr>
          <a:xfrm>
            <a:off x="732950" y="3511469"/>
            <a:ext cx="41157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1339" name="Google Shape;1339;p51"/>
          <p:cNvSpPr/>
          <p:nvPr/>
        </p:nvSpPr>
        <p:spPr>
          <a:xfrm>
            <a:off x="5905784" y="2819200"/>
            <a:ext cx="163694" cy="416364"/>
          </a:xfrm>
          <a:custGeom>
            <a:rect b="b" l="l" r="r" t="t"/>
            <a:pathLst>
              <a:path extrusionOk="0" fill="none" h="3533" w="1389">
                <a:moveTo>
                  <a:pt x="1355" y="1"/>
                </a:moveTo>
                <a:cubicBezTo>
                  <a:pt x="1389" y="187"/>
                  <a:pt x="1389" y="373"/>
                  <a:pt x="1310" y="593"/>
                </a:cubicBezTo>
                <a:cubicBezTo>
                  <a:pt x="1112" y="1186"/>
                  <a:pt x="1" y="1739"/>
                  <a:pt x="1" y="2489"/>
                </a:cubicBezTo>
                <a:cubicBezTo>
                  <a:pt x="1" y="3245"/>
                  <a:pt x="683" y="3533"/>
                  <a:pt x="683" y="3533"/>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1"/>
          <p:cNvSpPr/>
          <p:nvPr/>
        </p:nvSpPr>
        <p:spPr>
          <a:xfrm>
            <a:off x="3659100" y="1345129"/>
            <a:ext cx="1539357" cy="1258756"/>
          </a:xfrm>
          <a:custGeom>
            <a:rect b="b" l="l" r="r" t="t"/>
            <a:pathLst>
              <a:path extrusionOk="0" h="10681" w="13062">
                <a:moveTo>
                  <a:pt x="0" y="0"/>
                </a:moveTo>
                <a:lnTo>
                  <a:pt x="0" y="10681"/>
                </a:lnTo>
                <a:lnTo>
                  <a:pt x="13062" y="10681"/>
                </a:lnTo>
                <a:lnTo>
                  <a:pt x="13062" y="0"/>
                </a:lnTo>
                <a:close/>
              </a:path>
            </a:pathLst>
          </a:custGeom>
          <a:solidFill>
            <a:srgbClr val="FFFFFF"/>
          </a:solidFill>
          <a:ln cap="flat" cmpd="sng" w="1825">
            <a:solidFill>
              <a:srgbClr val="1B1223"/>
            </a:solidFill>
            <a:prstDash val="solid"/>
            <a:miter lim="564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1"/>
          <p:cNvSpPr/>
          <p:nvPr/>
        </p:nvSpPr>
        <p:spPr>
          <a:xfrm>
            <a:off x="3659100" y="1345129"/>
            <a:ext cx="1539357" cy="125157"/>
          </a:xfrm>
          <a:custGeom>
            <a:rect b="b" l="l" r="r" t="t"/>
            <a:pathLst>
              <a:path extrusionOk="0" h="1062" w="13062">
                <a:moveTo>
                  <a:pt x="0" y="0"/>
                </a:moveTo>
                <a:lnTo>
                  <a:pt x="0" y="1061"/>
                </a:lnTo>
                <a:lnTo>
                  <a:pt x="13062" y="1061"/>
                </a:lnTo>
                <a:lnTo>
                  <a:pt x="13062"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1"/>
          <p:cNvSpPr/>
          <p:nvPr/>
        </p:nvSpPr>
        <p:spPr>
          <a:xfrm>
            <a:off x="3843181" y="1700801"/>
            <a:ext cx="1220337" cy="719003"/>
          </a:xfrm>
          <a:custGeom>
            <a:rect b="b" l="l" r="r" t="t"/>
            <a:pathLst>
              <a:path extrusionOk="0" fill="none" h="6101" w="10355">
                <a:moveTo>
                  <a:pt x="1" y="1"/>
                </a:moveTo>
                <a:lnTo>
                  <a:pt x="1" y="6100"/>
                </a:lnTo>
                <a:lnTo>
                  <a:pt x="10354" y="6100"/>
                </a:lnTo>
              </a:path>
            </a:pathLst>
          </a:custGeom>
          <a:noFill/>
          <a:ln cap="rnd" cmpd="sng" w="18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1"/>
          <p:cNvSpPr/>
          <p:nvPr/>
        </p:nvSpPr>
        <p:spPr>
          <a:xfrm>
            <a:off x="3915658" y="1700801"/>
            <a:ext cx="881164" cy="359914"/>
          </a:xfrm>
          <a:custGeom>
            <a:rect b="b" l="l" r="r" t="t"/>
            <a:pathLst>
              <a:path extrusionOk="0" fill="none" h="3054" w="7477">
                <a:moveTo>
                  <a:pt x="1" y="3053"/>
                </a:moveTo>
                <a:lnTo>
                  <a:pt x="3352" y="1321"/>
                </a:lnTo>
                <a:lnTo>
                  <a:pt x="3352" y="1795"/>
                </a:lnTo>
                <a:lnTo>
                  <a:pt x="7477" y="1"/>
                </a:lnTo>
              </a:path>
            </a:pathLst>
          </a:custGeom>
          <a:noFill/>
          <a:ln cap="rnd" cmpd="sng" w="18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1"/>
          <p:cNvSpPr/>
          <p:nvPr/>
        </p:nvSpPr>
        <p:spPr>
          <a:xfrm>
            <a:off x="4752862" y="1678881"/>
            <a:ext cx="46669" cy="70003"/>
          </a:xfrm>
          <a:custGeom>
            <a:rect b="b" l="l" r="r" t="t"/>
            <a:pathLst>
              <a:path extrusionOk="0" fill="none" h="594" w="396">
                <a:moveTo>
                  <a:pt x="0" y="1"/>
                </a:moveTo>
                <a:lnTo>
                  <a:pt x="395" y="176"/>
                </a:lnTo>
                <a:lnTo>
                  <a:pt x="203" y="593"/>
                </a:lnTo>
              </a:path>
            </a:pathLst>
          </a:custGeom>
          <a:noFill/>
          <a:ln cap="rnd" cmpd="sng" w="18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1"/>
          <p:cNvSpPr/>
          <p:nvPr/>
        </p:nvSpPr>
        <p:spPr>
          <a:xfrm>
            <a:off x="3943608" y="2143687"/>
            <a:ext cx="162397" cy="252081"/>
          </a:xfrm>
          <a:custGeom>
            <a:rect b="b" l="l" r="r" t="t"/>
            <a:pathLst>
              <a:path extrusionOk="0" h="2139" w="1378">
                <a:moveTo>
                  <a:pt x="1" y="1"/>
                </a:moveTo>
                <a:lnTo>
                  <a:pt x="1" y="2139"/>
                </a:lnTo>
                <a:lnTo>
                  <a:pt x="1378" y="2139"/>
                </a:lnTo>
                <a:lnTo>
                  <a:pt x="1378" y="1"/>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1"/>
          <p:cNvSpPr/>
          <p:nvPr/>
        </p:nvSpPr>
        <p:spPr>
          <a:xfrm>
            <a:off x="4148411" y="2020057"/>
            <a:ext cx="162397" cy="357085"/>
          </a:xfrm>
          <a:custGeom>
            <a:rect b="b" l="l" r="r" t="t"/>
            <a:pathLst>
              <a:path extrusionOk="0" h="3030" w="1378">
                <a:moveTo>
                  <a:pt x="1" y="0"/>
                </a:moveTo>
                <a:lnTo>
                  <a:pt x="1" y="3030"/>
                </a:lnTo>
                <a:lnTo>
                  <a:pt x="1377" y="3030"/>
                </a:lnTo>
                <a:lnTo>
                  <a:pt x="1377"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1"/>
          <p:cNvSpPr/>
          <p:nvPr/>
        </p:nvSpPr>
        <p:spPr>
          <a:xfrm>
            <a:off x="4282053" y="2020057"/>
            <a:ext cx="118" cy="357085"/>
          </a:xfrm>
          <a:custGeom>
            <a:rect b="b" l="l" r="r" t="t"/>
            <a:pathLst>
              <a:path extrusionOk="0" fill="none" h="3030" w="1">
                <a:moveTo>
                  <a:pt x="1" y="0"/>
                </a:moveTo>
                <a:lnTo>
                  <a:pt x="1" y="3030"/>
                </a:lnTo>
              </a:path>
            </a:pathLst>
          </a:custGeom>
          <a:noFill/>
          <a:ln cap="rnd" cmpd="sng" w="18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1"/>
          <p:cNvSpPr/>
          <p:nvPr/>
        </p:nvSpPr>
        <p:spPr>
          <a:xfrm>
            <a:off x="4381164" y="1914346"/>
            <a:ext cx="162397" cy="462797"/>
          </a:xfrm>
          <a:custGeom>
            <a:rect b="b" l="l" r="r" t="t"/>
            <a:pathLst>
              <a:path extrusionOk="0" h="3927" w="1378">
                <a:moveTo>
                  <a:pt x="0" y="0"/>
                </a:moveTo>
                <a:lnTo>
                  <a:pt x="0" y="3927"/>
                </a:lnTo>
                <a:lnTo>
                  <a:pt x="1377" y="3927"/>
                </a:lnTo>
                <a:lnTo>
                  <a:pt x="1377"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1"/>
          <p:cNvSpPr/>
          <p:nvPr/>
        </p:nvSpPr>
        <p:spPr>
          <a:xfrm>
            <a:off x="4514806" y="1914346"/>
            <a:ext cx="118" cy="462797"/>
          </a:xfrm>
          <a:custGeom>
            <a:rect b="b" l="l" r="r" t="t"/>
            <a:pathLst>
              <a:path extrusionOk="0" fill="none" h="3927" w="1">
                <a:moveTo>
                  <a:pt x="0" y="0"/>
                </a:moveTo>
                <a:lnTo>
                  <a:pt x="0" y="3927"/>
                </a:lnTo>
              </a:path>
            </a:pathLst>
          </a:custGeom>
          <a:noFill/>
          <a:ln cap="rnd" cmpd="sng" w="18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1"/>
          <p:cNvSpPr/>
          <p:nvPr/>
        </p:nvSpPr>
        <p:spPr>
          <a:xfrm>
            <a:off x="4613917" y="1813230"/>
            <a:ext cx="162279" cy="563912"/>
          </a:xfrm>
          <a:custGeom>
            <a:rect b="b" l="l" r="r" t="t"/>
            <a:pathLst>
              <a:path extrusionOk="0" h="4785" w="1377">
                <a:moveTo>
                  <a:pt x="0" y="1"/>
                </a:moveTo>
                <a:lnTo>
                  <a:pt x="0" y="4785"/>
                </a:lnTo>
                <a:lnTo>
                  <a:pt x="1377" y="4785"/>
                </a:lnTo>
                <a:lnTo>
                  <a:pt x="1377" y="1"/>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1"/>
          <p:cNvSpPr/>
          <p:nvPr/>
        </p:nvSpPr>
        <p:spPr>
          <a:xfrm>
            <a:off x="4746851" y="1813230"/>
            <a:ext cx="118" cy="563912"/>
          </a:xfrm>
          <a:custGeom>
            <a:rect b="b" l="l" r="r" t="t"/>
            <a:pathLst>
              <a:path extrusionOk="0" fill="none" h="4785" w="1">
                <a:moveTo>
                  <a:pt x="1" y="1"/>
                </a:moveTo>
                <a:lnTo>
                  <a:pt x="1" y="4785"/>
                </a:lnTo>
              </a:path>
            </a:pathLst>
          </a:custGeom>
          <a:noFill/>
          <a:ln cap="rnd" cmpd="sng" w="18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1"/>
          <p:cNvSpPr/>
          <p:nvPr/>
        </p:nvSpPr>
        <p:spPr>
          <a:xfrm>
            <a:off x="4846552" y="1732149"/>
            <a:ext cx="162397" cy="644993"/>
          </a:xfrm>
          <a:custGeom>
            <a:rect b="b" l="l" r="r" t="t"/>
            <a:pathLst>
              <a:path extrusionOk="0" h="5473" w="1378">
                <a:moveTo>
                  <a:pt x="1" y="0"/>
                </a:moveTo>
                <a:lnTo>
                  <a:pt x="1" y="5473"/>
                </a:lnTo>
                <a:lnTo>
                  <a:pt x="1378" y="5473"/>
                </a:lnTo>
                <a:lnTo>
                  <a:pt x="1378"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1"/>
          <p:cNvSpPr/>
          <p:nvPr/>
        </p:nvSpPr>
        <p:spPr>
          <a:xfrm>
            <a:off x="4979604" y="1732149"/>
            <a:ext cx="118" cy="644993"/>
          </a:xfrm>
          <a:custGeom>
            <a:rect b="b" l="l" r="r" t="t"/>
            <a:pathLst>
              <a:path extrusionOk="0" fill="none" h="5473" w="1">
                <a:moveTo>
                  <a:pt x="0" y="0"/>
                </a:moveTo>
                <a:lnTo>
                  <a:pt x="0" y="5473"/>
                </a:lnTo>
              </a:path>
            </a:pathLst>
          </a:custGeom>
          <a:noFill/>
          <a:ln cap="rnd" cmpd="sng" w="18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1"/>
          <p:cNvSpPr/>
          <p:nvPr/>
        </p:nvSpPr>
        <p:spPr>
          <a:xfrm>
            <a:off x="4530715" y="1413600"/>
            <a:ext cx="591961" cy="204941"/>
          </a:xfrm>
          <a:custGeom>
            <a:rect b="b" l="l" r="r" t="t"/>
            <a:pathLst>
              <a:path extrusionOk="0" h="1739" w="5023">
                <a:moveTo>
                  <a:pt x="1" y="1"/>
                </a:moveTo>
                <a:lnTo>
                  <a:pt x="1" y="1321"/>
                </a:lnTo>
                <a:lnTo>
                  <a:pt x="4390" y="1321"/>
                </a:lnTo>
                <a:lnTo>
                  <a:pt x="4853" y="1738"/>
                </a:lnTo>
                <a:lnTo>
                  <a:pt x="4853" y="1321"/>
                </a:lnTo>
                <a:lnTo>
                  <a:pt x="5022" y="1321"/>
                </a:lnTo>
                <a:lnTo>
                  <a:pt x="5022" y="1"/>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1"/>
          <p:cNvSpPr/>
          <p:nvPr/>
        </p:nvSpPr>
        <p:spPr>
          <a:xfrm>
            <a:off x="4561356" y="1452137"/>
            <a:ext cx="532682" cy="63993"/>
          </a:xfrm>
          <a:custGeom>
            <a:rect b="b" l="l" r="r" t="t"/>
            <a:pathLst>
              <a:path extrusionOk="0" fill="none" h="543" w="4520">
                <a:moveTo>
                  <a:pt x="0" y="317"/>
                </a:moveTo>
                <a:cubicBezTo>
                  <a:pt x="57" y="260"/>
                  <a:pt x="125" y="210"/>
                  <a:pt x="192" y="181"/>
                </a:cubicBezTo>
                <a:cubicBezTo>
                  <a:pt x="220" y="170"/>
                  <a:pt x="249" y="164"/>
                  <a:pt x="271" y="176"/>
                </a:cubicBezTo>
                <a:cubicBezTo>
                  <a:pt x="294" y="181"/>
                  <a:pt x="299" y="204"/>
                  <a:pt x="311" y="227"/>
                </a:cubicBezTo>
                <a:cubicBezTo>
                  <a:pt x="362" y="322"/>
                  <a:pt x="395" y="447"/>
                  <a:pt x="497" y="492"/>
                </a:cubicBezTo>
                <a:cubicBezTo>
                  <a:pt x="599" y="542"/>
                  <a:pt x="734" y="486"/>
                  <a:pt x="824" y="418"/>
                </a:cubicBezTo>
                <a:cubicBezTo>
                  <a:pt x="948" y="322"/>
                  <a:pt x="1151" y="119"/>
                  <a:pt x="1016" y="29"/>
                </a:cubicBezTo>
                <a:cubicBezTo>
                  <a:pt x="982" y="1"/>
                  <a:pt x="920" y="6"/>
                  <a:pt x="892" y="40"/>
                </a:cubicBezTo>
                <a:cubicBezTo>
                  <a:pt x="852" y="80"/>
                  <a:pt x="852" y="125"/>
                  <a:pt x="869" y="176"/>
                </a:cubicBezTo>
                <a:cubicBezTo>
                  <a:pt x="892" y="249"/>
                  <a:pt x="954" y="294"/>
                  <a:pt x="1022" y="311"/>
                </a:cubicBezTo>
                <a:cubicBezTo>
                  <a:pt x="1135" y="328"/>
                  <a:pt x="1242" y="255"/>
                  <a:pt x="1332" y="187"/>
                </a:cubicBezTo>
                <a:cubicBezTo>
                  <a:pt x="1428" y="125"/>
                  <a:pt x="1552" y="69"/>
                  <a:pt x="1654" y="125"/>
                </a:cubicBezTo>
                <a:cubicBezTo>
                  <a:pt x="1744" y="176"/>
                  <a:pt x="1766" y="294"/>
                  <a:pt x="1840" y="368"/>
                </a:cubicBezTo>
                <a:cubicBezTo>
                  <a:pt x="1947" y="463"/>
                  <a:pt x="2139" y="424"/>
                  <a:pt x="2235" y="311"/>
                </a:cubicBezTo>
                <a:cubicBezTo>
                  <a:pt x="2252" y="289"/>
                  <a:pt x="2274" y="266"/>
                  <a:pt x="2263" y="238"/>
                </a:cubicBezTo>
                <a:cubicBezTo>
                  <a:pt x="2263" y="210"/>
                  <a:pt x="2252" y="198"/>
                  <a:pt x="2207" y="204"/>
                </a:cubicBezTo>
                <a:cubicBezTo>
                  <a:pt x="2122" y="249"/>
                  <a:pt x="2235" y="362"/>
                  <a:pt x="2319" y="368"/>
                </a:cubicBezTo>
                <a:cubicBezTo>
                  <a:pt x="2398" y="373"/>
                  <a:pt x="2477" y="339"/>
                  <a:pt x="2556" y="311"/>
                </a:cubicBezTo>
                <a:cubicBezTo>
                  <a:pt x="2630" y="283"/>
                  <a:pt x="2726" y="266"/>
                  <a:pt x="2788" y="322"/>
                </a:cubicBezTo>
                <a:cubicBezTo>
                  <a:pt x="2827" y="362"/>
                  <a:pt x="2844" y="418"/>
                  <a:pt x="2884" y="452"/>
                </a:cubicBezTo>
                <a:cubicBezTo>
                  <a:pt x="2957" y="509"/>
                  <a:pt x="3064" y="469"/>
                  <a:pt x="3137" y="424"/>
                </a:cubicBezTo>
                <a:cubicBezTo>
                  <a:pt x="3216" y="379"/>
                  <a:pt x="3307" y="322"/>
                  <a:pt x="3391" y="351"/>
                </a:cubicBezTo>
                <a:cubicBezTo>
                  <a:pt x="3436" y="368"/>
                  <a:pt x="3465" y="396"/>
                  <a:pt x="3499" y="424"/>
                </a:cubicBezTo>
                <a:cubicBezTo>
                  <a:pt x="3583" y="480"/>
                  <a:pt x="3702" y="503"/>
                  <a:pt x="3803" y="463"/>
                </a:cubicBezTo>
                <a:cubicBezTo>
                  <a:pt x="3899" y="430"/>
                  <a:pt x="4006" y="351"/>
                  <a:pt x="4108" y="396"/>
                </a:cubicBezTo>
                <a:cubicBezTo>
                  <a:pt x="4142" y="407"/>
                  <a:pt x="4164" y="435"/>
                  <a:pt x="4193" y="463"/>
                </a:cubicBezTo>
                <a:cubicBezTo>
                  <a:pt x="4238" y="503"/>
                  <a:pt x="4305" y="520"/>
                  <a:pt x="4367" y="520"/>
                </a:cubicBezTo>
                <a:cubicBezTo>
                  <a:pt x="4418" y="520"/>
                  <a:pt x="4463" y="503"/>
                  <a:pt x="4492" y="463"/>
                </a:cubicBezTo>
                <a:cubicBezTo>
                  <a:pt x="4520" y="430"/>
                  <a:pt x="4514" y="368"/>
                  <a:pt x="4480" y="339"/>
                </a:cubicBezTo>
                <a:cubicBezTo>
                  <a:pt x="4435" y="311"/>
                  <a:pt x="4373" y="339"/>
                  <a:pt x="4373" y="390"/>
                </a:cubicBezTo>
              </a:path>
            </a:pathLst>
          </a:custGeom>
          <a:noFill/>
          <a:ln cap="rnd" cmpd="sng" w="12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1"/>
          <p:cNvSpPr/>
          <p:nvPr/>
        </p:nvSpPr>
        <p:spPr>
          <a:xfrm>
            <a:off x="6034122" y="1953472"/>
            <a:ext cx="15438" cy="204352"/>
          </a:xfrm>
          <a:custGeom>
            <a:rect b="b" l="l" r="r" t="t"/>
            <a:pathLst>
              <a:path extrusionOk="0" fill="none" h="1734" w="131">
                <a:moveTo>
                  <a:pt x="130" y="1"/>
                </a:moveTo>
                <a:lnTo>
                  <a:pt x="1" y="1733"/>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1"/>
          <p:cNvSpPr/>
          <p:nvPr/>
        </p:nvSpPr>
        <p:spPr>
          <a:xfrm>
            <a:off x="5304044" y="3805960"/>
            <a:ext cx="332573" cy="169704"/>
          </a:xfrm>
          <a:custGeom>
            <a:rect b="b" l="l" r="r" t="t"/>
            <a:pathLst>
              <a:path extrusionOk="0" h="1440" w="2822">
                <a:moveTo>
                  <a:pt x="1186" y="1"/>
                </a:moveTo>
                <a:lnTo>
                  <a:pt x="1129" y="565"/>
                </a:lnTo>
                <a:lnTo>
                  <a:pt x="1" y="1440"/>
                </a:lnTo>
                <a:lnTo>
                  <a:pt x="2664" y="1440"/>
                </a:lnTo>
                <a:lnTo>
                  <a:pt x="2822"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1"/>
          <p:cNvSpPr/>
          <p:nvPr/>
        </p:nvSpPr>
        <p:spPr>
          <a:xfrm>
            <a:off x="5399149" y="2173616"/>
            <a:ext cx="392440" cy="1643772"/>
          </a:xfrm>
          <a:custGeom>
            <a:rect b="b" l="l" r="r" t="t"/>
            <a:pathLst>
              <a:path extrusionOk="0" h="13948" w="3330">
                <a:moveTo>
                  <a:pt x="1253" y="1"/>
                </a:moveTo>
                <a:lnTo>
                  <a:pt x="0" y="13948"/>
                </a:lnTo>
                <a:lnTo>
                  <a:pt x="2161" y="13948"/>
                </a:lnTo>
                <a:lnTo>
                  <a:pt x="3329" y="1919"/>
                </a:lnTo>
                <a:lnTo>
                  <a:pt x="3329" y="339"/>
                </a:lnTo>
                <a:lnTo>
                  <a:pt x="1253"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1"/>
          <p:cNvSpPr/>
          <p:nvPr/>
        </p:nvSpPr>
        <p:spPr>
          <a:xfrm>
            <a:off x="5816690" y="3805960"/>
            <a:ext cx="332573" cy="169704"/>
          </a:xfrm>
          <a:custGeom>
            <a:rect b="b" l="l" r="r" t="t"/>
            <a:pathLst>
              <a:path extrusionOk="0" h="1440" w="2822">
                <a:moveTo>
                  <a:pt x="1186" y="1"/>
                </a:moveTo>
                <a:lnTo>
                  <a:pt x="1129" y="565"/>
                </a:lnTo>
                <a:lnTo>
                  <a:pt x="1" y="1440"/>
                </a:lnTo>
                <a:lnTo>
                  <a:pt x="2664" y="1440"/>
                </a:lnTo>
                <a:lnTo>
                  <a:pt x="2822"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1"/>
          <p:cNvSpPr/>
          <p:nvPr/>
        </p:nvSpPr>
        <p:spPr>
          <a:xfrm>
            <a:off x="5730895" y="2173616"/>
            <a:ext cx="449008" cy="1645186"/>
          </a:xfrm>
          <a:custGeom>
            <a:rect b="b" l="l" r="r" t="t"/>
            <a:pathLst>
              <a:path extrusionOk="0" h="13960" w="3810">
                <a:moveTo>
                  <a:pt x="2562" y="1"/>
                </a:moveTo>
                <a:lnTo>
                  <a:pt x="1" y="339"/>
                </a:lnTo>
                <a:lnTo>
                  <a:pt x="1" y="1586"/>
                </a:lnTo>
                <a:lnTo>
                  <a:pt x="345" y="1924"/>
                </a:lnTo>
                <a:lnTo>
                  <a:pt x="1654" y="13959"/>
                </a:lnTo>
                <a:lnTo>
                  <a:pt x="3809" y="13959"/>
                </a:lnTo>
                <a:lnTo>
                  <a:pt x="2562"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1"/>
          <p:cNvSpPr/>
          <p:nvPr/>
        </p:nvSpPr>
        <p:spPr>
          <a:xfrm>
            <a:off x="5730895" y="2243384"/>
            <a:ext cx="97226" cy="671745"/>
          </a:xfrm>
          <a:custGeom>
            <a:rect b="b" l="l" r="r" t="t"/>
            <a:pathLst>
              <a:path extrusionOk="0" fill="none" h="5700" w="825">
                <a:moveTo>
                  <a:pt x="1" y="1"/>
                </a:moveTo>
                <a:lnTo>
                  <a:pt x="1" y="994"/>
                </a:lnTo>
                <a:lnTo>
                  <a:pt x="345" y="1332"/>
                </a:lnTo>
                <a:lnTo>
                  <a:pt x="825" y="5699"/>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1"/>
          <p:cNvSpPr/>
          <p:nvPr/>
        </p:nvSpPr>
        <p:spPr>
          <a:xfrm>
            <a:off x="5401152" y="3817274"/>
            <a:ext cx="254085" cy="118"/>
          </a:xfrm>
          <a:custGeom>
            <a:rect b="b" l="l" r="r" t="t"/>
            <a:pathLst>
              <a:path extrusionOk="0" fill="none" h="1" w="2156">
                <a:moveTo>
                  <a:pt x="0" y="1"/>
                </a:moveTo>
                <a:lnTo>
                  <a:pt x="2156" y="1"/>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1"/>
          <p:cNvSpPr/>
          <p:nvPr/>
        </p:nvSpPr>
        <p:spPr>
          <a:xfrm>
            <a:off x="5404452" y="3773434"/>
            <a:ext cx="250785" cy="6717"/>
          </a:xfrm>
          <a:custGeom>
            <a:rect b="b" l="l" r="r" t="t"/>
            <a:pathLst>
              <a:path extrusionOk="0" fill="none" h="57" w="2128">
                <a:moveTo>
                  <a:pt x="2128" y="0"/>
                </a:moveTo>
                <a:lnTo>
                  <a:pt x="1" y="57"/>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1"/>
          <p:cNvSpPr/>
          <p:nvPr/>
        </p:nvSpPr>
        <p:spPr>
          <a:xfrm>
            <a:off x="5925819" y="3817274"/>
            <a:ext cx="254085" cy="118"/>
          </a:xfrm>
          <a:custGeom>
            <a:rect b="b" l="l" r="r" t="t"/>
            <a:pathLst>
              <a:path extrusionOk="0" fill="none" h="1" w="2156">
                <a:moveTo>
                  <a:pt x="0" y="1"/>
                </a:moveTo>
                <a:lnTo>
                  <a:pt x="2155" y="1"/>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1"/>
          <p:cNvSpPr/>
          <p:nvPr/>
        </p:nvSpPr>
        <p:spPr>
          <a:xfrm>
            <a:off x="5916508" y="3773434"/>
            <a:ext cx="263395" cy="6717"/>
          </a:xfrm>
          <a:custGeom>
            <a:rect b="b" l="l" r="r" t="t"/>
            <a:pathLst>
              <a:path extrusionOk="0" fill="none" h="57" w="2235">
                <a:moveTo>
                  <a:pt x="2234" y="0"/>
                </a:moveTo>
                <a:lnTo>
                  <a:pt x="0" y="57"/>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1"/>
          <p:cNvSpPr/>
          <p:nvPr/>
        </p:nvSpPr>
        <p:spPr>
          <a:xfrm>
            <a:off x="6069359" y="2579257"/>
            <a:ext cx="79902" cy="872444"/>
          </a:xfrm>
          <a:custGeom>
            <a:rect b="b" l="l" r="r" t="t"/>
            <a:pathLst>
              <a:path extrusionOk="0" fill="none" h="7403" w="678">
                <a:moveTo>
                  <a:pt x="1" y="0"/>
                </a:moveTo>
                <a:lnTo>
                  <a:pt x="678" y="7403"/>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1"/>
          <p:cNvSpPr/>
          <p:nvPr/>
        </p:nvSpPr>
        <p:spPr>
          <a:xfrm>
            <a:off x="4625231" y="1747234"/>
            <a:ext cx="986758" cy="529029"/>
          </a:xfrm>
          <a:custGeom>
            <a:rect b="b" l="l" r="r" t="t"/>
            <a:pathLst>
              <a:path extrusionOk="0" h="4489" w="8373">
                <a:moveTo>
                  <a:pt x="7585" y="1"/>
                </a:moveTo>
                <a:cubicBezTo>
                  <a:pt x="7404" y="1"/>
                  <a:pt x="7234" y="67"/>
                  <a:pt x="7103" y="171"/>
                </a:cubicBezTo>
                <a:lnTo>
                  <a:pt x="7098" y="177"/>
                </a:lnTo>
                <a:cubicBezTo>
                  <a:pt x="7075" y="188"/>
                  <a:pt x="7064" y="211"/>
                  <a:pt x="7041" y="228"/>
                </a:cubicBezTo>
                <a:lnTo>
                  <a:pt x="4158" y="2913"/>
                </a:lnTo>
                <a:lnTo>
                  <a:pt x="1456" y="1582"/>
                </a:lnTo>
                <a:cubicBezTo>
                  <a:pt x="1411" y="1559"/>
                  <a:pt x="1365" y="1537"/>
                  <a:pt x="1320" y="1525"/>
                </a:cubicBezTo>
                <a:cubicBezTo>
                  <a:pt x="1320" y="1525"/>
                  <a:pt x="222" y="1020"/>
                  <a:pt x="64" y="1020"/>
                </a:cubicBezTo>
                <a:cubicBezTo>
                  <a:pt x="53" y="1020"/>
                  <a:pt x="46" y="1023"/>
                  <a:pt x="45" y="1029"/>
                </a:cubicBezTo>
                <a:cubicBezTo>
                  <a:pt x="0" y="1328"/>
                  <a:pt x="553" y="1537"/>
                  <a:pt x="553" y="1537"/>
                </a:cubicBezTo>
                <a:cubicBezTo>
                  <a:pt x="553" y="1537"/>
                  <a:pt x="135" y="1711"/>
                  <a:pt x="79" y="1853"/>
                </a:cubicBezTo>
                <a:cubicBezTo>
                  <a:pt x="28" y="1994"/>
                  <a:pt x="152" y="2360"/>
                  <a:pt x="152" y="2360"/>
                </a:cubicBezTo>
                <a:cubicBezTo>
                  <a:pt x="152" y="2360"/>
                  <a:pt x="299" y="2304"/>
                  <a:pt x="299" y="2101"/>
                </a:cubicBezTo>
                <a:lnTo>
                  <a:pt x="547" y="1869"/>
                </a:lnTo>
                <a:lnTo>
                  <a:pt x="547" y="1869"/>
                </a:lnTo>
                <a:cubicBezTo>
                  <a:pt x="547" y="1870"/>
                  <a:pt x="299" y="2315"/>
                  <a:pt x="807" y="2609"/>
                </a:cubicBezTo>
                <a:cubicBezTo>
                  <a:pt x="835" y="2631"/>
                  <a:pt x="869" y="2642"/>
                  <a:pt x="903" y="2665"/>
                </a:cubicBezTo>
                <a:lnTo>
                  <a:pt x="3978" y="4375"/>
                </a:lnTo>
                <a:cubicBezTo>
                  <a:pt x="4006" y="4386"/>
                  <a:pt x="4034" y="4408"/>
                  <a:pt x="4062" y="4414"/>
                </a:cubicBezTo>
                <a:cubicBezTo>
                  <a:pt x="4147" y="4459"/>
                  <a:pt x="4249" y="4476"/>
                  <a:pt x="4356" y="4487"/>
                </a:cubicBezTo>
                <a:cubicBezTo>
                  <a:pt x="4368" y="4488"/>
                  <a:pt x="4381" y="4488"/>
                  <a:pt x="4394" y="4488"/>
                </a:cubicBezTo>
                <a:cubicBezTo>
                  <a:pt x="4605" y="4488"/>
                  <a:pt x="4798" y="4400"/>
                  <a:pt x="4937" y="4250"/>
                </a:cubicBezTo>
                <a:lnTo>
                  <a:pt x="8068" y="1356"/>
                </a:lnTo>
                <a:cubicBezTo>
                  <a:pt x="8243" y="1221"/>
                  <a:pt x="8345" y="1023"/>
                  <a:pt x="8356" y="803"/>
                </a:cubicBezTo>
                <a:cubicBezTo>
                  <a:pt x="8373" y="380"/>
                  <a:pt x="8051" y="19"/>
                  <a:pt x="7628" y="2"/>
                </a:cubicBezTo>
                <a:cubicBezTo>
                  <a:pt x="7614" y="1"/>
                  <a:pt x="7600" y="1"/>
                  <a:pt x="7585" y="1"/>
                </a:cubicBezTo>
                <a:close/>
              </a:path>
            </a:pathLst>
          </a:custGeom>
          <a:solidFill>
            <a:srgbClr val="FFFFFF"/>
          </a:solid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1"/>
          <p:cNvSpPr/>
          <p:nvPr/>
        </p:nvSpPr>
        <p:spPr>
          <a:xfrm>
            <a:off x="4659054" y="1978810"/>
            <a:ext cx="2121" cy="22038"/>
          </a:xfrm>
          <a:custGeom>
            <a:rect b="b" l="l" r="r" t="t"/>
            <a:pathLst>
              <a:path extrusionOk="0" fill="none" h="187" w="18">
                <a:moveTo>
                  <a:pt x="18" y="187"/>
                </a:moveTo>
                <a:cubicBezTo>
                  <a:pt x="18" y="125"/>
                  <a:pt x="12" y="57"/>
                  <a:pt x="1" y="0"/>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1"/>
          <p:cNvSpPr/>
          <p:nvPr/>
        </p:nvSpPr>
        <p:spPr>
          <a:xfrm>
            <a:off x="5122556" y="2244798"/>
            <a:ext cx="42662" cy="8721"/>
          </a:xfrm>
          <a:custGeom>
            <a:rect b="b" l="l" r="r" t="t"/>
            <a:pathLst>
              <a:path extrusionOk="0" fill="none" h="74" w="362">
                <a:moveTo>
                  <a:pt x="0" y="28"/>
                </a:moveTo>
                <a:cubicBezTo>
                  <a:pt x="119" y="74"/>
                  <a:pt x="254" y="57"/>
                  <a:pt x="361" y="0"/>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1"/>
          <p:cNvSpPr/>
          <p:nvPr/>
        </p:nvSpPr>
        <p:spPr>
          <a:xfrm>
            <a:off x="5097925" y="2081811"/>
            <a:ext cx="42662" cy="23452"/>
          </a:xfrm>
          <a:custGeom>
            <a:rect b="b" l="l" r="r" t="t"/>
            <a:pathLst>
              <a:path extrusionOk="0" fill="none" h="199" w="362">
                <a:moveTo>
                  <a:pt x="1" y="1"/>
                </a:moveTo>
                <a:lnTo>
                  <a:pt x="362" y="198"/>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1"/>
          <p:cNvSpPr/>
          <p:nvPr/>
        </p:nvSpPr>
        <p:spPr>
          <a:xfrm>
            <a:off x="5312765" y="1734506"/>
            <a:ext cx="307942" cy="294979"/>
          </a:xfrm>
          <a:custGeom>
            <a:rect b="b" l="l" r="r" t="t"/>
            <a:pathLst>
              <a:path extrusionOk="0" h="2503" w="2613">
                <a:moveTo>
                  <a:pt x="1669" y="0"/>
                </a:moveTo>
                <a:cubicBezTo>
                  <a:pt x="1458" y="0"/>
                  <a:pt x="1272" y="77"/>
                  <a:pt x="1123" y="200"/>
                </a:cubicBezTo>
                <a:lnTo>
                  <a:pt x="1112" y="211"/>
                </a:lnTo>
                <a:cubicBezTo>
                  <a:pt x="1089" y="234"/>
                  <a:pt x="1066" y="251"/>
                  <a:pt x="1044" y="268"/>
                </a:cubicBezTo>
                <a:lnTo>
                  <a:pt x="0" y="1244"/>
                </a:lnTo>
                <a:lnTo>
                  <a:pt x="1264" y="2502"/>
                </a:lnTo>
                <a:lnTo>
                  <a:pt x="2268" y="1583"/>
                </a:lnTo>
                <a:cubicBezTo>
                  <a:pt x="2449" y="1425"/>
                  <a:pt x="2567" y="1199"/>
                  <a:pt x="2584" y="939"/>
                </a:cubicBezTo>
                <a:cubicBezTo>
                  <a:pt x="2612" y="448"/>
                  <a:pt x="2229" y="25"/>
                  <a:pt x="1732" y="3"/>
                </a:cubicBezTo>
                <a:cubicBezTo>
                  <a:pt x="1711" y="1"/>
                  <a:pt x="1690" y="0"/>
                  <a:pt x="1669" y="0"/>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1"/>
          <p:cNvSpPr/>
          <p:nvPr/>
        </p:nvSpPr>
        <p:spPr>
          <a:xfrm>
            <a:off x="5316065" y="1881701"/>
            <a:ext cx="146370" cy="147784"/>
          </a:xfrm>
          <a:custGeom>
            <a:rect b="b" l="l" r="r" t="t"/>
            <a:pathLst>
              <a:path extrusionOk="0" fill="none" h="1254" w="1242">
                <a:moveTo>
                  <a:pt x="0" y="1"/>
                </a:moveTo>
                <a:lnTo>
                  <a:pt x="1241" y="1253"/>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1"/>
          <p:cNvSpPr/>
          <p:nvPr/>
        </p:nvSpPr>
        <p:spPr>
          <a:xfrm>
            <a:off x="5339281" y="1855774"/>
            <a:ext cx="138474" cy="159687"/>
          </a:xfrm>
          <a:custGeom>
            <a:rect b="b" l="l" r="r" t="t"/>
            <a:pathLst>
              <a:path extrusionOk="0" fill="none" h="1355" w="1175">
                <a:moveTo>
                  <a:pt x="1174" y="1355"/>
                </a:moveTo>
                <a:lnTo>
                  <a:pt x="1" y="1"/>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1"/>
          <p:cNvSpPr/>
          <p:nvPr/>
        </p:nvSpPr>
        <p:spPr>
          <a:xfrm>
            <a:off x="5514877" y="1746055"/>
            <a:ext cx="549299" cy="488842"/>
          </a:xfrm>
          <a:custGeom>
            <a:rect b="b" l="l" r="r" t="t"/>
            <a:pathLst>
              <a:path extrusionOk="0" h="4148" w="4661">
                <a:moveTo>
                  <a:pt x="0" y="1"/>
                </a:moveTo>
                <a:lnTo>
                  <a:pt x="260" y="3629"/>
                </a:lnTo>
                <a:cubicBezTo>
                  <a:pt x="260" y="3629"/>
                  <a:pt x="880" y="4142"/>
                  <a:pt x="2308" y="4148"/>
                </a:cubicBezTo>
                <a:lnTo>
                  <a:pt x="2336" y="4148"/>
                </a:lnTo>
                <a:cubicBezTo>
                  <a:pt x="3758" y="4142"/>
                  <a:pt x="4378" y="3629"/>
                  <a:pt x="4378" y="3629"/>
                </a:cubicBezTo>
                <a:lnTo>
                  <a:pt x="4661" y="1"/>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1"/>
          <p:cNvSpPr/>
          <p:nvPr/>
        </p:nvSpPr>
        <p:spPr>
          <a:xfrm>
            <a:off x="5520180" y="1825840"/>
            <a:ext cx="24749" cy="322673"/>
          </a:xfrm>
          <a:custGeom>
            <a:rect b="b" l="l" r="r" t="t"/>
            <a:pathLst>
              <a:path extrusionOk="0" fill="none" h="2738" w="210">
                <a:moveTo>
                  <a:pt x="0" y="1"/>
                </a:moveTo>
                <a:lnTo>
                  <a:pt x="209" y="2737"/>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1"/>
          <p:cNvSpPr/>
          <p:nvPr/>
        </p:nvSpPr>
        <p:spPr>
          <a:xfrm>
            <a:off x="5957638" y="1746055"/>
            <a:ext cx="534096" cy="633915"/>
          </a:xfrm>
          <a:custGeom>
            <a:rect b="b" l="l" r="r" t="t"/>
            <a:pathLst>
              <a:path extrusionOk="0" h="5379" w="4532">
                <a:moveTo>
                  <a:pt x="861" y="0"/>
                </a:moveTo>
                <a:cubicBezTo>
                  <a:pt x="852" y="0"/>
                  <a:pt x="844" y="0"/>
                  <a:pt x="836" y="1"/>
                </a:cubicBezTo>
                <a:cubicBezTo>
                  <a:pt x="413" y="23"/>
                  <a:pt x="85" y="384"/>
                  <a:pt x="108" y="807"/>
                </a:cubicBezTo>
                <a:cubicBezTo>
                  <a:pt x="125" y="1039"/>
                  <a:pt x="238" y="1242"/>
                  <a:pt x="413" y="1377"/>
                </a:cubicBezTo>
                <a:lnTo>
                  <a:pt x="418" y="1383"/>
                </a:lnTo>
                <a:lnTo>
                  <a:pt x="2506" y="2901"/>
                </a:lnTo>
                <a:lnTo>
                  <a:pt x="322" y="4227"/>
                </a:lnTo>
                <a:cubicBezTo>
                  <a:pt x="131" y="4339"/>
                  <a:pt x="1" y="4554"/>
                  <a:pt x="18" y="4791"/>
                </a:cubicBezTo>
                <a:cubicBezTo>
                  <a:pt x="29" y="5116"/>
                  <a:pt x="300" y="5379"/>
                  <a:pt x="627" y="5379"/>
                </a:cubicBezTo>
                <a:cubicBezTo>
                  <a:pt x="640" y="5379"/>
                  <a:pt x="653" y="5378"/>
                  <a:pt x="667" y="5378"/>
                </a:cubicBezTo>
                <a:cubicBezTo>
                  <a:pt x="757" y="5366"/>
                  <a:pt x="842" y="5349"/>
                  <a:pt x="921" y="5310"/>
                </a:cubicBezTo>
                <a:lnTo>
                  <a:pt x="943" y="5299"/>
                </a:lnTo>
                <a:cubicBezTo>
                  <a:pt x="949" y="5293"/>
                  <a:pt x="954" y="5293"/>
                  <a:pt x="960" y="5282"/>
                </a:cubicBezTo>
                <a:lnTo>
                  <a:pt x="3995" y="3606"/>
                </a:lnTo>
                <a:cubicBezTo>
                  <a:pt x="4103" y="3572"/>
                  <a:pt x="4187" y="3471"/>
                  <a:pt x="4278" y="3397"/>
                </a:cubicBezTo>
                <a:cubicBezTo>
                  <a:pt x="4441" y="3245"/>
                  <a:pt x="4531" y="3036"/>
                  <a:pt x="4526" y="2793"/>
                </a:cubicBezTo>
                <a:cubicBezTo>
                  <a:pt x="4509" y="2551"/>
                  <a:pt x="4390" y="2336"/>
                  <a:pt x="4199" y="2212"/>
                </a:cubicBezTo>
                <a:lnTo>
                  <a:pt x="1327" y="159"/>
                </a:lnTo>
                <a:cubicBezTo>
                  <a:pt x="1192" y="56"/>
                  <a:pt x="1032" y="0"/>
                  <a:pt x="8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1"/>
          <p:cNvSpPr/>
          <p:nvPr/>
        </p:nvSpPr>
        <p:spPr>
          <a:xfrm>
            <a:off x="5957049" y="1852474"/>
            <a:ext cx="535393" cy="530089"/>
          </a:xfrm>
          <a:custGeom>
            <a:rect b="b" l="l" r="r" t="t"/>
            <a:pathLst>
              <a:path extrusionOk="0" fill="none" h="4498" w="4543">
                <a:moveTo>
                  <a:pt x="1349" y="1157"/>
                </a:moveTo>
                <a:lnTo>
                  <a:pt x="2505" y="1998"/>
                </a:lnTo>
                <a:lnTo>
                  <a:pt x="316" y="3324"/>
                </a:lnTo>
                <a:lnTo>
                  <a:pt x="316" y="3324"/>
                </a:lnTo>
                <a:cubicBezTo>
                  <a:pt x="130" y="3436"/>
                  <a:pt x="0" y="3651"/>
                  <a:pt x="17" y="3888"/>
                </a:cubicBezTo>
                <a:cubicBezTo>
                  <a:pt x="28" y="4226"/>
                  <a:pt x="316" y="4497"/>
                  <a:pt x="666" y="4475"/>
                </a:cubicBezTo>
                <a:cubicBezTo>
                  <a:pt x="756" y="4463"/>
                  <a:pt x="841" y="4446"/>
                  <a:pt x="914" y="4407"/>
                </a:cubicBezTo>
                <a:lnTo>
                  <a:pt x="914" y="4407"/>
                </a:lnTo>
                <a:lnTo>
                  <a:pt x="937" y="4396"/>
                </a:lnTo>
                <a:cubicBezTo>
                  <a:pt x="948" y="4390"/>
                  <a:pt x="954" y="4390"/>
                  <a:pt x="959" y="4379"/>
                </a:cubicBezTo>
                <a:lnTo>
                  <a:pt x="3950" y="2726"/>
                </a:lnTo>
                <a:cubicBezTo>
                  <a:pt x="4063" y="2686"/>
                  <a:pt x="4226" y="2517"/>
                  <a:pt x="4311" y="2443"/>
                </a:cubicBezTo>
                <a:lnTo>
                  <a:pt x="4311" y="2443"/>
                </a:lnTo>
                <a:lnTo>
                  <a:pt x="4311" y="2443"/>
                </a:lnTo>
                <a:cubicBezTo>
                  <a:pt x="4474" y="2291"/>
                  <a:pt x="4542" y="2133"/>
                  <a:pt x="4531" y="1890"/>
                </a:cubicBezTo>
                <a:cubicBezTo>
                  <a:pt x="4514" y="1642"/>
                  <a:pt x="4395" y="1433"/>
                  <a:pt x="4204" y="1304"/>
                </a:cubicBezTo>
                <a:lnTo>
                  <a:pt x="4204" y="1304"/>
                </a:lnTo>
                <a:lnTo>
                  <a:pt x="2376" y="0"/>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1"/>
          <p:cNvSpPr/>
          <p:nvPr/>
        </p:nvSpPr>
        <p:spPr>
          <a:xfrm>
            <a:off x="6461680" y="2069908"/>
            <a:ext cx="9428" cy="40658"/>
          </a:xfrm>
          <a:custGeom>
            <a:rect b="b" l="l" r="r" t="t"/>
            <a:pathLst>
              <a:path extrusionOk="0" fill="none" h="345" w="80">
                <a:moveTo>
                  <a:pt x="51" y="0"/>
                </a:moveTo>
                <a:cubicBezTo>
                  <a:pt x="80" y="113"/>
                  <a:pt x="57" y="237"/>
                  <a:pt x="1" y="345"/>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1"/>
          <p:cNvSpPr/>
          <p:nvPr/>
        </p:nvSpPr>
        <p:spPr>
          <a:xfrm>
            <a:off x="5874554" y="2226767"/>
            <a:ext cx="179603" cy="184317"/>
          </a:xfrm>
          <a:custGeom>
            <a:rect b="b" l="l" r="r" t="t"/>
            <a:pathLst>
              <a:path extrusionOk="0" h="1564" w="1524">
                <a:moveTo>
                  <a:pt x="926" y="1"/>
                </a:moveTo>
                <a:lnTo>
                  <a:pt x="926" y="1"/>
                </a:lnTo>
                <a:cubicBezTo>
                  <a:pt x="1" y="1372"/>
                  <a:pt x="1524" y="1564"/>
                  <a:pt x="1524" y="1564"/>
                </a:cubicBezTo>
                <a:lnTo>
                  <a:pt x="1496" y="1276"/>
                </a:lnTo>
                <a:cubicBezTo>
                  <a:pt x="757" y="960"/>
                  <a:pt x="926" y="1"/>
                  <a:pt x="926"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1"/>
          <p:cNvSpPr/>
          <p:nvPr/>
        </p:nvSpPr>
        <p:spPr>
          <a:xfrm>
            <a:off x="5972251" y="2243384"/>
            <a:ext cx="73303" cy="131167"/>
          </a:xfrm>
          <a:custGeom>
            <a:rect b="b" l="l" r="r" t="t"/>
            <a:pathLst>
              <a:path extrusionOk="0" fill="none" h="1113" w="622">
                <a:moveTo>
                  <a:pt x="86" y="1"/>
                </a:moveTo>
                <a:cubicBezTo>
                  <a:pt x="86" y="1"/>
                  <a:pt x="1" y="808"/>
                  <a:pt x="622" y="1112"/>
                </a:cubicBez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1"/>
          <p:cNvSpPr/>
          <p:nvPr/>
        </p:nvSpPr>
        <p:spPr>
          <a:xfrm>
            <a:off x="5945028" y="1734624"/>
            <a:ext cx="298632" cy="262216"/>
          </a:xfrm>
          <a:custGeom>
            <a:rect b="b" l="l" r="r" t="t"/>
            <a:pathLst>
              <a:path extrusionOk="0" h="2225" w="2534">
                <a:moveTo>
                  <a:pt x="961" y="1"/>
                </a:moveTo>
                <a:cubicBezTo>
                  <a:pt x="737" y="1"/>
                  <a:pt x="482" y="77"/>
                  <a:pt x="271" y="340"/>
                </a:cubicBezTo>
                <a:cubicBezTo>
                  <a:pt x="1" y="679"/>
                  <a:pt x="63" y="989"/>
                  <a:pt x="164" y="1209"/>
                </a:cubicBezTo>
                <a:cubicBezTo>
                  <a:pt x="238" y="1356"/>
                  <a:pt x="356" y="1480"/>
                  <a:pt x="492" y="1582"/>
                </a:cubicBezTo>
                <a:lnTo>
                  <a:pt x="1394" y="2225"/>
                </a:lnTo>
                <a:lnTo>
                  <a:pt x="2534" y="927"/>
                </a:lnTo>
                <a:lnTo>
                  <a:pt x="1643" y="239"/>
                </a:lnTo>
                <a:cubicBezTo>
                  <a:pt x="1479" y="120"/>
                  <a:pt x="1281" y="30"/>
                  <a:pt x="1078" y="7"/>
                </a:cubicBezTo>
                <a:cubicBezTo>
                  <a:pt x="1041" y="3"/>
                  <a:pt x="1001" y="1"/>
                  <a:pt x="961" y="1"/>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1"/>
          <p:cNvSpPr/>
          <p:nvPr/>
        </p:nvSpPr>
        <p:spPr>
          <a:xfrm>
            <a:off x="5945028" y="1758076"/>
            <a:ext cx="164401" cy="238764"/>
          </a:xfrm>
          <a:custGeom>
            <a:rect b="b" l="l" r="r" t="t"/>
            <a:pathLst>
              <a:path extrusionOk="0" fill="none" h="2026" w="1395">
                <a:moveTo>
                  <a:pt x="1394" y="2026"/>
                </a:moveTo>
                <a:lnTo>
                  <a:pt x="492" y="1383"/>
                </a:lnTo>
                <a:cubicBezTo>
                  <a:pt x="356" y="1281"/>
                  <a:pt x="238" y="1157"/>
                  <a:pt x="164" y="1010"/>
                </a:cubicBezTo>
                <a:cubicBezTo>
                  <a:pt x="63" y="790"/>
                  <a:pt x="1" y="480"/>
                  <a:pt x="271" y="141"/>
                </a:cubicBezTo>
                <a:cubicBezTo>
                  <a:pt x="311" y="85"/>
                  <a:pt x="362" y="34"/>
                  <a:pt x="413" y="0"/>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1"/>
          <p:cNvSpPr/>
          <p:nvPr/>
        </p:nvSpPr>
        <p:spPr>
          <a:xfrm>
            <a:off x="6109310" y="1843871"/>
            <a:ext cx="134349" cy="152380"/>
          </a:xfrm>
          <a:custGeom>
            <a:rect b="b" l="l" r="r" t="t"/>
            <a:pathLst>
              <a:path extrusionOk="0" fill="none" h="1293" w="1140">
                <a:moveTo>
                  <a:pt x="0" y="1292"/>
                </a:moveTo>
                <a:lnTo>
                  <a:pt x="1140" y="0"/>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1"/>
          <p:cNvSpPr/>
          <p:nvPr/>
        </p:nvSpPr>
        <p:spPr>
          <a:xfrm>
            <a:off x="6086683" y="1823247"/>
            <a:ext cx="130460" cy="154383"/>
          </a:xfrm>
          <a:custGeom>
            <a:rect b="b" l="l" r="r" t="t"/>
            <a:pathLst>
              <a:path extrusionOk="0" fill="none" h="1310" w="1107">
                <a:moveTo>
                  <a:pt x="1106" y="0"/>
                </a:moveTo>
                <a:lnTo>
                  <a:pt x="0" y="1309"/>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1"/>
          <p:cNvSpPr/>
          <p:nvPr/>
        </p:nvSpPr>
        <p:spPr>
          <a:xfrm>
            <a:off x="5648518" y="1462861"/>
            <a:ext cx="249488" cy="412357"/>
          </a:xfrm>
          <a:custGeom>
            <a:rect b="b" l="l" r="r" t="t"/>
            <a:pathLst>
              <a:path extrusionOk="0" h="3499" w="2117">
                <a:moveTo>
                  <a:pt x="1061" y="0"/>
                </a:moveTo>
                <a:cubicBezTo>
                  <a:pt x="474" y="0"/>
                  <a:pt x="0" y="480"/>
                  <a:pt x="0" y="1061"/>
                </a:cubicBezTo>
                <a:lnTo>
                  <a:pt x="0" y="2443"/>
                </a:lnTo>
                <a:cubicBezTo>
                  <a:pt x="0" y="3024"/>
                  <a:pt x="480" y="3498"/>
                  <a:pt x="1061" y="3498"/>
                </a:cubicBezTo>
                <a:cubicBezTo>
                  <a:pt x="1636" y="3498"/>
                  <a:pt x="2116" y="3024"/>
                  <a:pt x="2116" y="2443"/>
                </a:cubicBezTo>
                <a:lnTo>
                  <a:pt x="2116" y="1061"/>
                </a:lnTo>
                <a:cubicBezTo>
                  <a:pt x="2116" y="474"/>
                  <a:pt x="1636" y="0"/>
                  <a:pt x="10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1"/>
          <p:cNvSpPr/>
          <p:nvPr/>
        </p:nvSpPr>
        <p:spPr>
          <a:xfrm>
            <a:off x="5648518" y="1361039"/>
            <a:ext cx="249488" cy="412357"/>
          </a:xfrm>
          <a:custGeom>
            <a:rect b="b" l="l" r="r" t="t"/>
            <a:pathLst>
              <a:path extrusionOk="0" h="3499" w="2117">
                <a:moveTo>
                  <a:pt x="1061" y="1"/>
                </a:moveTo>
                <a:cubicBezTo>
                  <a:pt x="474" y="1"/>
                  <a:pt x="0" y="480"/>
                  <a:pt x="0" y="1062"/>
                </a:cubicBezTo>
                <a:lnTo>
                  <a:pt x="0" y="2444"/>
                </a:lnTo>
                <a:cubicBezTo>
                  <a:pt x="0" y="3031"/>
                  <a:pt x="480" y="3499"/>
                  <a:pt x="1061" y="3499"/>
                </a:cubicBezTo>
                <a:cubicBezTo>
                  <a:pt x="1636" y="3499"/>
                  <a:pt x="2116" y="3031"/>
                  <a:pt x="2116" y="2444"/>
                </a:cubicBezTo>
                <a:lnTo>
                  <a:pt x="2116" y="1062"/>
                </a:lnTo>
                <a:cubicBezTo>
                  <a:pt x="2116" y="475"/>
                  <a:pt x="1636" y="1"/>
                  <a:pt x="1061" y="1"/>
                </a:cubicBezTo>
                <a:close/>
              </a:path>
            </a:pathLst>
          </a:custGeom>
          <a:solidFill>
            <a:srgbClr val="C7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1"/>
          <p:cNvSpPr/>
          <p:nvPr/>
        </p:nvSpPr>
        <p:spPr>
          <a:xfrm>
            <a:off x="5649815" y="1322501"/>
            <a:ext cx="272705" cy="412475"/>
          </a:xfrm>
          <a:custGeom>
            <a:rect b="b" l="l" r="r" t="t"/>
            <a:pathLst>
              <a:path extrusionOk="0" h="3500" w="2314">
                <a:moveTo>
                  <a:pt x="1059" y="0"/>
                </a:moveTo>
                <a:cubicBezTo>
                  <a:pt x="478" y="0"/>
                  <a:pt x="1" y="473"/>
                  <a:pt x="1" y="1056"/>
                </a:cubicBezTo>
                <a:lnTo>
                  <a:pt x="1" y="2410"/>
                </a:lnTo>
                <a:cubicBezTo>
                  <a:pt x="1" y="2957"/>
                  <a:pt x="396" y="3425"/>
                  <a:pt x="932" y="3493"/>
                </a:cubicBezTo>
                <a:cubicBezTo>
                  <a:pt x="970" y="3497"/>
                  <a:pt x="1008" y="3499"/>
                  <a:pt x="1046" y="3499"/>
                </a:cubicBezTo>
                <a:cubicBezTo>
                  <a:pt x="1627" y="3499"/>
                  <a:pt x="2105" y="3021"/>
                  <a:pt x="2105" y="2438"/>
                </a:cubicBezTo>
                <a:lnTo>
                  <a:pt x="2105" y="1896"/>
                </a:lnTo>
                <a:cubicBezTo>
                  <a:pt x="2218" y="1896"/>
                  <a:pt x="2303" y="1806"/>
                  <a:pt x="2303" y="1699"/>
                </a:cubicBezTo>
                <a:cubicBezTo>
                  <a:pt x="2314" y="1586"/>
                  <a:pt x="2218" y="1501"/>
                  <a:pt x="2105" y="1501"/>
                </a:cubicBezTo>
                <a:lnTo>
                  <a:pt x="2105" y="1084"/>
                </a:lnTo>
                <a:cubicBezTo>
                  <a:pt x="2105" y="542"/>
                  <a:pt x="1710" y="68"/>
                  <a:pt x="1174" y="6"/>
                </a:cubicBezTo>
                <a:cubicBezTo>
                  <a:pt x="1135" y="2"/>
                  <a:pt x="1097" y="0"/>
                  <a:pt x="1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1"/>
          <p:cNvSpPr/>
          <p:nvPr/>
        </p:nvSpPr>
        <p:spPr>
          <a:xfrm>
            <a:off x="5648518" y="1322501"/>
            <a:ext cx="274001" cy="412357"/>
          </a:xfrm>
          <a:custGeom>
            <a:rect b="b" l="l" r="r" t="t"/>
            <a:pathLst>
              <a:path extrusionOk="0" fill="none" h="3499" w="2325">
                <a:moveTo>
                  <a:pt x="2116" y="1501"/>
                </a:moveTo>
                <a:lnTo>
                  <a:pt x="2116" y="1501"/>
                </a:lnTo>
                <a:lnTo>
                  <a:pt x="2116" y="1056"/>
                </a:lnTo>
                <a:cubicBezTo>
                  <a:pt x="2116" y="480"/>
                  <a:pt x="1648" y="1"/>
                  <a:pt x="1061" y="1"/>
                </a:cubicBezTo>
                <a:cubicBezTo>
                  <a:pt x="480" y="1"/>
                  <a:pt x="0" y="475"/>
                  <a:pt x="0" y="1056"/>
                </a:cubicBezTo>
                <a:lnTo>
                  <a:pt x="0" y="2438"/>
                </a:lnTo>
                <a:cubicBezTo>
                  <a:pt x="0" y="3019"/>
                  <a:pt x="474" y="3499"/>
                  <a:pt x="1061" y="3499"/>
                </a:cubicBezTo>
                <a:cubicBezTo>
                  <a:pt x="1636" y="3499"/>
                  <a:pt x="2116" y="3025"/>
                  <a:pt x="2116" y="2438"/>
                </a:cubicBezTo>
                <a:lnTo>
                  <a:pt x="2116" y="1896"/>
                </a:lnTo>
                <a:lnTo>
                  <a:pt x="2116" y="1896"/>
                </a:lnTo>
                <a:cubicBezTo>
                  <a:pt x="2229" y="1896"/>
                  <a:pt x="2314" y="1806"/>
                  <a:pt x="2314" y="1699"/>
                </a:cubicBezTo>
                <a:cubicBezTo>
                  <a:pt x="2325" y="1586"/>
                  <a:pt x="2229" y="1501"/>
                  <a:pt x="2116" y="1501"/>
                </a:cubicBezTo>
                <a:close/>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1"/>
          <p:cNvSpPr/>
          <p:nvPr/>
        </p:nvSpPr>
        <p:spPr>
          <a:xfrm>
            <a:off x="5727596" y="1499395"/>
            <a:ext cx="32762" cy="83909"/>
          </a:xfrm>
          <a:custGeom>
            <a:rect b="b" l="l" r="r" t="t"/>
            <a:pathLst>
              <a:path extrusionOk="0" fill="none" h="712" w="278">
                <a:moveTo>
                  <a:pt x="215" y="0"/>
                </a:moveTo>
                <a:cubicBezTo>
                  <a:pt x="215" y="0"/>
                  <a:pt x="1" y="514"/>
                  <a:pt x="51" y="615"/>
                </a:cubicBezTo>
                <a:cubicBezTo>
                  <a:pt x="102" y="711"/>
                  <a:pt x="277" y="700"/>
                  <a:pt x="277" y="700"/>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1"/>
          <p:cNvSpPr/>
          <p:nvPr/>
        </p:nvSpPr>
        <p:spPr>
          <a:xfrm>
            <a:off x="5806083" y="1507409"/>
            <a:ext cx="18031" cy="27341"/>
          </a:xfrm>
          <a:custGeom>
            <a:rect b="b" l="l" r="r" t="t"/>
            <a:pathLst>
              <a:path extrusionOk="0" h="232" w="153">
                <a:moveTo>
                  <a:pt x="74" y="0"/>
                </a:moveTo>
                <a:cubicBezTo>
                  <a:pt x="29" y="0"/>
                  <a:pt x="0" y="51"/>
                  <a:pt x="0" y="119"/>
                </a:cubicBezTo>
                <a:cubicBezTo>
                  <a:pt x="0" y="181"/>
                  <a:pt x="34" y="231"/>
                  <a:pt x="74" y="231"/>
                </a:cubicBezTo>
                <a:cubicBezTo>
                  <a:pt x="119" y="231"/>
                  <a:pt x="153" y="181"/>
                  <a:pt x="153" y="119"/>
                </a:cubicBezTo>
                <a:cubicBezTo>
                  <a:pt x="153" y="51"/>
                  <a:pt x="119" y="0"/>
                  <a:pt x="74"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1"/>
          <p:cNvSpPr/>
          <p:nvPr/>
        </p:nvSpPr>
        <p:spPr>
          <a:xfrm>
            <a:off x="5798070" y="1476060"/>
            <a:ext cx="32762" cy="20742"/>
          </a:xfrm>
          <a:custGeom>
            <a:rect b="b" l="l" r="r" t="t"/>
            <a:pathLst>
              <a:path extrusionOk="0" fill="none" h="176" w="278">
                <a:moveTo>
                  <a:pt x="277" y="176"/>
                </a:moveTo>
                <a:cubicBezTo>
                  <a:pt x="277" y="176"/>
                  <a:pt x="136" y="1"/>
                  <a:pt x="1" y="176"/>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1"/>
          <p:cNvSpPr/>
          <p:nvPr/>
        </p:nvSpPr>
        <p:spPr>
          <a:xfrm>
            <a:off x="5670439" y="1507409"/>
            <a:ext cx="18031" cy="27341"/>
          </a:xfrm>
          <a:custGeom>
            <a:rect b="b" l="l" r="r" t="t"/>
            <a:pathLst>
              <a:path extrusionOk="0" h="232" w="153">
                <a:moveTo>
                  <a:pt x="79" y="0"/>
                </a:moveTo>
                <a:cubicBezTo>
                  <a:pt x="34" y="0"/>
                  <a:pt x="0" y="51"/>
                  <a:pt x="0" y="119"/>
                </a:cubicBezTo>
                <a:cubicBezTo>
                  <a:pt x="0" y="181"/>
                  <a:pt x="34" y="231"/>
                  <a:pt x="79" y="231"/>
                </a:cubicBezTo>
                <a:cubicBezTo>
                  <a:pt x="119" y="231"/>
                  <a:pt x="153" y="181"/>
                  <a:pt x="153" y="119"/>
                </a:cubicBezTo>
                <a:cubicBezTo>
                  <a:pt x="153" y="51"/>
                  <a:pt x="119" y="0"/>
                  <a:pt x="79"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1"/>
          <p:cNvSpPr/>
          <p:nvPr/>
        </p:nvSpPr>
        <p:spPr>
          <a:xfrm>
            <a:off x="5663839" y="1476060"/>
            <a:ext cx="32644" cy="20742"/>
          </a:xfrm>
          <a:custGeom>
            <a:rect b="b" l="l" r="r" t="t"/>
            <a:pathLst>
              <a:path extrusionOk="0" fill="none" h="176" w="277">
                <a:moveTo>
                  <a:pt x="277" y="176"/>
                </a:moveTo>
                <a:cubicBezTo>
                  <a:pt x="277" y="176"/>
                  <a:pt x="135" y="1"/>
                  <a:pt x="0" y="176"/>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1"/>
          <p:cNvSpPr/>
          <p:nvPr/>
        </p:nvSpPr>
        <p:spPr>
          <a:xfrm>
            <a:off x="5714279" y="1613120"/>
            <a:ext cx="63993" cy="16028"/>
          </a:xfrm>
          <a:custGeom>
            <a:rect b="b" l="l" r="r" t="t"/>
            <a:pathLst>
              <a:path extrusionOk="0" fill="none" h="136" w="543">
                <a:moveTo>
                  <a:pt x="1" y="0"/>
                </a:moveTo>
                <a:cubicBezTo>
                  <a:pt x="74" y="79"/>
                  <a:pt x="176" y="136"/>
                  <a:pt x="294" y="136"/>
                </a:cubicBezTo>
                <a:cubicBezTo>
                  <a:pt x="390" y="136"/>
                  <a:pt x="475" y="102"/>
                  <a:pt x="542" y="51"/>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1"/>
          <p:cNvSpPr/>
          <p:nvPr/>
        </p:nvSpPr>
        <p:spPr>
          <a:xfrm>
            <a:off x="5601261" y="1294571"/>
            <a:ext cx="339526" cy="208241"/>
          </a:xfrm>
          <a:custGeom>
            <a:rect b="b" l="l" r="r" t="t"/>
            <a:pathLst>
              <a:path extrusionOk="0" h="1767" w="2881">
                <a:moveTo>
                  <a:pt x="1375" y="1"/>
                </a:moveTo>
                <a:cubicBezTo>
                  <a:pt x="866" y="1"/>
                  <a:pt x="384" y="283"/>
                  <a:pt x="384" y="283"/>
                </a:cubicBezTo>
                <a:lnTo>
                  <a:pt x="170" y="125"/>
                </a:lnTo>
                <a:cubicBezTo>
                  <a:pt x="170" y="125"/>
                  <a:pt x="164" y="136"/>
                  <a:pt x="147" y="159"/>
                </a:cubicBezTo>
                <a:cubicBezTo>
                  <a:pt x="102" y="255"/>
                  <a:pt x="63" y="350"/>
                  <a:pt x="51" y="435"/>
                </a:cubicBezTo>
                <a:cubicBezTo>
                  <a:pt x="1" y="644"/>
                  <a:pt x="1" y="920"/>
                  <a:pt x="232" y="1129"/>
                </a:cubicBezTo>
                <a:cubicBezTo>
                  <a:pt x="314" y="1205"/>
                  <a:pt x="446" y="1236"/>
                  <a:pt x="604" y="1236"/>
                </a:cubicBezTo>
                <a:cubicBezTo>
                  <a:pt x="1078" y="1236"/>
                  <a:pt x="1784" y="960"/>
                  <a:pt x="2054" y="807"/>
                </a:cubicBezTo>
                <a:cubicBezTo>
                  <a:pt x="2054" y="1439"/>
                  <a:pt x="2511" y="1767"/>
                  <a:pt x="2511" y="1767"/>
                </a:cubicBezTo>
                <a:cubicBezTo>
                  <a:pt x="2881" y="824"/>
                  <a:pt x="2546" y="748"/>
                  <a:pt x="2430" y="748"/>
                </a:cubicBezTo>
                <a:cubicBezTo>
                  <a:pt x="2407" y="748"/>
                  <a:pt x="2393" y="751"/>
                  <a:pt x="2393" y="751"/>
                </a:cubicBezTo>
                <a:cubicBezTo>
                  <a:pt x="2173" y="166"/>
                  <a:pt x="1766" y="1"/>
                  <a:pt x="1375"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1"/>
          <p:cNvSpPr/>
          <p:nvPr/>
        </p:nvSpPr>
        <p:spPr>
          <a:xfrm>
            <a:off x="5648518" y="1613120"/>
            <a:ext cx="118" cy="138356"/>
          </a:xfrm>
          <a:custGeom>
            <a:rect b="b" l="l" r="r" t="t"/>
            <a:pathLst>
              <a:path extrusionOk="0" fill="none" h="1174" w="1">
                <a:moveTo>
                  <a:pt x="0" y="1174"/>
                </a:moveTo>
                <a:lnTo>
                  <a:pt x="0" y="0"/>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1"/>
          <p:cNvSpPr/>
          <p:nvPr/>
        </p:nvSpPr>
        <p:spPr>
          <a:xfrm>
            <a:off x="5897888" y="1613120"/>
            <a:ext cx="118" cy="138356"/>
          </a:xfrm>
          <a:custGeom>
            <a:rect b="b" l="l" r="r" t="t"/>
            <a:pathLst>
              <a:path extrusionOk="0" fill="none" h="1174" w="1">
                <a:moveTo>
                  <a:pt x="0" y="0"/>
                </a:moveTo>
                <a:lnTo>
                  <a:pt x="0" y="1174"/>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 name="Google Shape;1398;p51"/>
          <p:cNvGrpSpPr/>
          <p:nvPr/>
        </p:nvGrpSpPr>
        <p:grpSpPr>
          <a:xfrm>
            <a:off x="6290684" y="1291625"/>
            <a:ext cx="1022113" cy="2679090"/>
            <a:chOff x="7980984" y="1346775"/>
            <a:chExt cx="1022113" cy="2679090"/>
          </a:xfrm>
        </p:grpSpPr>
        <p:sp>
          <p:nvSpPr>
            <p:cNvPr id="1399" name="Google Shape;1399;p51"/>
            <p:cNvSpPr/>
            <p:nvPr/>
          </p:nvSpPr>
          <p:spPr>
            <a:xfrm>
              <a:off x="7980984" y="3403381"/>
              <a:ext cx="1022113" cy="481535"/>
            </a:xfrm>
            <a:custGeom>
              <a:rect b="b" l="l" r="r" t="t"/>
              <a:pathLst>
                <a:path extrusionOk="0" h="4086" w="8673">
                  <a:moveTo>
                    <a:pt x="1146" y="0"/>
                  </a:moveTo>
                  <a:cubicBezTo>
                    <a:pt x="1146" y="0"/>
                    <a:pt x="1507" y="559"/>
                    <a:pt x="1310" y="1140"/>
                  </a:cubicBezTo>
                  <a:cubicBezTo>
                    <a:pt x="1112" y="1732"/>
                    <a:pt x="1" y="2285"/>
                    <a:pt x="1" y="3041"/>
                  </a:cubicBezTo>
                  <a:cubicBezTo>
                    <a:pt x="1" y="3792"/>
                    <a:pt x="683" y="4085"/>
                    <a:pt x="683" y="4085"/>
                  </a:cubicBezTo>
                  <a:lnTo>
                    <a:pt x="7990" y="4085"/>
                  </a:lnTo>
                  <a:cubicBezTo>
                    <a:pt x="7990" y="4085"/>
                    <a:pt x="8673" y="3786"/>
                    <a:pt x="8673" y="3041"/>
                  </a:cubicBezTo>
                  <a:cubicBezTo>
                    <a:pt x="8673" y="2285"/>
                    <a:pt x="7561" y="1727"/>
                    <a:pt x="7364" y="1140"/>
                  </a:cubicBezTo>
                  <a:cubicBezTo>
                    <a:pt x="7166" y="548"/>
                    <a:pt x="7522" y="0"/>
                    <a:pt x="7522"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1"/>
            <p:cNvSpPr/>
            <p:nvPr/>
          </p:nvSpPr>
          <p:spPr>
            <a:xfrm>
              <a:off x="8153869" y="2631343"/>
              <a:ext cx="676341" cy="771446"/>
            </a:xfrm>
            <a:custGeom>
              <a:rect b="b" l="l" r="r" t="t"/>
              <a:pathLst>
                <a:path extrusionOk="0" h="6546" w="5739">
                  <a:moveTo>
                    <a:pt x="1496" y="1"/>
                  </a:moveTo>
                  <a:cubicBezTo>
                    <a:pt x="1496" y="4571"/>
                    <a:pt x="1" y="6546"/>
                    <a:pt x="1" y="6546"/>
                  </a:cubicBezTo>
                  <a:lnTo>
                    <a:pt x="5739" y="6546"/>
                  </a:lnTo>
                  <a:cubicBezTo>
                    <a:pt x="5739" y="6546"/>
                    <a:pt x="4244" y="4571"/>
                    <a:pt x="4244"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1"/>
            <p:cNvSpPr/>
            <p:nvPr/>
          </p:nvSpPr>
          <p:spPr>
            <a:xfrm>
              <a:off x="8080803" y="3402673"/>
              <a:ext cx="825893" cy="64582"/>
            </a:xfrm>
            <a:custGeom>
              <a:rect b="b" l="l" r="r" t="t"/>
              <a:pathLst>
                <a:path extrusionOk="0" h="548" w="7008">
                  <a:moveTo>
                    <a:pt x="288" y="1"/>
                  </a:moveTo>
                  <a:cubicBezTo>
                    <a:pt x="130" y="1"/>
                    <a:pt x="0" y="119"/>
                    <a:pt x="0" y="272"/>
                  </a:cubicBezTo>
                  <a:cubicBezTo>
                    <a:pt x="0" y="430"/>
                    <a:pt x="124" y="548"/>
                    <a:pt x="288" y="548"/>
                  </a:cubicBezTo>
                  <a:lnTo>
                    <a:pt x="6720" y="548"/>
                  </a:lnTo>
                  <a:cubicBezTo>
                    <a:pt x="6872" y="548"/>
                    <a:pt x="7008" y="430"/>
                    <a:pt x="7008" y="272"/>
                  </a:cubicBezTo>
                  <a:cubicBezTo>
                    <a:pt x="7008" y="119"/>
                    <a:pt x="6883" y="1"/>
                    <a:pt x="6720"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1"/>
            <p:cNvSpPr/>
            <p:nvPr/>
          </p:nvSpPr>
          <p:spPr>
            <a:xfrm>
              <a:off x="8165890" y="2507011"/>
              <a:ext cx="651710" cy="125157"/>
            </a:xfrm>
            <a:custGeom>
              <a:rect b="b" l="l" r="r" t="t"/>
              <a:pathLst>
                <a:path extrusionOk="0" h="1062" w="5530">
                  <a:moveTo>
                    <a:pt x="531" y="1"/>
                  </a:moveTo>
                  <a:cubicBezTo>
                    <a:pt x="243" y="1"/>
                    <a:pt x="0" y="243"/>
                    <a:pt x="0" y="531"/>
                  </a:cubicBezTo>
                  <a:cubicBezTo>
                    <a:pt x="0" y="819"/>
                    <a:pt x="243" y="1062"/>
                    <a:pt x="531" y="1062"/>
                  </a:cubicBezTo>
                  <a:lnTo>
                    <a:pt x="4999" y="1062"/>
                  </a:lnTo>
                  <a:cubicBezTo>
                    <a:pt x="5293" y="1062"/>
                    <a:pt x="5530" y="819"/>
                    <a:pt x="5530" y="531"/>
                  </a:cubicBezTo>
                  <a:cubicBezTo>
                    <a:pt x="5530" y="243"/>
                    <a:pt x="5293" y="1"/>
                    <a:pt x="4999"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1"/>
            <p:cNvSpPr/>
            <p:nvPr/>
          </p:nvSpPr>
          <p:spPr>
            <a:xfrm>
              <a:off x="8211026" y="2428641"/>
              <a:ext cx="562027" cy="77899"/>
            </a:xfrm>
            <a:custGeom>
              <a:rect b="b" l="l" r="r" t="t"/>
              <a:pathLst>
                <a:path extrusionOk="0" h="661" w="4769">
                  <a:moveTo>
                    <a:pt x="334" y="0"/>
                  </a:moveTo>
                  <a:cubicBezTo>
                    <a:pt x="148" y="0"/>
                    <a:pt x="1" y="147"/>
                    <a:pt x="1" y="327"/>
                  </a:cubicBezTo>
                  <a:cubicBezTo>
                    <a:pt x="1" y="513"/>
                    <a:pt x="148" y="660"/>
                    <a:pt x="334" y="660"/>
                  </a:cubicBezTo>
                  <a:lnTo>
                    <a:pt x="4436" y="660"/>
                  </a:lnTo>
                  <a:cubicBezTo>
                    <a:pt x="4616" y="660"/>
                    <a:pt x="4769" y="513"/>
                    <a:pt x="4769" y="327"/>
                  </a:cubicBezTo>
                  <a:cubicBezTo>
                    <a:pt x="4769" y="147"/>
                    <a:pt x="4616" y="0"/>
                    <a:pt x="4436"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1"/>
            <p:cNvSpPr/>
            <p:nvPr/>
          </p:nvSpPr>
          <p:spPr>
            <a:xfrm>
              <a:off x="8294228" y="2376080"/>
              <a:ext cx="396330" cy="52679"/>
            </a:xfrm>
            <a:custGeom>
              <a:rect b="b" l="l" r="r" t="t"/>
              <a:pathLst>
                <a:path extrusionOk="0" h="447" w="3363">
                  <a:moveTo>
                    <a:pt x="0" y="0"/>
                  </a:moveTo>
                  <a:lnTo>
                    <a:pt x="0" y="446"/>
                  </a:lnTo>
                  <a:lnTo>
                    <a:pt x="3363" y="446"/>
                  </a:lnTo>
                  <a:lnTo>
                    <a:pt x="3363"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1"/>
            <p:cNvSpPr/>
            <p:nvPr/>
          </p:nvSpPr>
          <p:spPr>
            <a:xfrm>
              <a:off x="8250270" y="2317508"/>
              <a:ext cx="483539" cy="58689"/>
            </a:xfrm>
            <a:custGeom>
              <a:rect b="b" l="l" r="r" t="t"/>
              <a:pathLst>
                <a:path extrusionOk="0" h="498" w="4103">
                  <a:moveTo>
                    <a:pt x="243" y="1"/>
                  </a:moveTo>
                  <a:cubicBezTo>
                    <a:pt x="114" y="1"/>
                    <a:pt x="1" y="114"/>
                    <a:pt x="1" y="249"/>
                  </a:cubicBezTo>
                  <a:cubicBezTo>
                    <a:pt x="1" y="384"/>
                    <a:pt x="114" y="497"/>
                    <a:pt x="243" y="497"/>
                  </a:cubicBezTo>
                  <a:lnTo>
                    <a:pt x="3854" y="497"/>
                  </a:lnTo>
                  <a:cubicBezTo>
                    <a:pt x="3990" y="497"/>
                    <a:pt x="4103" y="384"/>
                    <a:pt x="4103" y="249"/>
                  </a:cubicBezTo>
                  <a:cubicBezTo>
                    <a:pt x="4103" y="114"/>
                    <a:pt x="3990" y="1"/>
                    <a:pt x="3854"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1"/>
            <p:cNvSpPr/>
            <p:nvPr/>
          </p:nvSpPr>
          <p:spPr>
            <a:xfrm>
              <a:off x="8154576" y="1899965"/>
              <a:ext cx="338583" cy="28048"/>
            </a:xfrm>
            <a:custGeom>
              <a:rect b="b" l="l" r="r" t="t"/>
              <a:pathLst>
                <a:path extrusionOk="0" h="238" w="2873">
                  <a:moveTo>
                    <a:pt x="0" y="1"/>
                  </a:moveTo>
                  <a:cubicBezTo>
                    <a:pt x="0" y="1"/>
                    <a:pt x="627" y="238"/>
                    <a:pt x="2872" y="238"/>
                  </a:cubicBezTo>
                  <a:lnTo>
                    <a:pt x="0"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1"/>
            <p:cNvSpPr/>
            <p:nvPr/>
          </p:nvSpPr>
          <p:spPr>
            <a:xfrm>
              <a:off x="8153869" y="1810163"/>
              <a:ext cx="675870" cy="507462"/>
            </a:xfrm>
            <a:custGeom>
              <a:rect b="b" l="l" r="r" t="t"/>
              <a:pathLst>
                <a:path extrusionOk="0" h="4306" w="5735">
                  <a:moveTo>
                    <a:pt x="2867" y="1"/>
                  </a:moveTo>
                  <a:cubicBezTo>
                    <a:pt x="621" y="1"/>
                    <a:pt x="1" y="763"/>
                    <a:pt x="1" y="763"/>
                  </a:cubicBezTo>
                  <a:lnTo>
                    <a:pt x="1355" y="4306"/>
                  </a:lnTo>
                  <a:lnTo>
                    <a:pt x="4373" y="4306"/>
                  </a:lnTo>
                  <a:lnTo>
                    <a:pt x="5727" y="757"/>
                  </a:lnTo>
                  <a:cubicBezTo>
                    <a:pt x="5728" y="757"/>
                    <a:pt x="5728" y="757"/>
                    <a:pt x="5728" y="757"/>
                  </a:cubicBezTo>
                  <a:cubicBezTo>
                    <a:pt x="5734" y="757"/>
                    <a:pt x="5110" y="1"/>
                    <a:pt x="2867"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1"/>
            <p:cNvSpPr/>
            <p:nvPr/>
          </p:nvSpPr>
          <p:spPr>
            <a:xfrm>
              <a:off x="8491626" y="1899965"/>
              <a:ext cx="338583" cy="28048"/>
            </a:xfrm>
            <a:custGeom>
              <a:rect b="b" l="l" r="r" t="t"/>
              <a:pathLst>
                <a:path extrusionOk="0" h="238" w="2873">
                  <a:moveTo>
                    <a:pt x="2873" y="1"/>
                  </a:moveTo>
                  <a:lnTo>
                    <a:pt x="1" y="238"/>
                  </a:lnTo>
                  <a:cubicBezTo>
                    <a:pt x="2246" y="238"/>
                    <a:pt x="2873" y="1"/>
                    <a:pt x="2873"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1"/>
            <p:cNvSpPr/>
            <p:nvPr/>
          </p:nvSpPr>
          <p:spPr>
            <a:xfrm>
              <a:off x="8368709" y="1746995"/>
              <a:ext cx="242064" cy="63285"/>
            </a:xfrm>
            <a:custGeom>
              <a:rect b="b" l="l" r="r" t="t"/>
              <a:pathLst>
                <a:path extrusionOk="0" h="537" w="2054">
                  <a:moveTo>
                    <a:pt x="271" y="1"/>
                  </a:moveTo>
                  <a:cubicBezTo>
                    <a:pt x="119" y="1"/>
                    <a:pt x="0" y="119"/>
                    <a:pt x="0" y="266"/>
                  </a:cubicBezTo>
                  <a:cubicBezTo>
                    <a:pt x="0" y="413"/>
                    <a:pt x="124" y="537"/>
                    <a:pt x="271" y="537"/>
                  </a:cubicBezTo>
                  <a:lnTo>
                    <a:pt x="1789" y="537"/>
                  </a:lnTo>
                  <a:cubicBezTo>
                    <a:pt x="1935" y="537"/>
                    <a:pt x="2054" y="413"/>
                    <a:pt x="2054" y="266"/>
                  </a:cubicBezTo>
                  <a:cubicBezTo>
                    <a:pt x="2054" y="119"/>
                    <a:pt x="1935" y="1"/>
                    <a:pt x="1789"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1"/>
            <p:cNvSpPr/>
            <p:nvPr/>
          </p:nvSpPr>
          <p:spPr>
            <a:xfrm>
              <a:off x="8292225" y="1346775"/>
              <a:ext cx="400336" cy="401044"/>
            </a:xfrm>
            <a:custGeom>
              <a:rect b="b" l="l" r="r" t="t"/>
              <a:pathLst>
                <a:path extrusionOk="0" h="3403" w="3397">
                  <a:moveTo>
                    <a:pt x="982" y="0"/>
                  </a:moveTo>
                  <a:lnTo>
                    <a:pt x="982" y="982"/>
                  </a:lnTo>
                  <a:lnTo>
                    <a:pt x="0" y="982"/>
                  </a:lnTo>
                  <a:lnTo>
                    <a:pt x="0" y="2421"/>
                  </a:lnTo>
                  <a:lnTo>
                    <a:pt x="982" y="2421"/>
                  </a:lnTo>
                  <a:lnTo>
                    <a:pt x="982" y="3403"/>
                  </a:lnTo>
                  <a:lnTo>
                    <a:pt x="2415" y="3403"/>
                  </a:lnTo>
                  <a:lnTo>
                    <a:pt x="2415" y="2421"/>
                  </a:lnTo>
                  <a:lnTo>
                    <a:pt x="3397" y="2421"/>
                  </a:lnTo>
                  <a:lnTo>
                    <a:pt x="3397" y="982"/>
                  </a:lnTo>
                  <a:lnTo>
                    <a:pt x="2415" y="982"/>
                  </a:lnTo>
                  <a:lnTo>
                    <a:pt x="2415"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1"/>
            <p:cNvSpPr/>
            <p:nvPr/>
          </p:nvSpPr>
          <p:spPr>
            <a:xfrm>
              <a:off x="8840107" y="3467845"/>
              <a:ext cx="162987" cy="417071"/>
            </a:xfrm>
            <a:custGeom>
              <a:rect b="b" l="l" r="r" t="t"/>
              <a:pathLst>
                <a:path extrusionOk="0" fill="none" h="3539" w="1383">
                  <a:moveTo>
                    <a:pt x="700" y="3538"/>
                  </a:moveTo>
                  <a:cubicBezTo>
                    <a:pt x="700" y="3538"/>
                    <a:pt x="1383" y="3239"/>
                    <a:pt x="1383" y="2494"/>
                  </a:cubicBezTo>
                  <a:cubicBezTo>
                    <a:pt x="1383" y="1738"/>
                    <a:pt x="266" y="1180"/>
                    <a:pt x="74" y="593"/>
                  </a:cubicBezTo>
                  <a:cubicBezTo>
                    <a:pt x="0" y="384"/>
                    <a:pt x="0" y="181"/>
                    <a:pt x="29" y="1"/>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1"/>
            <p:cNvSpPr/>
            <p:nvPr/>
          </p:nvSpPr>
          <p:spPr>
            <a:xfrm>
              <a:off x="8153869" y="2631343"/>
              <a:ext cx="676341" cy="771446"/>
            </a:xfrm>
            <a:custGeom>
              <a:rect b="b" l="l" r="r" t="t"/>
              <a:pathLst>
                <a:path extrusionOk="0" fill="none" h="6546" w="5739">
                  <a:moveTo>
                    <a:pt x="5739" y="6546"/>
                  </a:moveTo>
                  <a:cubicBezTo>
                    <a:pt x="5739" y="6546"/>
                    <a:pt x="4244" y="4571"/>
                    <a:pt x="4244" y="1"/>
                  </a:cubicBezTo>
                  <a:lnTo>
                    <a:pt x="2867" y="1"/>
                  </a:lnTo>
                  <a:lnTo>
                    <a:pt x="1496" y="1"/>
                  </a:lnTo>
                  <a:cubicBezTo>
                    <a:pt x="1496" y="4571"/>
                    <a:pt x="1" y="6546"/>
                    <a:pt x="1" y="6546"/>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1"/>
            <p:cNvSpPr/>
            <p:nvPr/>
          </p:nvSpPr>
          <p:spPr>
            <a:xfrm>
              <a:off x="8493630" y="3402673"/>
              <a:ext cx="413064" cy="64582"/>
            </a:xfrm>
            <a:custGeom>
              <a:rect b="b" l="l" r="r" t="t"/>
              <a:pathLst>
                <a:path extrusionOk="0" fill="none" h="548" w="3505">
                  <a:moveTo>
                    <a:pt x="1" y="548"/>
                  </a:moveTo>
                  <a:lnTo>
                    <a:pt x="3217" y="548"/>
                  </a:lnTo>
                  <a:cubicBezTo>
                    <a:pt x="3369" y="548"/>
                    <a:pt x="3505" y="430"/>
                    <a:pt x="3505" y="272"/>
                  </a:cubicBezTo>
                  <a:lnTo>
                    <a:pt x="3505" y="272"/>
                  </a:lnTo>
                  <a:cubicBezTo>
                    <a:pt x="3505" y="119"/>
                    <a:pt x="3380" y="1"/>
                    <a:pt x="3217" y="1"/>
                  </a:cubicBezTo>
                  <a:lnTo>
                    <a:pt x="2433" y="1"/>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1"/>
            <p:cNvSpPr/>
            <p:nvPr/>
          </p:nvSpPr>
          <p:spPr>
            <a:xfrm>
              <a:off x="8081392" y="3402673"/>
              <a:ext cx="551420" cy="64582"/>
            </a:xfrm>
            <a:custGeom>
              <a:rect b="b" l="l" r="r" t="t"/>
              <a:pathLst>
                <a:path extrusionOk="0" fill="none" h="548" w="4679">
                  <a:moveTo>
                    <a:pt x="4678" y="1"/>
                  </a:moveTo>
                  <a:lnTo>
                    <a:pt x="288" y="1"/>
                  </a:lnTo>
                  <a:cubicBezTo>
                    <a:pt x="136" y="1"/>
                    <a:pt x="1" y="119"/>
                    <a:pt x="1" y="272"/>
                  </a:cubicBezTo>
                  <a:lnTo>
                    <a:pt x="1" y="272"/>
                  </a:lnTo>
                  <a:cubicBezTo>
                    <a:pt x="1" y="430"/>
                    <a:pt x="125" y="548"/>
                    <a:pt x="288" y="548"/>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1"/>
            <p:cNvSpPr/>
            <p:nvPr/>
          </p:nvSpPr>
          <p:spPr>
            <a:xfrm>
              <a:off x="8167186" y="2507011"/>
              <a:ext cx="651121" cy="125157"/>
            </a:xfrm>
            <a:custGeom>
              <a:rect b="b" l="l" r="r" t="t"/>
              <a:pathLst>
                <a:path extrusionOk="0" fill="none" h="1062" w="5525">
                  <a:moveTo>
                    <a:pt x="525" y="1"/>
                  </a:moveTo>
                  <a:cubicBezTo>
                    <a:pt x="238" y="1"/>
                    <a:pt x="1" y="243"/>
                    <a:pt x="1" y="531"/>
                  </a:cubicBezTo>
                  <a:lnTo>
                    <a:pt x="1" y="531"/>
                  </a:lnTo>
                  <a:cubicBezTo>
                    <a:pt x="1" y="819"/>
                    <a:pt x="238" y="1062"/>
                    <a:pt x="525" y="1062"/>
                  </a:cubicBezTo>
                  <a:lnTo>
                    <a:pt x="2765" y="1062"/>
                  </a:lnTo>
                  <a:lnTo>
                    <a:pt x="4999" y="1062"/>
                  </a:lnTo>
                  <a:cubicBezTo>
                    <a:pt x="5287" y="1062"/>
                    <a:pt x="5524" y="819"/>
                    <a:pt x="5524" y="531"/>
                  </a:cubicBezTo>
                  <a:lnTo>
                    <a:pt x="5524" y="531"/>
                  </a:lnTo>
                  <a:cubicBezTo>
                    <a:pt x="5524" y="243"/>
                    <a:pt x="5287" y="1"/>
                    <a:pt x="4999" y="1"/>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1"/>
            <p:cNvSpPr/>
            <p:nvPr/>
          </p:nvSpPr>
          <p:spPr>
            <a:xfrm>
              <a:off x="8211734" y="2428641"/>
              <a:ext cx="281426" cy="77899"/>
            </a:xfrm>
            <a:custGeom>
              <a:rect b="b" l="l" r="r" t="t"/>
              <a:pathLst>
                <a:path extrusionOk="0" fill="none" h="661" w="2388">
                  <a:moveTo>
                    <a:pt x="762" y="0"/>
                  </a:moveTo>
                  <a:lnTo>
                    <a:pt x="333" y="0"/>
                  </a:lnTo>
                  <a:cubicBezTo>
                    <a:pt x="147" y="0"/>
                    <a:pt x="1" y="147"/>
                    <a:pt x="1" y="327"/>
                  </a:cubicBezTo>
                  <a:lnTo>
                    <a:pt x="1" y="327"/>
                  </a:lnTo>
                  <a:cubicBezTo>
                    <a:pt x="1" y="513"/>
                    <a:pt x="147" y="660"/>
                    <a:pt x="333" y="660"/>
                  </a:cubicBezTo>
                  <a:lnTo>
                    <a:pt x="2387" y="660"/>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1"/>
            <p:cNvSpPr/>
            <p:nvPr/>
          </p:nvSpPr>
          <p:spPr>
            <a:xfrm>
              <a:off x="8491626" y="2429230"/>
              <a:ext cx="281426" cy="77899"/>
            </a:xfrm>
            <a:custGeom>
              <a:rect b="b" l="l" r="r" t="t"/>
              <a:pathLst>
                <a:path extrusionOk="0" fill="none" h="661" w="2388">
                  <a:moveTo>
                    <a:pt x="2055" y="661"/>
                  </a:moveTo>
                  <a:cubicBezTo>
                    <a:pt x="2241" y="661"/>
                    <a:pt x="2388" y="514"/>
                    <a:pt x="2388" y="334"/>
                  </a:cubicBezTo>
                  <a:lnTo>
                    <a:pt x="2388" y="334"/>
                  </a:lnTo>
                  <a:cubicBezTo>
                    <a:pt x="2388" y="147"/>
                    <a:pt x="2241" y="1"/>
                    <a:pt x="2055" y="1"/>
                  </a:cubicBezTo>
                  <a:lnTo>
                    <a:pt x="1" y="1"/>
                  </a:lnTo>
                  <a:lnTo>
                    <a:pt x="1" y="1"/>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1"/>
            <p:cNvSpPr/>
            <p:nvPr/>
          </p:nvSpPr>
          <p:spPr>
            <a:xfrm>
              <a:off x="8294228" y="2376080"/>
              <a:ext cx="396330" cy="52679"/>
            </a:xfrm>
            <a:custGeom>
              <a:rect b="b" l="l" r="r" t="t"/>
              <a:pathLst>
                <a:path extrusionOk="0" fill="none" h="447" w="3363">
                  <a:moveTo>
                    <a:pt x="3363" y="446"/>
                  </a:moveTo>
                  <a:lnTo>
                    <a:pt x="3363" y="0"/>
                  </a:lnTo>
                  <a:lnTo>
                    <a:pt x="1676" y="0"/>
                  </a:lnTo>
                  <a:lnTo>
                    <a:pt x="0" y="0"/>
                  </a:lnTo>
                  <a:lnTo>
                    <a:pt x="0" y="446"/>
                  </a:lnTo>
                  <a:lnTo>
                    <a:pt x="147" y="446"/>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1"/>
            <p:cNvSpPr/>
            <p:nvPr/>
          </p:nvSpPr>
          <p:spPr>
            <a:xfrm>
              <a:off x="8250270" y="2317508"/>
              <a:ext cx="483539" cy="58689"/>
            </a:xfrm>
            <a:custGeom>
              <a:rect b="b" l="l" r="r" t="t"/>
              <a:pathLst>
                <a:path extrusionOk="0" fill="none" h="498" w="4103">
                  <a:moveTo>
                    <a:pt x="2049" y="1"/>
                  </a:moveTo>
                  <a:lnTo>
                    <a:pt x="243" y="1"/>
                  </a:lnTo>
                  <a:cubicBezTo>
                    <a:pt x="114" y="1"/>
                    <a:pt x="1" y="114"/>
                    <a:pt x="1" y="249"/>
                  </a:cubicBezTo>
                  <a:lnTo>
                    <a:pt x="1" y="249"/>
                  </a:lnTo>
                  <a:cubicBezTo>
                    <a:pt x="1" y="384"/>
                    <a:pt x="114" y="497"/>
                    <a:pt x="243" y="497"/>
                  </a:cubicBezTo>
                  <a:lnTo>
                    <a:pt x="2049" y="497"/>
                  </a:lnTo>
                  <a:lnTo>
                    <a:pt x="3854" y="497"/>
                  </a:lnTo>
                  <a:cubicBezTo>
                    <a:pt x="3990" y="497"/>
                    <a:pt x="4103" y="384"/>
                    <a:pt x="4103" y="249"/>
                  </a:cubicBezTo>
                  <a:lnTo>
                    <a:pt x="4103" y="249"/>
                  </a:lnTo>
                  <a:cubicBezTo>
                    <a:pt x="4103" y="114"/>
                    <a:pt x="3990" y="1"/>
                    <a:pt x="3854" y="1"/>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1"/>
            <p:cNvSpPr/>
            <p:nvPr/>
          </p:nvSpPr>
          <p:spPr>
            <a:xfrm>
              <a:off x="8153869" y="1810163"/>
              <a:ext cx="676341" cy="507462"/>
            </a:xfrm>
            <a:custGeom>
              <a:rect b="b" l="l" r="r" t="t"/>
              <a:pathLst>
                <a:path extrusionOk="0" fill="none" h="4306" w="5739">
                  <a:moveTo>
                    <a:pt x="2867" y="1"/>
                  </a:moveTo>
                  <a:cubicBezTo>
                    <a:pt x="621" y="1"/>
                    <a:pt x="1" y="763"/>
                    <a:pt x="1" y="763"/>
                  </a:cubicBezTo>
                  <a:lnTo>
                    <a:pt x="1355" y="4306"/>
                  </a:lnTo>
                  <a:lnTo>
                    <a:pt x="2861" y="4306"/>
                  </a:lnTo>
                  <a:lnTo>
                    <a:pt x="4373" y="4306"/>
                  </a:lnTo>
                  <a:lnTo>
                    <a:pt x="5727" y="757"/>
                  </a:lnTo>
                  <a:cubicBezTo>
                    <a:pt x="5739" y="763"/>
                    <a:pt x="5118" y="1"/>
                    <a:pt x="2867" y="1"/>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1"/>
            <p:cNvSpPr/>
            <p:nvPr/>
          </p:nvSpPr>
          <p:spPr>
            <a:xfrm>
              <a:off x="8260995" y="1915285"/>
              <a:ext cx="488135" cy="12728"/>
            </a:xfrm>
            <a:custGeom>
              <a:rect b="b" l="l" r="r" t="t"/>
              <a:pathLst>
                <a:path extrusionOk="0" fill="none" h="108" w="4142">
                  <a:moveTo>
                    <a:pt x="4141" y="0"/>
                  </a:moveTo>
                  <a:cubicBezTo>
                    <a:pt x="3696" y="57"/>
                    <a:pt x="3002" y="108"/>
                    <a:pt x="1958" y="108"/>
                  </a:cubicBezTo>
                  <a:cubicBezTo>
                    <a:pt x="1078" y="108"/>
                    <a:pt x="446" y="74"/>
                    <a:pt x="0" y="23"/>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1"/>
            <p:cNvSpPr/>
            <p:nvPr/>
          </p:nvSpPr>
          <p:spPr>
            <a:xfrm>
              <a:off x="8368709" y="1746995"/>
              <a:ext cx="242064" cy="63285"/>
            </a:xfrm>
            <a:custGeom>
              <a:rect b="b" l="l" r="r" t="t"/>
              <a:pathLst>
                <a:path extrusionOk="0" fill="none" h="537" w="2054">
                  <a:moveTo>
                    <a:pt x="1789" y="537"/>
                  </a:moveTo>
                  <a:lnTo>
                    <a:pt x="271" y="537"/>
                  </a:lnTo>
                  <a:cubicBezTo>
                    <a:pt x="124" y="537"/>
                    <a:pt x="0" y="413"/>
                    <a:pt x="0" y="266"/>
                  </a:cubicBezTo>
                  <a:lnTo>
                    <a:pt x="0" y="266"/>
                  </a:lnTo>
                  <a:cubicBezTo>
                    <a:pt x="0" y="119"/>
                    <a:pt x="119" y="1"/>
                    <a:pt x="271" y="1"/>
                  </a:cubicBezTo>
                  <a:lnTo>
                    <a:pt x="1789" y="1"/>
                  </a:lnTo>
                  <a:cubicBezTo>
                    <a:pt x="1935" y="1"/>
                    <a:pt x="2054" y="119"/>
                    <a:pt x="2054" y="266"/>
                  </a:cubicBezTo>
                  <a:lnTo>
                    <a:pt x="2054" y="266"/>
                  </a:lnTo>
                  <a:cubicBezTo>
                    <a:pt x="2054" y="413"/>
                    <a:pt x="1935" y="537"/>
                    <a:pt x="1789" y="537"/>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1"/>
            <p:cNvSpPr/>
            <p:nvPr/>
          </p:nvSpPr>
          <p:spPr>
            <a:xfrm>
              <a:off x="8292225" y="1346775"/>
              <a:ext cx="400336" cy="401044"/>
            </a:xfrm>
            <a:custGeom>
              <a:rect b="b" l="l" r="r" t="t"/>
              <a:pathLst>
                <a:path extrusionOk="0" fill="none" h="3403" w="3397">
                  <a:moveTo>
                    <a:pt x="3397" y="982"/>
                  </a:moveTo>
                  <a:lnTo>
                    <a:pt x="2415" y="982"/>
                  </a:lnTo>
                  <a:lnTo>
                    <a:pt x="2415" y="0"/>
                  </a:lnTo>
                  <a:lnTo>
                    <a:pt x="982" y="0"/>
                  </a:lnTo>
                  <a:lnTo>
                    <a:pt x="982" y="982"/>
                  </a:lnTo>
                  <a:lnTo>
                    <a:pt x="0" y="982"/>
                  </a:lnTo>
                  <a:lnTo>
                    <a:pt x="0" y="2421"/>
                  </a:lnTo>
                  <a:lnTo>
                    <a:pt x="982" y="2421"/>
                  </a:lnTo>
                  <a:lnTo>
                    <a:pt x="982" y="3403"/>
                  </a:lnTo>
                  <a:lnTo>
                    <a:pt x="2415" y="3403"/>
                  </a:lnTo>
                  <a:lnTo>
                    <a:pt x="2415" y="2421"/>
                  </a:lnTo>
                  <a:lnTo>
                    <a:pt x="3397" y="2421"/>
                  </a:ln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1"/>
            <p:cNvSpPr/>
            <p:nvPr/>
          </p:nvSpPr>
          <p:spPr>
            <a:xfrm>
              <a:off x="7981691" y="3884799"/>
              <a:ext cx="1020817" cy="141066"/>
            </a:xfrm>
            <a:custGeom>
              <a:rect b="b" l="l" r="r" t="t"/>
              <a:pathLst>
                <a:path extrusionOk="0" h="1197" w="8662">
                  <a:moveTo>
                    <a:pt x="598" y="0"/>
                  </a:moveTo>
                  <a:cubicBezTo>
                    <a:pt x="266" y="0"/>
                    <a:pt x="0" y="265"/>
                    <a:pt x="0" y="598"/>
                  </a:cubicBezTo>
                  <a:cubicBezTo>
                    <a:pt x="0" y="931"/>
                    <a:pt x="266" y="1196"/>
                    <a:pt x="598" y="1196"/>
                  </a:cubicBezTo>
                  <a:lnTo>
                    <a:pt x="8063" y="1196"/>
                  </a:lnTo>
                  <a:cubicBezTo>
                    <a:pt x="8390" y="1196"/>
                    <a:pt x="8661" y="931"/>
                    <a:pt x="8661" y="598"/>
                  </a:cubicBezTo>
                  <a:cubicBezTo>
                    <a:pt x="8661" y="265"/>
                    <a:pt x="8390" y="0"/>
                    <a:pt x="8063"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8" name="Shape 1428"/>
        <p:cNvGrpSpPr/>
        <p:nvPr/>
      </p:nvGrpSpPr>
      <p:grpSpPr>
        <a:xfrm>
          <a:off x="0" y="0"/>
          <a:ext cx="0" cy="0"/>
          <a:chOff x="0" y="0"/>
          <a:chExt cx="0" cy="0"/>
        </a:xfrm>
      </p:grpSpPr>
      <p:sp>
        <p:nvSpPr>
          <p:cNvPr id="1429" name="Google Shape;1429;p52"/>
          <p:cNvSpPr txBox="1"/>
          <p:nvPr>
            <p:ph type="title"/>
          </p:nvPr>
        </p:nvSpPr>
        <p:spPr>
          <a:xfrm>
            <a:off x="4267200" y="1081000"/>
            <a:ext cx="4152300" cy="177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Awesome </a:t>
            </a:r>
            <a:r>
              <a:rPr lang="en">
                <a:highlight>
                  <a:schemeClr val="dk2"/>
                </a:highlight>
              </a:rPr>
              <a:t>words</a:t>
            </a:r>
            <a:endParaRPr>
              <a:highlight>
                <a:schemeClr val="dk2"/>
              </a:highlight>
            </a:endParaRPr>
          </a:p>
        </p:txBody>
      </p:sp>
      <p:grpSp>
        <p:nvGrpSpPr>
          <p:cNvPr id="1430" name="Google Shape;1430;p52"/>
          <p:cNvGrpSpPr/>
          <p:nvPr/>
        </p:nvGrpSpPr>
        <p:grpSpPr>
          <a:xfrm>
            <a:off x="1003703" y="890492"/>
            <a:ext cx="3125198" cy="3362517"/>
            <a:chOff x="1003703" y="890492"/>
            <a:chExt cx="3125198" cy="3362517"/>
          </a:xfrm>
        </p:grpSpPr>
        <p:sp>
          <p:nvSpPr>
            <p:cNvPr id="1431" name="Google Shape;1431;p52"/>
            <p:cNvSpPr/>
            <p:nvPr/>
          </p:nvSpPr>
          <p:spPr>
            <a:xfrm>
              <a:off x="2711198" y="3530856"/>
              <a:ext cx="72777" cy="15079"/>
            </a:xfrm>
            <a:custGeom>
              <a:rect b="b" l="l" r="r" t="t"/>
              <a:pathLst>
                <a:path extrusionOk="0" fill="none" h="213" w="1028">
                  <a:moveTo>
                    <a:pt x="1028" y="128"/>
                  </a:moveTo>
                  <a:cubicBezTo>
                    <a:pt x="869" y="202"/>
                    <a:pt x="689" y="212"/>
                    <a:pt x="498" y="191"/>
                  </a:cubicBezTo>
                  <a:cubicBezTo>
                    <a:pt x="328" y="159"/>
                    <a:pt x="159" y="85"/>
                    <a:pt x="0" y="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2" name="Google Shape;1432;p52"/>
            <p:cNvGrpSpPr/>
            <p:nvPr/>
          </p:nvGrpSpPr>
          <p:grpSpPr>
            <a:xfrm>
              <a:off x="1917025" y="1513649"/>
              <a:ext cx="1826078" cy="2084753"/>
              <a:chOff x="773925" y="1324593"/>
              <a:chExt cx="1826078" cy="2084753"/>
            </a:xfrm>
          </p:grpSpPr>
          <p:sp>
            <p:nvSpPr>
              <p:cNvPr id="1433" name="Google Shape;1433;p52"/>
              <p:cNvSpPr/>
              <p:nvPr/>
            </p:nvSpPr>
            <p:spPr>
              <a:xfrm>
                <a:off x="790420" y="1838276"/>
                <a:ext cx="1562162" cy="1562092"/>
              </a:xfrm>
              <a:custGeom>
                <a:rect b="b" l="l" r="r" t="t"/>
                <a:pathLst>
                  <a:path extrusionOk="0" h="22065" w="22066">
                    <a:moveTo>
                      <a:pt x="11027" y="0"/>
                    </a:moveTo>
                    <a:cubicBezTo>
                      <a:pt x="4937" y="0"/>
                      <a:pt x="0" y="4936"/>
                      <a:pt x="0" y="11027"/>
                    </a:cubicBezTo>
                    <a:cubicBezTo>
                      <a:pt x="0" y="17129"/>
                      <a:pt x="4937" y="22065"/>
                      <a:pt x="11027" y="22065"/>
                    </a:cubicBezTo>
                    <a:cubicBezTo>
                      <a:pt x="17129" y="22065"/>
                      <a:pt x="22065" y="17129"/>
                      <a:pt x="22065" y="11027"/>
                    </a:cubicBezTo>
                    <a:cubicBezTo>
                      <a:pt x="22065" y="4936"/>
                      <a:pt x="17129" y="0"/>
                      <a:pt x="11027" y="0"/>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2"/>
              <p:cNvSpPr/>
              <p:nvPr/>
            </p:nvSpPr>
            <p:spPr>
              <a:xfrm>
                <a:off x="1515569" y="1578603"/>
                <a:ext cx="588731" cy="1237001"/>
              </a:xfrm>
              <a:custGeom>
                <a:rect b="b" l="l" r="r" t="t"/>
                <a:pathLst>
                  <a:path extrusionOk="0" h="17473" w="8316">
                    <a:moveTo>
                      <a:pt x="6908" y="1"/>
                    </a:moveTo>
                    <a:cubicBezTo>
                      <a:pt x="6883" y="1"/>
                      <a:pt x="6858" y="2"/>
                      <a:pt x="6833" y="3"/>
                    </a:cubicBezTo>
                    <a:cubicBezTo>
                      <a:pt x="6229" y="24"/>
                      <a:pt x="5731" y="437"/>
                      <a:pt x="5562" y="978"/>
                    </a:cubicBezTo>
                    <a:lnTo>
                      <a:pt x="859" y="14303"/>
                    </a:lnTo>
                    <a:cubicBezTo>
                      <a:pt x="340" y="14621"/>
                      <a:pt x="1" y="15193"/>
                      <a:pt x="43" y="15850"/>
                    </a:cubicBezTo>
                    <a:cubicBezTo>
                      <a:pt x="94" y="16766"/>
                      <a:pt x="846" y="17472"/>
                      <a:pt x="1754" y="17472"/>
                    </a:cubicBezTo>
                    <a:cubicBezTo>
                      <a:pt x="1780" y="17472"/>
                      <a:pt x="1807" y="17472"/>
                      <a:pt x="1833" y="17470"/>
                    </a:cubicBezTo>
                    <a:cubicBezTo>
                      <a:pt x="2776" y="17417"/>
                      <a:pt x="3486" y="16623"/>
                      <a:pt x="3454" y="15680"/>
                    </a:cubicBezTo>
                    <a:cubicBezTo>
                      <a:pt x="3443" y="15585"/>
                      <a:pt x="3422" y="15500"/>
                      <a:pt x="3411" y="15415"/>
                    </a:cubicBezTo>
                    <a:lnTo>
                      <a:pt x="8136" y="2090"/>
                    </a:lnTo>
                    <a:cubicBezTo>
                      <a:pt x="8210" y="1963"/>
                      <a:pt x="8263" y="1814"/>
                      <a:pt x="8284" y="1666"/>
                    </a:cubicBezTo>
                    <a:cubicBezTo>
                      <a:pt x="8316" y="1571"/>
                      <a:pt x="8316" y="1454"/>
                      <a:pt x="8316" y="1348"/>
                    </a:cubicBezTo>
                    <a:cubicBezTo>
                      <a:pt x="8275" y="600"/>
                      <a:pt x="7649" y="1"/>
                      <a:pt x="69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2"/>
              <p:cNvSpPr/>
              <p:nvPr/>
            </p:nvSpPr>
            <p:spPr>
              <a:xfrm>
                <a:off x="1517055" y="1649255"/>
                <a:ext cx="574501" cy="1169179"/>
              </a:xfrm>
              <a:custGeom>
                <a:rect b="b" l="l" r="r" t="t"/>
                <a:pathLst>
                  <a:path extrusionOk="0" fill="none" h="16515" w="8115">
                    <a:moveTo>
                      <a:pt x="8115" y="1102"/>
                    </a:moveTo>
                    <a:lnTo>
                      <a:pt x="3390" y="14417"/>
                    </a:lnTo>
                    <a:cubicBezTo>
                      <a:pt x="3401" y="14502"/>
                      <a:pt x="3422" y="14587"/>
                      <a:pt x="3433" y="14682"/>
                    </a:cubicBezTo>
                    <a:cubicBezTo>
                      <a:pt x="3465" y="15625"/>
                      <a:pt x="2755" y="16419"/>
                      <a:pt x="1812" y="16472"/>
                    </a:cubicBezTo>
                    <a:cubicBezTo>
                      <a:pt x="869" y="16515"/>
                      <a:pt x="75" y="15795"/>
                      <a:pt x="22" y="14852"/>
                    </a:cubicBezTo>
                    <a:cubicBezTo>
                      <a:pt x="1" y="14206"/>
                      <a:pt x="329" y="13623"/>
                      <a:pt x="848" y="13316"/>
                    </a:cubicBezTo>
                    <a:lnTo>
                      <a:pt x="5551" y="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2"/>
              <p:cNvSpPr/>
              <p:nvPr/>
            </p:nvSpPr>
            <p:spPr>
              <a:xfrm>
                <a:off x="2068262" y="1466323"/>
                <a:ext cx="42052" cy="246013"/>
              </a:xfrm>
              <a:custGeom>
                <a:rect b="b" l="l" r="r" t="t"/>
                <a:pathLst>
                  <a:path extrusionOk="0" fill="none" h="3475" w="594">
                    <a:moveTo>
                      <a:pt x="329" y="3475"/>
                    </a:moveTo>
                    <a:cubicBezTo>
                      <a:pt x="594" y="2320"/>
                      <a:pt x="477" y="1070"/>
                      <a:pt x="0"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2"/>
              <p:cNvSpPr/>
              <p:nvPr/>
            </p:nvSpPr>
            <p:spPr>
              <a:xfrm>
                <a:off x="1981255" y="1324593"/>
                <a:ext cx="76600" cy="226544"/>
              </a:xfrm>
              <a:custGeom>
                <a:rect b="b" l="l" r="r" t="t"/>
                <a:pathLst>
                  <a:path extrusionOk="0" fill="none" h="3200" w="1082">
                    <a:moveTo>
                      <a:pt x="1081" y="3199"/>
                    </a:moveTo>
                    <a:cubicBezTo>
                      <a:pt x="1007" y="2066"/>
                      <a:pt x="499" y="1028"/>
                      <a:pt x="1"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2"/>
              <p:cNvSpPr/>
              <p:nvPr/>
            </p:nvSpPr>
            <p:spPr>
              <a:xfrm>
                <a:off x="1958743" y="1359778"/>
                <a:ext cx="60813" cy="181589"/>
              </a:xfrm>
              <a:custGeom>
                <a:rect b="b" l="l" r="r" t="t"/>
                <a:pathLst>
                  <a:path extrusionOk="0" fill="none" h="2565" w="859">
                    <a:moveTo>
                      <a:pt x="859" y="2564"/>
                    </a:moveTo>
                    <a:cubicBezTo>
                      <a:pt x="700" y="1675"/>
                      <a:pt x="414" y="806"/>
                      <a:pt x="1" y="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2"/>
              <p:cNvSpPr/>
              <p:nvPr/>
            </p:nvSpPr>
            <p:spPr>
              <a:xfrm>
                <a:off x="1917540" y="1368840"/>
                <a:ext cx="64565" cy="186049"/>
              </a:xfrm>
              <a:custGeom>
                <a:rect b="b" l="l" r="r" t="t"/>
                <a:pathLst>
                  <a:path extrusionOk="0" fill="none" h="2628" w="912">
                    <a:moveTo>
                      <a:pt x="911" y="2627"/>
                    </a:moveTo>
                    <a:cubicBezTo>
                      <a:pt x="731" y="1706"/>
                      <a:pt x="413" y="837"/>
                      <a:pt x="0"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2"/>
              <p:cNvSpPr/>
              <p:nvPr/>
            </p:nvSpPr>
            <p:spPr>
              <a:xfrm>
                <a:off x="1952017" y="1565293"/>
                <a:ext cx="90051" cy="96069"/>
              </a:xfrm>
              <a:custGeom>
                <a:rect b="b" l="l" r="r" t="t"/>
                <a:pathLst>
                  <a:path extrusionOk="0" fill="none" h="1357" w="1272">
                    <a:moveTo>
                      <a:pt x="1272" y="1356"/>
                    </a:moveTo>
                    <a:cubicBezTo>
                      <a:pt x="1155" y="1049"/>
                      <a:pt x="1017" y="763"/>
                      <a:pt x="806" y="509"/>
                    </a:cubicBezTo>
                    <a:cubicBezTo>
                      <a:pt x="594" y="255"/>
                      <a:pt x="318" y="75"/>
                      <a:pt x="1"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2"/>
              <p:cNvSpPr/>
              <p:nvPr/>
            </p:nvSpPr>
            <p:spPr>
              <a:xfrm>
                <a:off x="1900266" y="1464766"/>
                <a:ext cx="52601" cy="162828"/>
              </a:xfrm>
              <a:custGeom>
                <a:rect b="b" l="l" r="r" t="t"/>
                <a:pathLst>
                  <a:path extrusionOk="0" fill="none" h="2300" w="743">
                    <a:moveTo>
                      <a:pt x="742" y="1134"/>
                    </a:moveTo>
                    <a:cubicBezTo>
                      <a:pt x="604" y="700"/>
                      <a:pt x="350" y="298"/>
                      <a:pt x="1" y="1"/>
                    </a:cubicBezTo>
                    <a:cubicBezTo>
                      <a:pt x="297" y="711"/>
                      <a:pt x="403" y="1558"/>
                      <a:pt x="191" y="230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2"/>
              <p:cNvSpPr/>
              <p:nvPr/>
            </p:nvSpPr>
            <p:spPr>
              <a:xfrm>
                <a:off x="1287610" y="3145347"/>
                <a:ext cx="524237" cy="255004"/>
              </a:xfrm>
              <a:custGeom>
                <a:rect b="b" l="l" r="r" t="t"/>
                <a:pathLst>
                  <a:path extrusionOk="0" h="3602" w="7405">
                    <a:moveTo>
                      <a:pt x="7203" y="0"/>
                    </a:moveTo>
                    <a:lnTo>
                      <a:pt x="1748" y="540"/>
                    </a:lnTo>
                    <a:cubicBezTo>
                      <a:pt x="1748" y="540"/>
                      <a:pt x="392" y="1377"/>
                      <a:pt x="0" y="2850"/>
                    </a:cubicBezTo>
                    <a:cubicBezTo>
                      <a:pt x="1240" y="3337"/>
                      <a:pt x="2596" y="3602"/>
                      <a:pt x="4015" y="3602"/>
                    </a:cubicBezTo>
                    <a:cubicBezTo>
                      <a:pt x="5191" y="3602"/>
                      <a:pt x="6345" y="3411"/>
                      <a:pt x="7405" y="3072"/>
                    </a:cubicBezTo>
                    <a:lnTo>
                      <a:pt x="7203" y="0"/>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2"/>
              <p:cNvSpPr/>
              <p:nvPr/>
            </p:nvSpPr>
            <p:spPr>
              <a:xfrm>
                <a:off x="1370865" y="2958592"/>
                <a:ext cx="445513" cy="225057"/>
              </a:xfrm>
              <a:custGeom>
                <a:rect b="b" l="l" r="r" t="t"/>
                <a:pathLst>
                  <a:path extrusionOk="0" h="3179" w="6293">
                    <a:moveTo>
                      <a:pt x="6292" y="1"/>
                    </a:moveTo>
                    <a:lnTo>
                      <a:pt x="0" y="212"/>
                    </a:lnTo>
                    <a:lnTo>
                      <a:pt x="583" y="3178"/>
                    </a:lnTo>
                    <a:lnTo>
                      <a:pt x="5996" y="2977"/>
                    </a:lnTo>
                    <a:lnTo>
                      <a:pt x="6292" y="1"/>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2"/>
              <p:cNvSpPr/>
              <p:nvPr/>
            </p:nvSpPr>
            <p:spPr>
              <a:xfrm>
                <a:off x="1234373" y="2616657"/>
                <a:ext cx="808479" cy="459035"/>
              </a:xfrm>
              <a:custGeom>
                <a:rect b="b" l="l" r="r" t="t"/>
                <a:pathLst>
                  <a:path extrusionOk="0" h="6484" w="11420">
                    <a:moveTo>
                      <a:pt x="3337" y="0"/>
                    </a:moveTo>
                    <a:lnTo>
                      <a:pt x="0" y="4195"/>
                    </a:lnTo>
                    <a:cubicBezTo>
                      <a:pt x="1187" y="5604"/>
                      <a:pt x="2945" y="6483"/>
                      <a:pt x="4937" y="6483"/>
                    </a:cubicBezTo>
                    <a:cubicBezTo>
                      <a:pt x="8506" y="6483"/>
                      <a:pt x="11419" y="3591"/>
                      <a:pt x="11419" y="0"/>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2"/>
              <p:cNvSpPr/>
              <p:nvPr/>
            </p:nvSpPr>
            <p:spPr>
              <a:xfrm>
                <a:off x="1476561" y="2160672"/>
                <a:ext cx="221305" cy="546821"/>
              </a:xfrm>
              <a:custGeom>
                <a:rect b="b" l="l" r="r" t="t"/>
                <a:pathLst>
                  <a:path extrusionOk="0" h="7724" w="3126">
                    <a:moveTo>
                      <a:pt x="1568" y="1"/>
                    </a:moveTo>
                    <a:cubicBezTo>
                      <a:pt x="710" y="1"/>
                      <a:pt x="1" y="711"/>
                      <a:pt x="1" y="1569"/>
                    </a:cubicBezTo>
                    <a:lnTo>
                      <a:pt x="1" y="6166"/>
                    </a:lnTo>
                    <a:cubicBezTo>
                      <a:pt x="1" y="7024"/>
                      <a:pt x="710" y="7723"/>
                      <a:pt x="1568" y="7723"/>
                    </a:cubicBezTo>
                    <a:cubicBezTo>
                      <a:pt x="2427" y="7723"/>
                      <a:pt x="3126" y="7024"/>
                      <a:pt x="3126" y="6166"/>
                    </a:cubicBezTo>
                    <a:lnTo>
                      <a:pt x="3126" y="1569"/>
                    </a:lnTo>
                    <a:cubicBezTo>
                      <a:pt x="3126" y="711"/>
                      <a:pt x="2427" y="1"/>
                      <a:pt x="15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2"/>
              <p:cNvSpPr/>
              <p:nvPr/>
            </p:nvSpPr>
            <p:spPr>
              <a:xfrm>
                <a:off x="1475853" y="2265660"/>
                <a:ext cx="222013" cy="305339"/>
              </a:xfrm>
              <a:custGeom>
                <a:rect b="b" l="l" r="r" t="t"/>
                <a:pathLst>
                  <a:path extrusionOk="0" h="4313" w="3136">
                    <a:moveTo>
                      <a:pt x="1282" y="1"/>
                    </a:moveTo>
                    <a:cubicBezTo>
                      <a:pt x="795" y="1"/>
                      <a:pt x="360" y="160"/>
                      <a:pt x="0" y="425"/>
                    </a:cubicBezTo>
                    <a:lnTo>
                      <a:pt x="0" y="3888"/>
                    </a:lnTo>
                    <a:cubicBezTo>
                      <a:pt x="360" y="4153"/>
                      <a:pt x="805" y="4312"/>
                      <a:pt x="1282" y="4312"/>
                    </a:cubicBezTo>
                    <a:cubicBezTo>
                      <a:pt x="2076" y="4312"/>
                      <a:pt x="2765" y="3888"/>
                      <a:pt x="3136" y="3264"/>
                    </a:cubicBezTo>
                    <a:lnTo>
                      <a:pt x="3136" y="1050"/>
                    </a:lnTo>
                    <a:cubicBezTo>
                      <a:pt x="2765" y="425"/>
                      <a:pt x="2076" y="1"/>
                      <a:pt x="1282"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2"/>
              <p:cNvSpPr/>
              <p:nvPr/>
            </p:nvSpPr>
            <p:spPr>
              <a:xfrm>
                <a:off x="1283858" y="1929388"/>
                <a:ext cx="596235" cy="577687"/>
              </a:xfrm>
              <a:custGeom>
                <a:rect b="b" l="l" r="r" t="t"/>
                <a:pathLst>
                  <a:path extrusionOk="0" h="8160" w="8422">
                    <a:moveTo>
                      <a:pt x="4081" y="1"/>
                    </a:moveTo>
                    <a:cubicBezTo>
                      <a:pt x="3818" y="1"/>
                      <a:pt x="3551" y="30"/>
                      <a:pt x="3284" y="90"/>
                    </a:cubicBezTo>
                    <a:cubicBezTo>
                      <a:pt x="1240" y="567"/>
                      <a:pt x="0" y="2728"/>
                      <a:pt x="509" y="4931"/>
                    </a:cubicBezTo>
                    <a:cubicBezTo>
                      <a:pt x="941" y="6845"/>
                      <a:pt x="2565" y="8159"/>
                      <a:pt x="4323" y="8159"/>
                    </a:cubicBezTo>
                    <a:cubicBezTo>
                      <a:pt x="4589" y="8159"/>
                      <a:pt x="4859" y="8129"/>
                      <a:pt x="5127" y="8066"/>
                    </a:cubicBezTo>
                    <a:cubicBezTo>
                      <a:pt x="7172" y="7600"/>
                      <a:pt x="8422" y="5429"/>
                      <a:pt x="7913" y="3226"/>
                    </a:cubicBezTo>
                    <a:cubicBezTo>
                      <a:pt x="7471" y="1308"/>
                      <a:pt x="5849" y="1"/>
                      <a:pt x="40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2"/>
              <p:cNvSpPr/>
              <p:nvPr/>
            </p:nvSpPr>
            <p:spPr>
              <a:xfrm>
                <a:off x="1697794" y="2102975"/>
                <a:ext cx="176280" cy="380240"/>
              </a:xfrm>
              <a:custGeom>
                <a:rect b="b" l="l" r="r" t="t"/>
                <a:pathLst>
                  <a:path extrusionOk="0" fill="none" h="5371" w="2490">
                    <a:moveTo>
                      <a:pt x="1823" y="0"/>
                    </a:moveTo>
                    <a:cubicBezTo>
                      <a:pt x="1929" y="255"/>
                      <a:pt x="2013" y="498"/>
                      <a:pt x="2066" y="784"/>
                    </a:cubicBezTo>
                    <a:cubicBezTo>
                      <a:pt x="2490" y="2649"/>
                      <a:pt x="1515" y="4566"/>
                      <a:pt x="1" y="537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2"/>
              <p:cNvSpPr/>
              <p:nvPr/>
            </p:nvSpPr>
            <p:spPr>
              <a:xfrm>
                <a:off x="1266584" y="1928255"/>
                <a:ext cx="549015" cy="516733"/>
              </a:xfrm>
              <a:custGeom>
                <a:rect b="b" l="l" r="r" t="t"/>
                <a:pathLst>
                  <a:path extrusionOk="0" h="7299" w="7755">
                    <a:moveTo>
                      <a:pt x="4284" y="0"/>
                    </a:moveTo>
                    <a:cubicBezTo>
                      <a:pt x="4016" y="0"/>
                      <a:pt x="3745" y="31"/>
                      <a:pt x="3475" y="96"/>
                    </a:cubicBezTo>
                    <a:cubicBezTo>
                      <a:pt x="1420" y="572"/>
                      <a:pt x="1" y="2807"/>
                      <a:pt x="520" y="5011"/>
                    </a:cubicBezTo>
                    <a:cubicBezTo>
                      <a:pt x="742" y="5964"/>
                      <a:pt x="1325" y="6748"/>
                      <a:pt x="2088" y="7299"/>
                    </a:cubicBezTo>
                    <a:cubicBezTo>
                      <a:pt x="2088" y="7288"/>
                      <a:pt x="2098" y="7288"/>
                      <a:pt x="2098" y="7277"/>
                    </a:cubicBezTo>
                    <a:cubicBezTo>
                      <a:pt x="2363" y="6642"/>
                      <a:pt x="2405" y="5773"/>
                      <a:pt x="1939" y="5222"/>
                    </a:cubicBezTo>
                    <a:cubicBezTo>
                      <a:pt x="1929" y="5212"/>
                      <a:pt x="1929" y="5212"/>
                      <a:pt x="1929" y="5191"/>
                    </a:cubicBezTo>
                    <a:cubicBezTo>
                      <a:pt x="1929" y="5170"/>
                      <a:pt x="1951" y="5149"/>
                      <a:pt x="1973" y="5149"/>
                    </a:cubicBezTo>
                    <a:cubicBezTo>
                      <a:pt x="1984" y="5149"/>
                      <a:pt x="1996" y="5155"/>
                      <a:pt x="2003" y="5169"/>
                    </a:cubicBezTo>
                    <a:cubicBezTo>
                      <a:pt x="2003" y="5169"/>
                      <a:pt x="2003" y="5180"/>
                      <a:pt x="2013" y="5180"/>
                    </a:cubicBezTo>
                    <a:cubicBezTo>
                      <a:pt x="6251" y="4163"/>
                      <a:pt x="6706" y="1896"/>
                      <a:pt x="6706" y="1896"/>
                    </a:cubicBezTo>
                    <a:lnTo>
                      <a:pt x="7755" y="2140"/>
                    </a:lnTo>
                    <a:cubicBezTo>
                      <a:pt x="7043" y="850"/>
                      <a:pt x="5695" y="0"/>
                      <a:pt x="4284"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2"/>
              <p:cNvSpPr/>
              <p:nvPr/>
            </p:nvSpPr>
            <p:spPr>
              <a:xfrm>
                <a:off x="1349060" y="2223395"/>
                <a:ext cx="129838" cy="117449"/>
              </a:xfrm>
              <a:custGeom>
                <a:rect b="b" l="l" r="r" t="t"/>
                <a:pathLst>
                  <a:path extrusionOk="0" h="1659" w="1834">
                    <a:moveTo>
                      <a:pt x="897" y="0"/>
                    </a:moveTo>
                    <a:cubicBezTo>
                      <a:pt x="843" y="0"/>
                      <a:pt x="787" y="5"/>
                      <a:pt x="732" y="15"/>
                    </a:cubicBezTo>
                    <a:cubicBezTo>
                      <a:pt x="287" y="121"/>
                      <a:pt x="1" y="566"/>
                      <a:pt x="107" y="1011"/>
                    </a:cubicBezTo>
                    <a:cubicBezTo>
                      <a:pt x="198" y="1401"/>
                      <a:pt x="544" y="1659"/>
                      <a:pt x="914" y="1659"/>
                    </a:cubicBezTo>
                    <a:cubicBezTo>
                      <a:pt x="977" y="1659"/>
                      <a:pt x="1040" y="1651"/>
                      <a:pt x="1103" y="1636"/>
                    </a:cubicBezTo>
                    <a:cubicBezTo>
                      <a:pt x="1558" y="1530"/>
                      <a:pt x="1834" y="1075"/>
                      <a:pt x="1728" y="640"/>
                    </a:cubicBezTo>
                    <a:cubicBezTo>
                      <a:pt x="1644" y="259"/>
                      <a:pt x="1291" y="0"/>
                      <a:pt x="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2"/>
              <p:cNvSpPr/>
              <p:nvPr/>
            </p:nvSpPr>
            <p:spPr>
              <a:xfrm>
                <a:off x="1819277" y="2239466"/>
                <a:ext cx="45804" cy="85520"/>
              </a:xfrm>
              <a:custGeom>
                <a:rect b="b" l="l" r="r" t="t"/>
                <a:pathLst>
                  <a:path extrusionOk="0" h="1208" w="647">
                    <a:moveTo>
                      <a:pt x="128" y="0"/>
                    </a:moveTo>
                    <a:lnTo>
                      <a:pt x="1" y="1208"/>
                    </a:lnTo>
                    <a:cubicBezTo>
                      <a:pt x="1" y="1208"/>
                      <a:pt x="562" y="1197"/>
                      <a:pt x="604" y="1102"/>
                    </a:cubicBezTo>
                    <a:cubicBezTo>
                      <a:pt x="647" y="1007"/>
                      <a:pt x="128" y="0"/>
                      <a:pt x="1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2"/>
              <p:cNvSpPr/>
              <p:nvPr/>
            </p:nvSpPr>
            <p:spPr>
              <a:xfrm>
                <a:off x="1819277" y="2239466"/>
                <a:ext cx="45804" cy="85520"/>
              </a:xfrm>
              <a:custGeom>
                <a:rect b="b" l="l" r="r" t="t"/>
                <a:pathLst>
                  <a:path extrusionOk="0" fill="none" h="1208" w="647">
                    <a:moveTo>
                      <a:pt x="128" y="0"/>
                    </a:moveTo>
                    <a:cubicBezTo>
                      <a:pt x="128" y="0"/>
                      <a:pt x="647" y="1007"/>
                      <a:pt x="604" y="1102"/>
                    </a:cubicBezTo>
                    <a:cubicBezTo>
                      <a:pt x="562" y="1197"/>
                      <a:pt x="1" y="1208"/>
                      <a:pt x="1" y="1208"/>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2"/>
              <p:cNvSpPr/>
              <p:nvPr/>
            </p:nvSpPr>
            <p:spPr>
              <a:xfrm>
                <a:off x="1389625" y="2246191"/>
                <a:ext cx="52530" cy="67538"/>
              </a:xfrm>
              <a:custGeom>
                <a:rect b="b" l="l" r="r" t="t"/>
                <a:pathLst>
                  <a:path extrusionOk="0" fill="none" h="954" w="742">
                    <a:moveTo>
                      <a:pt x="0" y="1"/>
                    </a:moveTo>
                    <a:lnTo>
                      <a:pt x="741" y="954"/>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2"/>
              <p:cNvSpPr/>
              <p:nvPr/>
            </p:nvSpPr>
            <p:spPr>
              <a:xfrm>
                <a:off x="1712802" y="2197485"/>
                <a:ext cx="35327" cy="49556"/>
              </a:xfrm>
              <a:custGeom>
                <a:rect b="b" l="l" r="r" t="t"/>
                <a:pathLst>
                  <a:path extrusionOk="0" h="700" w="499">
                    <a:moveTo>
                      <a:pt x="255" y="0"/>
                    </a:moveTo>
                    <a:cubicBezTo>
                      <a:pt x="128" y="0"/>
                      <a:pt x="22" y="148"/>
                      <a:pt x="0" y="350"/>
                    </a:cubicBezTo>
                    <a:cubicBezTo>
                      <a:pt x="0" y="530"/>
                      <a:pt x="106" y="699"/>
                      <a:pt x="244" y="699"/>
                    </a:cubicBezTo>
                    <a:cubicBezTo>
                      <a:pt x="371" y="699"/>
                      <a:pt x="477" y="561"/>
                      <a:pt x="498" y="360"/>
                    </a:cubicBezTo>
                    <a:cubicBezTo>
                      <a:pt x="498" y="159"/>
                      <a:pt x="392" y="0"/>
                      <a:pt x="255"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2"/>
              <p:cNvSpPr/>
              <p:nvPr/>
            </p:nvSpPr>
            <p:spPr>
              <a:xfrm>
                <a:off x="1700767" y="2137451"/>
                <a:ext cx="62370" cy="39858"/>
              </a:xfrm>
              <a:custGeom>
                <a:rect b="b" l="l" r="r" t="t"/>
                <a:pathLst>
                  <a:path extrusionOk="0" fill="none" h="563" w="881">
                    <a:moveTo>
                      <a:pt x="1" y="530"/>
                    </a:moveTo>
                    <a:cubicBezTo>
                      <a:pt x="1" y="530"/>
                      <a:pt x="456" y="1"/>
                      <a:pt x="880" y="562"/>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2"/>
              <p:cNvSpPr/>
              <p:nvPr/>
            </p:nvSpPr>
            <p:spPr>
              <a:xfrm>
                <a:off x="1741333" y="2351958"/>
                <a:ext cx="50264" cy="39787"/>
              </a:xfrm>
              <a:custGeom>
                <a:rect b="b" l="l" r="r" t="t"/>
                <a:pathLst>
                  <a:path extrusionOk="0" fill="none" h="562" w="710">
                    <a:moveTo>
                      <a:pt x="360" y="138"/>
                    </a:moveTo>
                    <a:cubicBezTo>
                      <a:pt x="318" y="95"/>
                      <a:pt x="286" y="74"/>
                      <a:pt x="233" y="43"/>
                    </a:cubicBezTo>
                    <a:cubicBezTo>
                      <a:pt x="201" y="21"/>
                      <a:pt x="148" y="0"/>
                      <a:pt x="95" y="21"/>
                    </a:cubicBezTo>
                    <a:cubicBezTo>
                      <a:pt x="21" y="43"/>
                      <a:pt x="0" y="127"/>
                      <a:pt x="0" y="191"/>
                    </a:cubicBezTo>
                    <a:cubicBezTo>
                      <a:pt x="11" y="254"/>
                      <a:pt x="53" y="318"/>
                      <a:pt x="106" y="360"/>
                    </a:cubicBezTo>
                    <a:cubicBezTo>
                      <a:pt x="180" y="445"/>
                      <a:pt x="265" y="498"/>
                      <a:pt x="371" y="530"/>
                    </a:cubicBezTo>
                    <a:cubicBezTo>
                      <a:pt x="403" y="551"/>
                      <a:pt x="466" y="562"/>
                      <a:pt x="498" y="551"/>
                    </a:cubicBezTo>
                    <a:cubicBezTo>
                      <a:pt x="540" y="530"/>
                      <a:pt x="583" y="498"/>
                      <a:pt x="604" y="466"/>
                    </a:cubicBezTo>
                    <a:cubicBezTo>
                      <a:pt x="667" y="392"/>
                      <a:pt x="710" y="318"/>
                      <a:pt x="604" y="286"/>
                    </a:cubicBezTo>
                    <a:cubicBezTo>
                      <a:pt x="519" y="244"/>
                      <a:pt x="434" y="212"/>
                      <a:pt x="360" y="138"/>
                    </a:cubicBezTo>
                    <a:close/>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2"/>
              <p:cNvSpPr/>
              <p:nvPr/>
            </p:nvSpPr>
            <p:spPr>
              <a:xfrm>
                <a:off x="773925" y="1479208"/>
                <a:ext cx="676517" cy="550219"/>
              </a:xfrm>
              <a:custGeom>
                <a:rect b="b" l="l" r="r" t="t"/>
                <a:pathLst>
                  <a:path extrusionOk="0" h="7772" w="9556">
                    <a:moveTo>
                      <a:pt x="2285" y="0"/>
                    </a:moveTo>
                    <a:cubicBezTo>
                      <a:pt x="1712" y="0"/>
                      <a:pt x="1144" y="242"/>
                      <a:pt x="742" y="708"/>
                    </a:cubicBezTo>
                    <a:cubicBezTo>
                      <a:pt x="0" y="1555"/>
                      <a:pt x="96" y="2848"/>
                      <a:pt x="954" y="3579"/>
                    </a:cubicBezTo>
                    <a:cubicBezTo>
                      <a:pt x="1723" y="4252"/>
                      <a:pt x="6981" y="7772"/>
                      <a:pt x="8482" y="7772"/>
                    </a:cubicBezTo>
                    <a:cubicBezTo>
                      <a:pt x="8634" y="7772"/>
                      <a:pt x="8747" y="7736"/>
                      <a:pt x="8814" y="7657"/>
                    </a:cubicBezTo>
                    <a:cubicBezTo>
                      <a:pt x="9555" y="6809"/>
                      <a:pt x="4470" y="1227"/>
                      <a:pt x="3612" y="496"/>
                    </a:cubicBezTo>
                    <a:cubicBezTo>
                      <a:pt x="3226" y="162"/>
                      <a:pt x="2754" y="0"/>
                      <a:pt x="2285"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2"/>
              <p:cNvSpPr/>
              <p:nvPr/>
            </p:nvSpPr>
            <p:spPr>
              <a:xfrm>
                <a:off x="1697794" y="2483139"/>
                <a:ext cx="71" cy="139608"/>
              </a:xfrm>
              <a:custGeom>
                <a:rect b="b" l="l" r="r" t="t"/>
                <a:pathLst>
                  <a:path extrusionOk="0" fill="none" h="1972" w="1">
                    <a:moveTo>
                      <a:pt x="1" y="1"/>
                    </a:moveTo>
                    <a:lnTo>
                      <a:pt x="1" y="197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2"/>
              <p:cNvSpPr/>
              <p:nvPr/>
            </p:nvSpPr>
            <p:spPr>
              <a:xfrm>
                <a:off x="1397059" y="2580693"/>
                <a:ext cx="593262" cy="815134"/>
              </a:xfrm>
              <a:custGeom>
                <a:rect b="b" l="l" r="r" t="t"/>
                <a:pathLst>
                  <a:path extrusionOk="0" h="11514" w="8380">
                    <a:moveTo>
                      <a:pt x="1504" y="1"/>
                    </a:moveTo>
                    <a:cubicBezTo>
                      <a:pt x="920" y="1"/>
                      <a:pt x="364" y="342"/>
                      <a:pt x="139" y="921"/>
                    </a:cubicBezTo>
                    <a:cubicBezTo>
                      <a:pt x="33" y="1197"/>
                      <a:pt x="1" y="1472"/>
                      <a:pt x="54" y="1737"/>
                    </a:cubicBezTo>
                    <a:lnTo>
                      <a:pt x="1526" y="10275"/>
                    </a:lnTo>
                    <a:cubicBezTo>
                      <a:pt x="1622" y="10773"/>
                      <a:pt x="1939" y="11207"/>
                      <a:pt x="2427" y="11408"/>
                    </a:cubicBezTo>
                    <a:cubicBezTo>
                      <a:pt x="2607" y="11479"/>
                      <a:pt x="2794" y="11513"/>
                      <a:pt x="2977" y="11513"/>
                    </a:cubicBezTo>
                    <a:cubicBezTo>
                      <a:pt x="3559" y="11513"/>
                      <a:pt x="4110" y="11172"/>
                      <a:pt x="4344" y="10593"/>
                    </a:cubicBezTo>
                    <a:lnTo>
                      <a:pt x="8094" y="2701"/>
                    </a:lnTo>
                    <a:cubicBezTo>
                      <a:pt x="8115" y="2680"/>
                      <a:pt x="8126" y="2638"/>
                      <a:pt x="8147" y="2595"/>
                    </a:cubicBezTo>
                    <a:cubicBezTo>
                      <a:pt x="8380" y="2044"/>
                      <a:pt x="8104" y="1388"/>
                      <a:pt x="7554" y="1165"/>
                    </a:cubicBezTo>
                    <a:cubicBezTo>
                      <a:pt x="7419" y="1109"/>
                      <a:pt x="7280" y="1082"/>
                      <a:pt x="7142" y="1082"/>
                    </a:cubicBezTo>
                    <a:cubicBezTo>
                      <a:pt x="6739" y="1082"/>
                      <a:pt x="6353" y="1310"/>
                      <a:pt x="6155" y="1674"/>
                    </a:cubicBezTo>
                    <a:lnTo>
                      <a:pt x="3401" y="6906"/>
                    </a:lnTo>
                    <a:lnTo>
                      <a:pt x="2956" y="1345"/>
                    </a:lnTo>
                    <a:lnTo>
                      <a:pt x="2956" y="1303"/>
                    </a:lnTo>
                    <a:cubicBezTo>
                      <a:pt x="2903" y="784"/>
                      <a:pt x="2575" y="318"/>
                      <a:pt x="2056" y="106"/>
                    </a:cubicBezTo>
                    <a:cubicBezTo>
                      <a:pt x="1876" y="35"/>
                      <a:pt x="1688" y="1"/>
                      <a:pt x="15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2"/>
              <p:cNvSpPr/>
              <p:nvPr/>
            </p:nvSpPr>
            <p:spPr>
              <a:xfrm>
                <a:off x="1823808" y="2554429"/>
                <a:ext cx="228031" cy="215996"/>
              </a:xfrm>
              <a:custGeom>
                <a:rect b="b" l="l" r="r" t="t"/>
                <a:pathLst>
                  <a:path extrusionOk="0" h="3051" w="3221">
                    <a:moveTo>
                      <a:pt x="1822" y="0"/>
                    </a:moveTo>
                    <a:lnTo>
                      <a:pt x="1822" y="0"/>
                    </a:lnTo>
                    <a:cubicBezTo>
                      <a:pt x="1293" y="43"/>
                      <a:pt x="911" y="371"/>
                      <a:pt x="911" y="371"/>
                    </a:cubicBezTo>
                    <a:cubicBezTo>
                      <a:pt x="911" y="371"/>
                      <a:pt x="1090" y="253"/>
                      <a:pt x="1103" y="253"/>
                    </a:cubicBezTo>
                    <a:cubicBezTo>
                      <a:pt x="1109" y="253"/>
                      <a:pt x="1074" y="283"/>
                      <a:pt x="954" y="371"/>
                    </a:cubicBezTo>
                    <a:cubicBezTo>
                      <a:pt x="593" y="636"/>
                      <a:pt x="11" y="2320"/>
                      <a:pt x="0" y="2320"/>
                    </a:cubicBezTo>
                    <a:lnTo>
                      <a:pt x="2055" y="3051"/>
                    </a:lnTo>
                    <a:lnTo>
                      <a:pt x="2119" y="2744"/>
                    </a:lnTo>
                    <a:cubicBezTo>
                      <a:pt x="3093" y="2722"/>
                      <a:pt x="2765" y="2045"/>
                      <a:pt x="2765" y="2045"/>
                    </a:cubicBezTo>
                    <a:cubicBezTo>
                      <a:pt x="3019" y="1748"/>
                      <a:pt x="2807" y="1462"/>
                      <a:pt x="2807" y="1462"/>
                    </a:cubicBezTo>
                    <a:cubicBezTo>
                      <a:pt x="3157" y="1059"/>
                      <a:pt x="2860" y="826"/>
                      <a:pt x="2860" y="826"/>
                    </a:cubicBezTo>
                    <a:cubicBezTo>
                      <a:pt x="2860" y="826"/>
                      <a:pt x="3220" y="392"/>
                      <a:pt x="2405" y="85"/>
                    </a:cubicBezTo>
                    <a:cubicBezTo>
                      <a:pt x="2320" y="53"/>
                      <a:pt x="2225" y="32"/>
                      <a:pt x="2129" y="21"/>
                    </a:cubicBezTo>
                    <a:lnTo>
                      <a:pt x="2098" y="297"/>
                    </a:lnTo>
                    <a:cubicBezTo>
                      <a:pt x="2088" y="362"/>
                      <a:pt x="2029" y="428"/>
                      <a:pt x="1958" y="428"/>
                    </a:cubicBezTo>
                    <a:cubicBezTo>
                      <a:pt x="1948" y="428"/>
                      <a:pt x="1938" y="426"/>
                      <a:pt x="1928" y="424"/>
                    </a:cubicBezTo>
                    <a:cubicBezTo>
                      <a:pt x="1854" y="413"/>
                      <a:pt x="1790" y="339"/>
                      <a:pt x="1801" y="254"/>
                    </a:cubicBezTo>
                    <a:lnTo>
                      <a:pt x="18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2"/>
              <p:cNvSpPr/>
              <p:nvPr/>
            </p:nvSpPr>
            <p:spPr>
              <a:xfrm>
                <a:off x="1616097" y="2732901"/>
                <a:ext cx="200987" cy="381727"/>
              </a:xfrm>
              <a:custGeom>
                <a:rect b="b" l="l" r="r" t="t"/>
                <a:pathLst>
                  <a:path extrusionOk="0" fill="none" h="5392" w="2839">
                    <a:moveTo>
                      <a:pt x="0" y="5392"/>
                    </a:moveTo>
                    <a:lnTo>
                      <a:pt x="2839"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2"/>
              <p:cNvSpPr/>
              <p:nvPr/>
            </p:nvSpPr>
            <p:spPr>
              <a:xfrm>
                <a:off x="1936301" y="2578428"/>
                <a:ext cx="51822" cy="12814"/>
              </a:xfrm>
              <a:custGeom>
                <a:rect b="b" l="l" r="r" t="t"/>
                <a:pathLst>
                  <a:path extrusionOk="0" fill="none" h="181" w="732">
                    <a:moveTo>
                      <a:pt x="731" y="74"/>
                    </a:moveTo>
                    <a:cubicBezTo>
                      <a:pt x="487" y="180"/>
                      <a:pt x="212" y="138"/>
                      <a:pt x="0"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2"/>
              <p:cNvSpPr/>
              <p:nvPr/>
            </p:nvSpPr>
            <p:spPr>
              <a:xfrm>
                <a:off x="1981255" y="2615878"/>
                <a:ext cx="54087" cy="49556"/>
              </a:xfrm>
              <a:custGeom>
                <a:rect b="b" l="l" r="r" t="t"/>
                <a:pathLst>
                  <a:path extrusionOk="0" fill="none" h="700" w="764">
                    <a:moveTo>
                      <a:pt x="689" y="1"/>
                    </a:moveTo>
                    <a:cubicBezTo>
                      <a:pt x="763" y="107"/>
                      <a:pt x="763" y="266"/>
                      <a:pt x="700" y="382"/>
                    </a:cubicBezTo>
                    <a:cubicBezTo>
                      <a:pt x="636" y="499"/>
                      <a:pt x="530" y="594"/>
                      <a:pt x="393" y="626"/>
                    </a:cubicBezTo>
                    <a:cubicBezTo>
                      <a:pt x="266" y="668"/>
                      <a:pt x="128" y="700"/>
                      <a:pt x="1" y="679"/>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2"/>
              <p:cNvSpPr/>
              <p:nvPr/>
            </p:nvSpPr>
            <p:spPr>
              <a:xfrm>
                <a:off x="1976795" y="2657151"/>
                <a:ext cx="54017" cy="49556"/>
              </a:xfrm>
              <a:custGeom>
                <a:rect b="b" l="l" r="r" t="t"/>
                <a:pathLst>
                  <a:path extrusionOk="0" fill="none" h="700" w="763">
                    <a:moveTo>
                      <a:pt x="689" y="0"/>
                    </a:moveTo>
                    <a:cubicBezTo>
                      <a:pt x="763" y="106"/>
                      <a:pt x="763" y="265"/>
                      <a:pt x="699" y="382"/>
                    </a:cubicBezTo>
                    <a:cubicBezTo>
                      <a:pt x="636" y="498"/>
                      <a:pt x="530" y="594"/>
                      <a:pt x="392" y="625"/>
                    </a:cubicBezTo>
                    <a:cubicBezTo>
                      <a:pt x="265" y="678"/>
                      <a:pt x="127" y="699"/>
                      <a:pt x="0" y="678"/>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2"/>
              <p:cNvSpPr/>
              <p:nvPr/>
            </p:nvSpPr>
            <p:spPr>
              <a:xfrm>
                <a:off x="1970778" y="2698353"/>
                <a:ext cx="54795" cy="49627"/>
              </a:xfrm>
              <a:custGeom>
                <a:rect b="b" l="l" r="r" t="t"/>
                <a:pathLst>
                  <a:path extrusionOk="0" fill="none" h="701" w="774">
                    <a:moveTo>
                      <a:pt x="689" y="1"/>
                    </a:moveTo>
                    <a:cubicBezTo>
                      <a:pt x="774" y="107"/>
                      <a:pt x="774" y="266"/>
                      <a:pt x="700" y="382"/>
                    </a:cubicBezTo>
                    <a:cubicBezTo>
                      <a:pt x="636" y="499"/>
                      <a:pt x="530" y="594"/>
                      <a:pt x="403" y="637"/>
                    </a:cubicBezTo>
                    <a:cubicBezTo>
                      <a:pt x="265" y="679"/>
                      <a:pt x="138" y="700"/>
                      <a:pt x="0" y="679"/>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2"/>
              <p:cNvSpPr/>
              <p:nvPr/>
            </p:nvSpPr>
            <p:spPr>
              <a:xfrm>
                <a:off x="1823808" y="2553650"/>
                <a:ext cx="124528" cy="157590"/>
              </a:xfrm>
              <a:custGeom>
                <a:rect b="b" l="l" r="r" t="t"/>
                <a:pathLst>
                  <a:path extrusionOk="0" fill="none" h="2226" w="1759">
                    <a:moveTo>
                      <a:pt x="1759" y="1"/>
                    </a:moveTo>
                    <a:cubicBezTo>
                      <a:pt x="1483" y="54"/>
                      <a:pt x="1208" y="117"/>
                      <a:pt x="996" y="308"/>
                    </a:cubicBezTo>
                    <a:cubicBezTo>
                      <a:pt x="795" y="477"/>
                      <a:pt x="689" y="721"/>
                      <a:pt x="583" y="954"/>
                    </a:cubicBezTo>
                    <a:cubicBezTo>
                      <a:pt x="382" y="1378"/>
                      <a:pt x="201" y="1801"/>
                      <a:pt x="0" y="2225"/>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2"/>
              <p:cNvSpPr/>
              <p:nvPr/>
            </p:nvSpPr>
            <p:spPr>
              <a:xfrm>
                <a:off x="1976795" y="2557402"/>
                <a:ext cx="63786" cy="75043"/>
              </a:xfrm>
              <a:custGeom>
                <a:rect b="b" l="l" r="r" t="t"/>
                <a:pathLst>
                  <a:path extrusionOk="0" fill="none" h="1060" w="901">
                    <a:moveTo>
                      <a:pt x="0" y="1"/>
                    </a:moveTo>
                    <a:cubicBezTo>
                      <a:pt x="0" y="1"/>
                      <a:pt x="710" y="43"/>
                      <a:pt x="805" y="456"/>
                    </a:cubicBezTo>
                    <a:cubicBezTo>
                      <a:pt x="901" y="859"/>
                      <a:pt x="191" y="1060"/>
                      <a:pt x="191" y="106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2"/>
              <p:cNvSpPr/>
              <p:nvPr/>
            </p:nvSpPr>
            <p:spPr>
              <a:xfrm>
                <a:off x="1505091" y="2771908"/>
                <a:ext cx="466468" cy="637438"/>
              </a:xfrm>
              <a:custGeom>
                <a:rect b="b" l="l" r="r" t="t"/>
                <a:pathLst>
                  <a:path extrusionOk="0" fill="none" h="9004" w="6589">
                    <a:moveTo>
                      <a:pt x="6589" y="0"/>
                    </a:moveTo>
                    <a:lnTo>
                      <a:pt x="2818" y="7892"/>
                    </a:lnTo>
                    <a:cubicBezTo>
                      <a:pt x="2511" y="8654"/>
                      <a:pt x="1653" y="9004"/>
                      <a:pt x="901" y="8707"/>
                    </a:cubicBezTo>
                    <a:cubicBezTo>
                      <a:pt x="413" y="8506"/>
                      <a:pt x="96" y="8072"/>
                      <a:pt x="0" y="7574"/>
                    </a:cubicBezTo>
                    <a:lnTo>
                      <a:pt x="0" y="7574"/>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2"/>
              <p:cNvSpPr/>
              <p:nvPr/>
            </p:nvSpPr>
            <p:spPr>
              <a:xfrm>
                <a:off x="1619070" y="2822101"/>
                <a:ext cx="20318" cy="248278"/>
              </a:xfrm>
              <a:custGeom>
                <a:rect b="b" l="l" r="r" t="t"/>
                <a:pathLst>
                  <a:path extrusionOk="0" fill="none" h="3507" w="287">
                    <a:moveTo>
                      <a:pt x="0" y="1"/>
                    </a:moveTo>
                    <a:lnTo>
                      <a:pt x="286" y="3507"/>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2"/>
              <p:cNvSpPr/>
              <p:nvPr/>
            </p:nvSpPr>
            <p:spPr>
              <a:xfrm>
                <a:off x="1463110" y="2578428"/>
                <a:ext cx="146262" cy="127502"/>
              </a:xfrm>
              <a:custGeom>
                <a:rect b="b" l="l" r="r" t="t"/>
                <a:pathLst>
                  <a:path extrusionOk="0" fill="none" h="1801" w="2066">
                    <a:moveTo>
                      <a:pt x="0" y="159"/>
                    </a:moveTo>
                    <a:cubicBezTo>
                      <a:pt x="339" y="11"/>
                      <a:pt x="752" y="0"/>
                      <a:pt x="1123" y="159"/>
                    </a:cubicBezTo>
                    <a:cubicBezTo>
                      <a:pt x="1642" y="371"/>
                      <a:pt x="1970" y="826"/>
                      <a:pt x="2023" y="1345"/>
                    </a:cubicBezTo>
                    <a:lnTo>
                      <a:pt x="2023" y="1345"/>
                    </a:lnTo>
                    <a:lnTo>
                      <a:pt x="2023" y="1345"/>
                    </a:lnTo>
                    <a:lnTo>
                      <a:pt x="2023" y="1388"/>
                    </a:lnTo>
                    <a:lnTo>
                      <a:pt x="2066" y="180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2"/>
              <p:cNvSpPr/>
              <p:nvPr/>
            </p:nvSpPr>
            <p:spPr>
              <a:xfrm>
                <a:off x="2359227" y="2055755"/>
                <a:ext cx="240774" cy="616483"/>
              </a:xfrm>
              <a:custGeom>
                <a:rect b="b" l="l" r="r" t="t"/>
                <a:pathLst>
                  <a:path extrusionOk="0" h="8708" w="3401">
                    <a:moveTo>
                      <a:pt x="3401" y="0"/>
                    </a:moveTo>
                    <a:cubicBezTo>
                      <a:pt x="3401" y="0"/>
                      <a:pt x="0" y="3813"/>
                      <a:pt x="3401" y="8707"/>
                    </a:cubicBezTo>
                    <a:lnTo>
                      <a:pt x="3401" y="0"/>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2"/>
              <p:cNvSpPr/>
              <p:nvPr/>
            </p:nvSpPr>
            <p:spPr>
              <a:xfrm>
                <a:off x="2429739" y="2316702"/>
                <a:ext cx="126015" cy="125307"/>
              </a:xfrm>
              <a:custGeom>
                <a:rect b="b" l="l" r="r" t="t"/>
                <a:pathLst>
                  <a:path extrusionOk="0" h="1770" w="1780">
                    <a:moveTo>
                      <a:pt x="890" y="0"/>
                    </a:moveTo>
                    <a:cubicBezTo>
                      <a:pt x="403" y="0"/>
                      <a:pt x="0" y="392"/>
                      <a:pt x="0" y="890"/>
                    </a:cubicBezTo>
                    <a:cubicBezTo>
                      <a:pt x="0" y="1377"/>
                      <a:pt x="403" y="1769"/>
                      <a:pt x="890" y="1769"/>
                    </a:cubicBezTo>
                    <a:cubicBezTo>
                      <a:pt x="1388" y="1769"/>
                      <a:pt x="1780" y="1377"/>
                      <a:pt x="1780" y="890"/>
                    </a:cubicBezTo>
                    <a:cubicBezTo>
                      <a:pt x="1780" y="392"/>
                      <a:pt x="1388" y="0"/>
                      <a:pt x="890" y="0"/>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2"/>
              <p:cNvSpPr/>
              <p:nvPr/>
            </p:nvSpPr>
            <p:spPr>
              <a:xfrm>
                <a:off x="1894249" y="2324914"/>
                <a:ext cx="148599" cy="129838"/>
              </a:xfrm>
              <a:custGeom>
                <a:rect b="b" l="l" r="r" t="t"/>
                <a:pathLst>
                  <a:path extrusionOk="0" h="1834" w="2099">
                    <a:moveTo>
                      <a:pt x="1" y="1"/>
                    </a:moveTo>
                    <a:lnTo>
                      <a:pt x="1" y="1833"/>
                    </a:lnTo>
                    <a:lnTo>
                      <a:pt x="2098" y="1833"/>
                    </a:lnTo>
                    <a:lnTo>
                      <a:pt x="2098" y="1"/>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2"/>
              <p:cNvSpPr/>
              <p:nvPr/>
            </p:nvSpPr>
            <p:spPr>
              <a:xfrm>
                <a:off x="2041997" y="2055755"/>
                <a:ext cx="558006" cy="616483"/>
              </a:xfrm>
              <a:custGeom>
                <a:rect b="b" l="l" r="r" t="t"/>
                <a:pathLst>
                  <a:path extrusionOk="0" h="8708" w="7882">
                    <a:moveTo>
                      <a:pt x="7882" y="0"/>
                    </a:moveTo>
                    <a:lnTo>
                      <a:pt x="1" y="3919"/>
                    </a:lnTo>
                    <a:lnTo>
                      <a:pt x="1" y="5529"/>
                    </a:lnTo>
                    <a:lnTo>
                      <a:pt x="7882" y="8707"/>
                    </a:lnTo>
                    <a:cubicBezTo>
                      <a:pt x="4482" y="3814"/>
                      <a:pt x="7881" y="0"/>
                      <a:pt x="7882" y="0"/>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2"/>
              <p:cNvSpPr/>
              <p:nvPr/>
            </p:nvSpPr>
            <p:spPr>
              <a:xfrm>
                <a:off x="1857506" y="2342967"/>
                <a:ext cx="35327" cy="93803"/>
              </a:xfrm>
              <a:custGeom>
                <a:rect b="b" l="l" r="r" t="t"/>
                <a:pathLst>
                  <a:path extrusionOk="0" h="1325" w="499">
                    <a:moveTo>
                      <a:pt x="1" y="0"/>
                    </a:moveTo>
                    <a:lnTo>
                      <a:pt x="1" y="1324"/>
                    </a:lnTo>
                    <a:lnTo>
                      <a:pt x="499" y="1324"/>
                    </a:lnTo>
                    <a:lnTo>
                      <a:pt x="499" y="0"/>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2"/>
              <p:cNvSpPr/>
              <p:nvPr/>
            </p:nvSpPr>
            <p:spPr>
              <a:xfrm>
                <a:off x="1910744" y="2454680"/>
                <a:ext cx="96848" cy="132741"/>
              </a:xfrm>
              <a:custGeom>
                <a:rect b="b" l="l" r="r" t="t"/>
                <a:pathLst>
                  <a:path extrusionOk="0" h="1875" w="1368">
                    <a:moveTo>
                      <a:pt x="1" y="0"/>
                    </a:moveTo>
                    <a:lnTo>
                      <a:pt x="1" y="435"/>
                    </a:lnTo>
                    <a:lnTo>
                      <a:pt x="467" y="1780"/>
                    </a:lnTo>
                    <a:cubicBezTo>
                      <a:pt x="467" y="1780"/>
                      <a:pt x="643" y="1875"/>
                      <a:pt x="839" y="1875"/>
                    </a:cubicBezTo>
                    <a:cubicBezTo>
                      <a:pt x="887" y="1875"/>
                      <a:pt x="937" y="1869"/>
                      <a:pt x="986" y="1854"/>
                    </a:cubicBezTo>
                    <a:lnTo>
                      <a:pt x="1367" y="0"/>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2"/>
              <p:cNvSpPr/>
              <p:nvPr/>
            </p:nvSpPr>
            <p:spPr>
              <a:xfrm>
                <a:off x="2042776" y="2324914"/>
                <a:ext cx="71" cy="93803"/>
              </a:xfrm>
              <a:custGeom>
                <a:rect b="b" l="l" r="r" t="t"/>
                <a:pathLst>
                  <a:path extrusionOk="0" fill="none" h="1325" w="1">
                    <a:moveTo>
                      <a:pt x="0" y="1"/>
                    </a:moveTo>
                    <a:lnTo>
                      <a:pt x="0" y="1325"/>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2"/>
              <p:cNvSpPr/>
              <p:nvPr/>
            </p:nvSpPr>
            <p:spPr>
              <a:xfrm>
                <a:off x="1894249" y="2372205"/>
                <a:ext cx="71" cy="81768"/>
              </a:xfrm>
              <a:custGeom>
                <a:rect b="b" l="l" r="r" t="t"/>
                <a:pathLst>
                  <a:path extrusionOk="0" fill="none" h="1155" w="1">
                    <a:moveTo>
                      <a:pt x="1" y="1155"/>
                    </a:moveTo>
                    <a:lnTo>
                      <a:pt x="1"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2"/>
              <p:cNvSpPr/>
              <p:nvPr/>
            </p:nvSpPr>
            <p:spPr>
              <a:xfrm>
                <a:off x="2084757" y="2077489"/>
                <a:ext cx="470999" cy="233270"/>
              </a:xfrm>
              <a:custGeom>
                <a:rect b="b" l="l" r="r" t="t"/>
                <a:pathLst>
                  <a:path extrusionOk="0" fill="none" h="3295" w="6653">
                    <a:moveTo>
                      <a:pt x="0" y="3295"/>
                    </a:moveTo>
                    <a:lnTo>
                      <a:pt x="6653"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2"/>
              <p:cNvSpPr/>
              <p:nvPr/>
            </p:nvSpPr>
            <p:spPr>
              <a:xfrm>
                <a:off x="2056227" y="2451636"/>
                <a:ext cx="528768" cy="213801"/>
              </a:xfrm>
              <a:custGeom>
                <a:rect b="b" l="l" r="r" t="t"/>
                <a:pathLst>
                  <a:path extrusionOk="0" fill="none" h="3020" w="7469">
                    <a:moveTo>
                      <a:pt x="7469" y="3020"/>
                    </a:moveTo>
                    <a:lnTo>
                      <a:pt x="1" y="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2"/>
              <p:cNvSpPr/>
              <p:nvPr/>
            </p:nvSpPr>
            <p:spPr>
              <a:xfrm>
                <a:off x="2395191" y="2091718"/>
                <a:ext cx="164315" cy="552767"/>
              </a:xfrm>
              <a:custGeom>
                <a:rect b="b" l="l" r="r" t="t"/>
                <a:pathLst>
                  <a:path extrusionOk="0" fill="none" h="7808" w="2321">
                    <a:moveTo>
                      <a:pt x="2204" y="0"/>
                    </a:moveTo>
                    <a:cubicBezTo>
                      <a:pt x="1441" y="1155"/>
                      <a:pt x="1" y="4153"/>
                      <a:pt x="2321" y="7807"/>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 name="Google Shape;1482;p52"/>
            <p:cNvGrpSpPr/>
            <p:nvPr/>
          </p:nvGrpSpPr>
          <p:grpSpPr>
            <a:xfrm>
              <a:off x="3458472" y="3207941"/>
              <a:ext cx="670429" cy="775487"/>
              <a:chOff x="2133534" y="3828510"/>
              <a:chExt cx="670429" cy="775487"/>
            </a:xfrm>
          </p:grpSpPr>
          <p:sp>
            <p:nvSpPr>
              <p:cNvPr id="1483" name="Google Shape;1483;p52"/>
              <p:cNvSpPr/>
              <p:nvPr/>
            </p:nvSpPr>
            <p:spPr>
              <a:xfrm>
                <a:off x="2153782" y="3952966"/>
                <a:ext cx="650181" cy="651031"/>
              </a:xfrm>
              <a:custGeom>
                <a:rect b="b" l="l" r="r" t="t"/>
                <a:pathLst>
                  <a:path extrusionOk="0" h="9196" w="9184">
                    <a:moveTo>
                      <a:pt x="4587" y="1"/>
                    </a:moveTo>
                    <a:cubicBezTo>
                      <a:pt x="2055" y="1"/>
                      <a:pt x="0" y="2056"/>
                      <a:pt x="0" y="4598"/>
                    </a:cubicBezTo>
                    <a:cubicBezTo>
                      <a:pt x="0" y="7140"/>
                      <a:pt x="2055" y="9195"/>
                      <a:pt x="4587" y="9195"/>
                    </a:cubicBezTo>
                    <a:cubicBezTo>
                      <a:pt x="7129" y="9195"/>
                      <a:pt x="9184" y="7140"/>
                      <a:pt x="9184" y="4598"/>
                    </a:cubicBezTo>
                    <a:cubicBezTo>
                      <a:pt x="9184" y="2056"/>
                      <a:pt x="7129" y="1"/>
                      <a:pt x="4587" y="1"/>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2"/>
              <p:cNvSpPr/>
              <p:nvPr/>
            </p:nvSpPr>
            <p:spPr>
              <a:xfrm>
                <a:off x="2133534" y="3828510"/>
                <a:ext cx="479211" cy="623208"/>
              </a:xfrm>
              <a:custGeom>
                <a:rect b="b" l="l" r="r" t="t"/>
                <a:pathLst>
                  <a:path extrusionOk="0" h="8803" w="6769">
                    <a:moveTo>
                      <a:pt x="0" y="0"/>
                    </a:moveTo>
                    <a:lnTo>
                      <a:pt x="0" y="8803"/>
                    </a:lnTo>
                    <a:lnTo>
                      <a:pt x="6769" y="8803"/>
                    </a:lnTo>
                    <a:lnTo>
                      <a:pt x="6769" y="0"/>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2"/>
              <p:cNvSpPr/>
              <p:nvPr/>
            </p:nvSpPr>
            <p:spPr>
              <a:xfrm>
                <a:off x="2133534" y="3828510"/>
                <a:ext cx="479211" cy="61521"/>
              </a:xfrm>
              <a:custGeom>
                <a:rect b="b" l="l" r="r" t="t"/>
                <a:pathLst>
                  <a:path extrusionOk="0" h="869" w="6769">
                    <a:moveTo>
                      <a:pt x="0" y="0"/>
                    </a:moveTo>
                    <a:lnTo>
                      <a:pt x="0" y="869"/>
                    </a:lnTo>
                    <a:lnTo>
                      <a:pt x="6769" y="869"/>
                    </a:lnTo>
                    <a:lnTo>
                      <a:pt x="6769" y="0"/>
                    </a:lnTo>
                    <a:close/>
                  </a:path>
                </a:pathLst>
              </a:custGeom>
              <a:solidFill>
                <a:srgbClr val="1F1927"/>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2"/>
              <p:cNvSpPr/>
              <p:nvPr/>
            </p:nvSpPr>
            <p:spPr>
              <a:xfrm>
                <a:off x="2191232" y="4117209"/>
                <a:ext cx="82547" cy="82547"/>
              </a:xfrm>
              <a:custGeom>
                <a:rect b="b" l="l" r="r" t="t"/>
                <a:pathLst>
                  <a:path extrusionOk="0" h="1166" w="1166">
                    <a:moveTo>
                      <a:pt x="1" y="0"/>
                    </a:moveTo>
                    <a:lnTo>
                      <a:pt x="1" y="1166"/>
                    </a:lnTo>
                    <a:lnTo>
                      <a:pt x="1166" y="1166"/>
                    </a:lnTo>
                    <a:lnTo>
                      <a:pt x="1166"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2"/>
              <p:cNvSpPr/>
              <p:nvPr/>
            </p:nvSpPr>
            <p:spPr>
              <a:xfrm>
                <a:off x="2299972" y="4144181"/>
                <a:ext cx="258048" cy="71"/>
              </a:xfrm>
              <a:custGeom>
                <a:rect b="b" l="l" r="r" t="t"/>
                <a:pathLst>
                  <a:path extrusionOk="0" fill="none" h="1" w="3645">
                    <a:moveTo>
                      <a:pt x="1" y="1"/>
                    </a:moveTo>
                    <a:lnTo>
                      <a:pt x="3645" y="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2"/>
              <p:cNvSpPr/>
              <p:nvPr/>
            </p:nvSpPr>
            <p:spPr>
              <a:xfrm>
                <a:off x="2299972" y="4173419"/>
                <a:ext cx="198792" cy="71"/>
              </a:xfrm>
              <a:custGeom>
                <a:rect b="b" l="l" r="r" t="t"/>
                <a:pathLst>
                  <a:path extrusionOk="0" fill="none" h="1" w="2808">
                    <a:moveTo>
                      <a:pt x="1" y="1"/>
                    </a:moveTo>
                    <a:lnTo>
                      <a:pt x="2808" y="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2"/>
              <p:cNvSpPr/>
              <p:nvPr/>
            </p:nvSpPr>
            <p:spPr>
              <a:xfrm>
                <a:off x="2191232" y="4276920"/>
                <a:ext cx="82547" cy="82547"/>
              </a:xfrm>
              <a:custGeom>
                <a:rect b="b" l="l" r="r" t="t"/>
                <a:pathLst>
                  <a:path extrusionOk="0" h="1166" w="1166">
                    <a:moveTo>
                      <a:pt x="1" y="1"/>
                    </a:moveTo>
                    <a:lnTo>
                      <a:pt x="1" y="1166"/>
                    </a:lnTo>
                    <a:lnTo>
                      <a:pt x="1166" y="1166"/>
                    </a:lnTo>
                    <a:lnTo>
                      <a:pt x="1166" y="1"/>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2"/>
              <p:cNvSpPr/>
              <p:nvPr/>
            </p:nvSpPr>
            <p:spPr>
              <a:xfrm>
                <a:off x="2299972" y="4303185"/>
                <a:ext cx="258048" cy="71"/>
              </a:xfrm>
              <a:custGeom>
                <a:rect b="b" l="l" r="r" t="t"/>
                <a:pathLst>
                  <a:path extrusionOk="0" fill="none" h="1" w="3645">
                    <a:moveTo>
                      <a:pt x="1" y="0"/>
                    </a:moveTo>
                    <a:lnTo>
                      <a:pt x="3645"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2"/>
              <p:cNvSpPr/>
              <p:nvPr/>
            </p:nvSpPr>
            <p:spPr>
              <a:xfrm>
                <a:off x="2299972" y="4331644"/>
                <a:ext cx="198792" cy="71"/>
              </a:xfrm>
              <a:custGeom>
                <a:rect b="b" l="l" r="r" t="t"/>
                <a:pathLst>
                  <a:path extrusionOk="0" fill="none" h="1" w="2808">
                    <a:moveTo>
                      <a:pt x="1" y="1"/>
                    </a:moveTo>
                    <a:lnTo>
                      <a:pt x="2808" y="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2"/>
              <p:cNvSpPr/>
              <p:nvPr/>
            </p:nvSpPr>
            <p:spPr>
              <a:xfrm>
                <a:off x="2299972" y="3985956"/>
                <a:ext cx="258048" cy="71"/>
              </a:xfrm>
              <a:custGeom>
                <a:rect b="b" l="l" r="r" t="t"/>
                <a:pathLst>
                  <a:path extrusionOk="0" fill="none" h="1" w="3645">
                    <a:moveTo>
                      <a:pt x="1" y="1"/>
                    </a:moveTo>
                    <a:lnTo>
                      <a:pt x="3645" y="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2"/>
              <p:cNvSpPr/>
              <p:nvPr/>
            </p:nvSpPr>
            <p:spPr>
              <a:xfrm>
                <a:off x="2299972" y="4015194"/>
                <a:ext cx="198792" cy="71"/>
              </a:xfrm>
              <a:custGeom>
                <a:rect b="b" l="l" r="r" t="t"/>
                <a:pathLst>
                  <a:path extrusionOk="0" fill="none" h="1" w="2808">
                    <a:moveTo>
                      <a:pt x="1" y="1"/>
                    </a:moveTo>
                    <a:lnTo>
                      <a:pt x="2808" y="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2"/>
              <p:cNvSpPr/>
              <p:nvPr/>
            </p:nvSpPr>
            <p:spPr>
              <a:xfrm>
                <a:off x="2191232" y="3958984"/>
                <a:ext cx="82547" cy="82547"/>
              </a:xfrm>
              <a:custGeom>
                <a:rect b="b" l="l" r="r" t="t"/>
                <a:pathLst>
                  <a:path extrusionOk="0" h="1166" w="1166">
                    <a:moveTo>
                      <a:pt x="1" y="0"/>
                    </a:moveTo>
                    <a:lnTo>
                      <a:pt x="1" y="1166"/>
                    </a:lnTo>
                    <a:lnTo>
                      <a:pt x="1166" y="1166"/>
                    </a:lnTo>
                    <a:lnTo>
                      <a:pt x="1166"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2"/>
              <p:cNvSpPr/>
              <p:nvPr/>
            </p:nvSpPr>
            <p:spPr>
              <a:xfrm>
                <a:off x="2215231" y="3951480"/>
                <a:ext cx="73556" cy="68317"/>
              </a:xfrm>
              <a:custGeom>
                <a:rect b="b" l="l" r="r" t="t"/>
                <a:pathLst>
                  <a:path extrusionOk="0" fill="none" h="965" w="1039">
                    <a:moveTo>
                      <a:pt x="1" y="519"/>
                    </a:moveTo>
                    <a:lnTo>
                      <a:pt x="297" y="964"/>
                    </a:lnTo>
                    <a:lnTo>
                      <a:pt x="1039"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52"/>
            <p:cNvGrpSpPr/>
            <p:nvPr/>
          </p:nvGrpSpPr>
          <p:grpSpPr>
            <a:xfrm>
              <a:off x="1969801" y="3730188"/>
              <a:ext cx="658463" cy="522820"/>
              <a:chOff x="801676" y="3803732"/>
              <a:chExt cx="658463" cy="522820"/>
            </a:xfrm>
          </p:grpSpPr>
          <p:sp>
            <p:nvSpPr>
              <p:cNvPr id="1497" name="Google Shape;1497;p52"/>
              <p:cNvSpPr/>
              <p:nvPr/>
            </p:nvSpPr>
            <p:spPr>
              <a:xfrm>
                <a:off x="938876" y="3851660"/>
                <a:ext cx="521264" cy="474893"/>
              </a:xfrm>
              <a:custGeom>
                <a:rect b="b" l="l" r="r" t="t"/>
                <a:pathLst>
                  <a:path extrusionOk="0" h="6708" w="7363">
                    <a:moveTo>
                      <a:pt x="3687" y="1"/>
                    </a:moveTo>
                    <a:cubicBezTo>
                      <a:pt x="2161" y="1"/>
                      <a:pt x="780" y="1048"/>
                      <a:pt x="424" y="2597"/>
                    </a:cubicBezTo>
                    <a:cubicBezTo>
                      <a:pt x="1" y="4398"/>
                      <a:pt x="1124" y="6198"/>
                      <a:pt x="2924" y="6622"/>
                    </a:cubicBezTo>
                    <a:cubicBezTo>
                      <a:pt x="3176" y="6680"/>
                      <a:pt x="3428" y="6708"/>
                      <a:pt x="3677" y="6708"/>
                    </a:cubicBezTo>
                    <a:cubicBezTo>
                      <a:pt x="5202" y="6708"/>
                      <a:pt x="6585" y="5660"/>
                      <a:pt x="6950" y="4112"/>
                    </a:cubicBezTo>
                    <a:cubicBezTo>
                      <a:pt x="7363" y="2311"/>
                      <a:pt x="6250" y="510"/>
                      <a:pt x="4439" y="86"/>
                    </a:cubicBezTo>
                    <a:cubicBezTo>
                      <a:pt x="4187" y="29"/>
                      <a:pt x="3935" y="1"/>
                      <a:pt x="3687" y="1"/>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2"/>
              <p:cNvSpPr/>
              <p:nvPr/>
            </p:nvSpPr>
            <p:spPr>
              <a:xfrm>
                <a:off x="801676" y="3803732"/>
                <a:ext cx="464274" cy="330046"/>
              </a:xfrm>
              <a:custGeom>
                <a:rect b="b" l="l" r="r" t="t"/>
                <a:pathLst>
                  <a:path extrusionOk="0" h="4662" w="6558">
                    <a:moveTo>
                      <a:pt x="0" y="1"/>
                    </a:moveTo>
                    <a:lnTo>
                      <a:pt x="0" y="4661"/>
                    </a:lnTo>
                    <a:lnTo>
                      <a:pt x="6557" y="4661"/>
                    </a:lnTo>
                    <a:lnTo>
                      <a:pt x="6557"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2"/>
              <p:cNvSpPr/>
              <p:nvPr/>
            </p:nvSpPr>
            <p:spPr>
              <a:xfrm>
                <a:off x="801676" y="3804511"/>
                <a:ext cx="464274" cy="200279"/>
              </a:xfrm>
              <a:custGeom>
                <a:rect b="b" l="l" r="r" t="t"/>
                <a:pathLst>
                  <a:path extrusionOk="0" fill="none" h="2829" w="6558">
                    <a:moveTo>
                      <a:pt x="0" y="0"/>
                    </a:moveTo>
                    <a:lnTo>
                      <a:pt x="3284" y="2828"/>
                    </a:lnTo>
                    <a:lnTo>
                      <a:pt x="6557"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2"/>
              <p:cNvSpPr/>
              <p:nvPr/>
            </p:nvSpPr>
            <p:spPr>
              <a:xfrm>
                <a:off x="801676" y="3951480"/>
                <a:ext cx="171041" cy="183076"/>
              </a:xfrm>
              <a:custGeom>
                <a:rect b="b" l="l" r="r" t="t"/>
                <a:pathLst>
                  <a:path extrusionOk="0" fill="none" h="2586" w="2416">
                    <a:moveTo>
                      <a:pt x="0" y="2585"/>
                    </a:moveTo>
                    <a:lnTo>
                      <a:pt x="2415"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2"/>
              <p:cNvSpPr/>
              <p:nvPr/>
            </p:nvSpPr>
            <p:spPr>
              <a:xfrm>
                <a:off x="1095615" y="3951480"/>
                <a:ext cx="170333" cy="183076"/>
              </a:xfrm>
              <a:custGeom>
                <a:rect b="b" l="l" r="r" t="t"/>
                <a:pathLst>
                  <a:path extrusionOk="0" fill="none" h="2586" w="2406">
                    <a:moveTo>
                      <a:pt x="2405" y="2585"/>
                    </a:moveTo>
                    <a:lnTo>
                      <a:pt x="1"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2"/>
              <p:cNvSpPr/>
              <p:nvPr/>
            </p:nvSpPr>
            <p:spPr>
              <a:xfrm>
                <a:off x="1146588" y="4020433"/>
                <a:ext cx="212314" cy="204881"/>
              </a:xfrm>
              <a:custGeom>
                <a:rect b="b" l="l" r="r" t="t"/>
                <a:pathLst>
                  <a:path extrusionOk="0" h="2894" w="2999">
                    <a:moveTo>
                      <a:pt x="1251" y="0"/>
                    </a:moveTo>
                    <a:cubicBezTo>
                      <a:pt x="1247" y="0"/>
                      <a:pt x="1244" y="0"/>
                      <a:pt x="1240" y="1"/>
                    </a:cubicBezTo>
                    <a:cubicBezTo>
                      <a:pt x="1156" y="22"/>
                      <a:pt x="1103" y="149"/>
                      <a:pt x="1028" y="181"/>
                    </a:cubicBezTo>
                    <a:cubicBezTo>
                      <a:pt x="1016" y="184"/>
                      <a:pt x="1002" y="185"/>
                      <a:pt x="987" y="185"/>
                    </a:cubicBezTo>
                    <a:cubicBezTo>
                      <a:pt x="930" y="185"/>
                      <a:pt x="860" y="166"/>
                      <a:pt x="805" y="166"/>
                    </a:cubicBezTo>
                    <a:cubicBezTo>
                      <a:pt x="781" y="166"/>
                      <a:pt x="759" y="170"/>
                      <a:pt x="742" y="181"/>
                    </a:cubicBezTo>
                    <a:cubicBezTo>
                      <a:pt x="679" y="213"/>
                      <a:pt x="679" y="361"/>
                      <a:pt x="615" y="414"/>
                    </a:cubicBezTo>
                    <a:cubicBezTo>
                      <a:pt x="562" y="467"/>
                      <a:pt x="414" y="446"/>
                      <a:pt x="361" y="509"/>
                    </a:cubicBezTo>
                    <a:cubicBezTo>
                      <a:pt x="308" y="562"/>
                      <a:pt x="351" y="711"/>
                      <a:pt x="308" y="774"/>
                    </a:cubicBezTo>
                    <a:cubicBezTo>
                      <a:pt x="266" y="838"/>
                      <a:pt x="128" y="870"/>
                      <a:pt x="96" y="944"/>
                    </a:cubicBezTo>
                    <a:cubicBezTo>
                      <a:pt x="54" y="1007"/>
                      <a:pt x="149" y="1134"/>
                      <a:pt x="139" y="1209"/>
                    </a:cubicBezTo>
                    <a:cubicBezTo>
                      <a:pt x="117" y="1283"/>
                      <a:pt x="1" y="1367"/>
                      <a:pt x="1" y="1442"/>
                    </a:cubicBezTo>
                    <a:cubicBezTo>
                      <a:pt x="1" y="1526"/>
                      <a:pt x="117" y="1600"/>
                      <a:pt x="139" y="1685"/>
                    </a:cubicBezTo>
                    <a:cubicBezTo>
                      <a:pt x="160" y="1759"/>
                      <a:pt x="65" y="1865"/>
                      <a:pt x="96" y="1950"/>
                    </a:cubicBezTo>
                    <a:cubicBezTo>
                      <a:pt x="128" y="2024"/>
                      <a:pt x="266" y="2056"/>
                      <a:pt x="308" y="2119"/>
                    </a:cubicBezTo>
                    <a:cubicBezTo>
                      <a:pt x="351" y="2183"/>
                      <a:pt x="308" y="2321"/>
                      <a:pt x="361" y="2384"/>
                    </a:cubicBezTo>
                    <a:cubicBezTo>
                      <a:pt x="414" y="2448"/>
                      <a:pt x="541" y="2427"/>
                      <a:pt x="615" y="2480"/>
                    </a:cubicBezTo>
                    <a:cubicBezTo>
                      <a:pt x="668" y="2533"/>
                      <a:pt x="679" y="2681"/>
                      <a:pt x="742" y="2713"/>
                    </a:cubicBezTo>
                    <a:cubicBezTo>
                      <a:pt x="765" y="2724"/>
                      <a:pt x="789" y="2728"/>
                      <a:pt x="814" y="2728"/>
                    </a:cubicBezTo>
                    <a:cubicBezTo>
                      <a:pt x="871" y="2728"/>
                      <a:pt x="934" y="2708"/>
                      <a:pt x="988" y="2708"/>
                    </a:cubicBezTo>
                    <a:cubicBezTo>
                      <a:pt x="1002" y="2708"/>
                      <a:pt x="1016" y="2709"/>
                      <a:pt x="1028" y="2713"/>
                    </a:cubicBezTo>
                    <a:cubicBezTo>
                      <a:pt x="1103" y="2744"/>
                      <a:pt x="1156" y="2872"/>
                      <a:pt x="1240" y="2893"/>
                    </a:cubicBezTo>
                    <a:cubicBezTo>
                      <a:pt x="1244" y="2893"/>
                      <a:pt x="1248" y="2893"/>
                      <a:pt x="1252" y="2893"/>
                    </a:cubicBezTo>
                    <a:cubicBezTo>
                      <a:pt x="1334" y="2893"/>
                      <a:pt x="1424" y="2797"/>
                      <a:pt x="1505" y="2797"/>
                    </a:cubicBezTo>
                    <a:cubicBezTo>
                      <a:pt x="1586" y="2797"/>
                      <a:pt x="1676" y="2893"/>
                      <a:pt x="1758" y="2893"/>
                    </a:cubicBezTo>
                    <a:cubicBezTo>
                      <a:pt x="1762" y="2893"/>
                      <a:pt x="1766" y="2893"/>
                      <a:pt x="1770" y="2893"/>
                    </a:cubicBezTo>
                    <a:cubicBezTo>
                      <a:pt x="1844" y="2872"/>
                      <a:pt x="1897" y="2744"/>
                      <a:pt x="1982" y="2713"/>
                    </a:cubicBezTo>
                    <a:cubicBezTo>
                      <a:pt x="1993" y="2709"/>
                      <a:pt x="2006" y="2708"/>
                      <a:pt x="2019" y="2708"/>
                    </a:cubicBezTo>
                    <a:cubicBezTo>
                      <a:pt x="2072" y="2708"/>
                      <a:pt x="2140" y="2728"/>
                      <a:pt x="2195" y="2728"/>
                    </a:cubicBezTo>
                    <a:cubicBezTo>
                      <a:pt x="2219" y="2728"/>
                      <a:pt x="2241" y="2724"/>
                      <a:pt x="2257" y="2713"/>
                    </a:cubicBezTo>
                    <a:cubicBezTo>
                      <a:pt x="2321" y="2681"/>
                      <a:pt x="2321" y="2533"/>
                      <a:pt x="2384" y="2480"/>
                    </a:cubicBezTo>
                    <a:cubicBezTo>
                      <a:pt x="2437" y="2427"/>
                      <a:pt x="2586" y="2448"/>
                      <a:pt x="2639" y="2384"/>
                    </a:cubicBezTo>
                    <a:cubicBezTo>
                      <a:pt x="2692" y="2331"/>
                      <a:pt x="2649" y="2183"/>
                      <a:pt x="2692" y="2119"/>
                    </a:cubicBezTo>
                    <a:cubicBezTo>
                      <a:pt x="2734" y="2056"/>
                      <a:pt x="2882" y="2024"/>
                      <a:pt x="2903" y="1950"/>
                    </a:cubicBezTo>
                    <a:cubicBezTo>
                      <a:pt x="2946" y="1886"/>
                      <a:pt x="2850" y="1759"/>
                      <a:pt x="2861" y="1685"/>
                    </a:cubicBezTo>
                    <a:cubicBezTo>
                      <a:pt x="2882" y="1611"/>
                      <a:pt x="2999" y="1526"/>
                      <a:pt x="2999" y="1442"/>
                    </a:cubicBezTo>
                    <a:cubicBezTo>
                      <a:pt x="2999" y="1357"/>
                      <a:pt x="2882" y="1293"/>
                      <a:pt x="2861" y="1209"/>
                    </a:cubicBezTo>
                    <a:cubicBezTo>
                      <a:pt x="2840" y="1134"/>
                      <a:pt x="2935" y="1028"/>
                      <a:pt x="2903" y="944"/>
                    </a:cubicBezTo>
                    <a:cubicBezTo>
                      <a:pt x="2882" y="870"/>
                      <a:pt x="2734" y="838"/>
                      <a:pt x="2692" y="774"/>
                    </a:cubicBezTo>
                    <a:cubicBezTo>
                      <a:pt x="2649" y="711"/>
                      <a:pt x="2692" y="573"/>
                      <a:pt x="2639" y="509"/>
                    </a:cubicBezTo>
                    <a:cubicBezTo>
                      <a:pt x="2586" y="446"/>
                      <a:pt x="2458" y="467"/>
                      <a:pt x="2384" y="414"/>
                    </a:cubicBezTo>
                    <a:cubicBezTo>
                      <a:pt x="2331" y="361"/>
                      <a:pt x="2321" y="213"/>
                      <a:pt x="2257" y="181"/>
                    </a:cubicBezTo>
                    <a:cubicBezTo>
                      <a:pt x="2235" y="170"/>
                      <a:pt x="2211" y="166"/>
                      <a:pt x="2186" y="166"/>
                    </a:cubicBezTo>
                    <a:cubicBezTo>
                      <a:pt x="2129" y="166"/>
                      <a:pt x="2068" y="185"/>
                      <a:pt x="2018" y="185"/>
                    </a:cubicBezTo>
                    <a:cubicBezTo>
                      <a:pt x="2005" y="185"/>
                      <a:pt x="1993" y="184"/>
                      <a:pt x="1982" y="181"/>
                    </a:cubicBezTo>
                    <a:cubicBezTo>
                      <a:pt x="1897" y="149"/>
                      <a:pt x="1844" y="22"/>
                      <a:pt x="1770" y="1"/>
                    </a:cubicBezTo>
                    <a:cubicBezTo>
                      <a:pt x="1765" y="0"/>
                      <a:pt x="1761" y="0"/>
                      <a:pt x="1756" y="0"/>
                    </a:cubicBezTo>
                    <a:cubicBezTo>
                      <a:pt x="1666" y="0"/>
                      <a:pt x="1576" y="96"/>
                      <a:pt x="1505" y="96"/>
                    </a:cubicBezTo>
                    <a:cubicBezTo>
                      <a:pt x="1414" y="96"/>
                      <a:pt x="1324" y="0"/>
                      <a:pt x="1251" y="0"/>
                    </a:cubicBezTo>
                    <a:close/>
                  </a:path>
                </a:pathLst>
              </a:custGeom>
              <a:solidFill>
                <a:srgbClr val="FFDF58"/>
              </a:solidFill>
              <a:ln cap="flat" cmpd="sng" w="2375">
                <a:solidFill>
                  <a:srgbClr val="1F1927"/>
                </a:solidFill>
                <a:prstDash val="solid"/>
                <a:miter lim="105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2"/>
              <p:cNvSpPr/>
              <p:nvPr/>
            </p:nvSpPr>
            <p:spPr>
              <a:xfrm>
                <a:off x="1175118" y="4043724"/>
                <a:ext cx="157519" cy="157519"/>
              </a:xfrm>
              <a:custGeom>
                <a:rect b="b" l="l" r="r" t="t"/>
                <a:pathLst>
                  <a:path extrusionOk="0" h="2225" w="2225">
                    <a:moveTo>
                      <a:pt x="1113" y="0"/>
                    </a:moveTo>
                    <a:cubicBezTo>
                      <a:pt x="498" y="0"/>
                      <a:pt x="0" y="509"/>
                      <a:pt x="0" y="1113"/>
                    </a:cubicBezTo>
                    <a:cubicBezTo>
                      <a:pt x="0" y="1727"/>
                      <a:pt x="498" y="2225"/>
                      <a:pt x="1113" y="2225"/>
                    </a:cubicBezTo>
                    <a:cubicBezTo>
                      <a:pt x="1727" y="2225"/>
                      <a:pt x="2225" y="1727"/>
                      <a:pt x="2225" y="1113"/>
                    </a:cubicBezTo>
                    <a:cubicBezTo>
                      <a:pt x="2225" y="509"/>
                      <a:pt x="1727" y="0"/>
                      <a:pt x="1113" y="0"/>
                    </a:cubicBezTo>
                    <a:close/>
                  </a:path>
                </a:pathLst>
              </a:custGeom>
              <a:solidFill>
                <a:srgbClr val="FFDF58"/>
              </a:solidFill>
              <a:ln cap="flat" cmpd="sng" w="2375">
                <a:solidFill>
                  <a:srgbClr val="1F1927"/>
                </a:solidFill>
                <a:prstDash val="solid"/>
                <a:miter lim="105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52"/>
            <p:cNvGrpSpPr/>
            <p:nvPr/>
          </p:nvGrpSpPr>
          <p:grpSpPr>
            <a:xfrm>
              <a:off x="3379832" y="1447791"/>
              <a:ext cx="485229" cy="440628"/>
              <a:chOff x="3013157" y="2279748"/>
              <a:chExt cx="485229" cy="440628"/>
            </a:xfrm>
          </p:grpSpPr>
          <p:sp>
            <p:nvSpPr>
              <p:cNvPr id="1505" name="Google Shape;1505;p52"/>
              <p:cNvSpPr/>
              <p:nvPr/>
            </p:nvSpPr>
            <p:spPr>
              <a:xfrm>
                <a:off x="3013157" y="2279748"/>
                <a:ext cx="485229" cy="440628"/>
              </a:xfrm>
              <a:custGeom>
                <a:rect b="b" l="l" r="r" t="t"/>
                <a:pathLst>
                  <a:path extrusionOk="0" h="6224" w="6854">
                    <a:moveTo>
                      <a:pt x="3413" y="1"/>
                    </a:moveTo>
                    <a:cubicBezTo>
                      <a:pt x="2013" y="1"/>
                      <a:pt x="736" y="958"/>
                      <a:pt x="392" y="2387"/>
                    </a:cubicBezTo>
                    <a:cubicBezTo>
                      <a:pt x="0" y="4060"/>
                      <a:pt x="1028" y="5744"/>
                      <a:pt x="2701" y="6136"/>
                    </a:cubicBezTo>
                    <a:cubicBezTo>
                      <a:pt x="2945" y="6195"/>
                      <a:pt x="3189" y="6223"/>
                      <a:pt x="3429" y="6223"/>
                    </a:cubicBezTo>
                    <a:cubicBezTo>
                      <a:pt x="4836" y="6223"/>
                      <a:pt x="6107" y="5259"/>
                      <a:pt x="6451" y="3838"/>
                    </a:cubicBezTo>
                    <a:cubicBezTo>
                      <a:pt x="6854" y="2164"/>
                      <a:pt x="5816" y="480"/>
                      <a:pt x="4142" y="88"/>
                    </a:cubicBezTo>
                    <a:cubicBezTo>
                      <a:pt x="3898" y="29"/>
                      <a:pt x="3654" y="1"/>
                      <a:pt x="3413"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2"/>
              <p:cNvSpPr/>
              <p:nvPr/>
            </p:nvSpPr>
            <p:spPr>
              <a:xfrm>
                <a:off x="3086642" y="2279960"/>
                <a:ext cx="304560" cy="302295"/>
              </a:xfrm>
              <a:custGeom>
                <a:rect b="b" l="l" r="r" t="t"/>
                <a:pathLst>
                  <a:path extrusionOk="0" h="4270" w="4302">
                    <a:moveTo>
                      <a:pt x="0" y="0"/>
                    </a:moveTo>
                    <a:lnTo>
                      <a:pt x="975" y="3655"/>
                    </a:lnTo>
                    <a:lnTo>
                      <a:pt x="1886" y="2744"/>
                    </a:lnTo>
                    <a:lnTo>
                      <a:pt x="3422" y="4269"/>
                    </a:lnTo>
                    <a:lnTo>
                      <a:pt x="4301" y="3390"/>
                    </a:lnTo>
                    <a:lnTo>
                      <a:pt x="2776" y="1865"/>
                    </a:lnTo>
                    <a:lnTo>
                      <a:pt x="3655" y="985"/>
                    </a:lnTo>
                    <a:lnTo>
                      <a:pt x="0" y="0"/>
                    </a:ln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2"/>
              <p:cNvSpPr/>
              <p:nvPr/>
            </p:nvSpPr>
            <p:spPr>
              <a:xfrm>
                <a:off x="3092659" y="2303180"/>
                <a:ext cx="236243" cy="279074"/>
              </a:xfrm>
              <a:custGeom>
                <a:rect b="b" l="l" r="r" t="t"/>
                <a:pathLst>
                  <a:path extrusionOk="0" fill="none" h="3942" w="3337">
                    <a:moveTo>
                      <a:pt x="0" y="1"/>
                    </a:moveTo>
                    <a:lnTo>
                      <a:pt x="890" y="3327"/>
                    </a:lnTo>
                    <a:lnTo>
                      <a:pt x="1801" y="2416"/>
                    </a:lnTo>
                    <a:lnTo>
                      <a:pt x="3337" y="394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52"/>
            <p:cNvGrpSpPr/>
            <p:nvPr/>
          </p:nvGrpSpPr>
          <p:grpSpPr>
            <a:xfrm>
              <a:off x="1003703" y="1513638"/>
              <a:ext cx="814495" cy="837714"/>
              <a:chOff x="944115" y="517682"/>
              <a:chExt cx="814495" cy="837714"/>
            </a:xfrm>
          </p:grpSpPr>
          <p:sp>
            <p:nvSpPr>
              <p:cNvPr id="1509" name="Google Shape;1509;p52"/>
              <p:cNvSpPr/>
              <p:nvPr/>
            </p:nvSpPr>
            <p:spPr>
              <a:xfrm>
                <a:off x="1135402" y="776152"/>
                <a:ext cx="623208" cy="579245"/>
              </a:xfrm>
              <a:custGeom>
                <a:rect b="b" l="l" r="r" t="t"/>
                <a:pathLst>
                  <a:path extrusionOk="0" h="8182" w="8803">
                    <a:moveTo>
                      <a:pt x="4391" y="1"/>
                    </a:moveTo>
                    <a:cubicBezTo>
                      <a:pt x="2429" y="1"/>
                      <a:pt x="693" y="1427"/>
                      <a:pt x="360" y="3425"/>
                    </a:cubicBezTo>
                    <a:cubicBezTo>
                      <a:pt x="0" y="5660"/>
                      <a:pt x="1515" y="7758"/>
                      <a:pt x="3739" y="8128"/>
                    </a:cubicBezTo>
                    <a:cubicBezTo>
                      <a:pt x="3962" y="8164"/>
                      <a:pt x="4183" y="8182"/>
                      <a:pt x="4402" y="8182"/>
                    </a:cubicBezTo>
                    <a:cubicBezTo>
                      <a:pt x="6375" y="8182"/>
                      <a:pt x="8109" y="6762"/>
                      <a:pt x="8442" y="4749"/>
                    </a:cubicBezTo>
                    <a:cubicBezTo>
                      <a:pt x="8803" y="2525"/>
                      <a:pt x="7298" y="417"/>
                      <a:pt x="5063" y="57"/>
                    </a:cubicBezTo>
                    <a:cubicBezTo>
                      <a:pt x="4838" y="19"/>
                      <a:pt x="4613" y="1"/>
                      <a:pt x="4391" y="1"/>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2"/>
              <p:cNvSpPr/>
              <p:nvPr/>
            </p:nvSpPr>
            <p:spPr>
              <a:xfrm>
                <a:off x="944115" y="663164"/>
                <a:ext cx="549015" cy="457477"/>
              </a:xfrm>
              <a:custGeom>
                <a:rect b="b" l="l" r="r" t="t"/>
                <a:pathLst>
                  <a:path extrusionOk="0" h="6462" w="7755">
                    <a:moveTo>
                      <a:pt x="1" y="0"/>
                    </a:moveTo>
                    <a:lnTo>
                      <a:pt x="1" y="6462"/>
                    </a:lnTo>
                    <a:lnTo>
                      <a:pt x="7755" y="6462"/>
                    </a:lnTo>
                    <a:lnTo>
                      <a:pt x="7755" y="0"/>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2"/>
              <p:cNvSpPr/>
              <p:nvPr/>
            </p:nvSpPr>
            <p:spPr>
              <a:xfrm>
                <a:off x="1004149" y="875405"/>
                <a:ext cx="96777" cy="183784"/>
              </a:xfrm>
              <a:custGeom>
                <a:rect b="b" l="l" r="r" t="t"/>
                <a:pathLst>
                  <a:path extrusionOk="0" h="2596" w="1367">
                    <a:moveTo>
                      <a:pt x="0" y="0"/>
                    </a:moveTo>
                    <a:lnTo>
                      <a:pt x="0" y="2595"/>
                    </a:lnTo>
                    <a:lnTo>
                      <a:pt x="1367" y="2595"/>
                    </a:lnTo>
                    <a:lnTo>
                      <a:pt x="1367" y="0"/>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2"/>
              <p:cNvSpPr/>
              <p:nvPr/>
            </p:nvSpPr>
            <p:spPr>
              <a:xfrm>
                <a:off x="1169100" y="823654"/>
                <a:ext cx="96848" cy="234756"/>
              </a:xfrm>
              <a:custGeom>
                <a:rect b="b" l="l" r="r" t="t"/>
                <a:pathLst>
                  <a:path extrusionOk="0" h="3316" w="1368">
                    <a:moveTo>
                      <a:pt x="1" y="0"/>
                    </a:moveTo>
                    <a:lnTo>
                      <a:pt x="1" y="3316"/>
                    </a:lnTo>
                    <a:lnTo>
                      <a:pt x="1367" y="3316"/>
                    </a:lnTo>
                    <a:lnTo>
                      <a:pt x="1367" y="0"/>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2"/>
              <p:cNvSpPr/>
              <p:nvPr/>
            </p:nvSpPr>
            <p:spPr>
              <a:xfrm>
                <a:off x="1334122" y="767373"/>
                <a:ext cx="96777" cy="292525"/>
              </a:xfrm>
              <a:custGeom>
                <a:rect b="b" l="l" r="r" t="t"/>
                <a:pathLst>
                  <a:path extrusionOk="0" h="4132" w="1367">
                    <a:moveTo>
                      <a:pt x="0" y="1"/>
                    </a:moveTo>
                    <a:lnTo>
                      <a:pt x="0" y="4132"/>
                    </a:lnTo>
                    <a:lnTo>
                      <a:pt x="1367" y="4132"/>
                    </a:lnTo>
                    <a:lnTo>
                      <a:pt x="1367" y="1"/>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2"/>
              <p:cNvSpPr/>
              <p:nvPr/>
            </p:nvSpPr>
            <p:spPr>
              <a:xfrm>
                <a:off x="1066377" y="1058337"/>
                <a:ext cx="398293" cy="71"/>
              </a:xfrm>
              <a:custGeom>
                <a:rect b="b" l="l" r="r" t="t"/>
                <a:pathLst>
                  <a:path extrusionOk="0" h="1" w="5626">
                    <a:moveTo>
                      <a:pt x="1" y="1"/>
                    </a:moveTo>
                    <a:lnTo>
                      <a:pt x="562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2"/>
              <p:cNvSpPr/>
              <p:nvPr/>
            </p:nvSpPr>
            <p:spPr>
              <a:xfrm>
                <a:off x="1066377" y="1058337"/>
                <a:ext cx="398293" cy="71"/>
              </a:xfrm>
              <a:custGeom>
                <a:rect b="b" l="l" r="r" t="t"/>
                <a:pathLst>
                  <a:path extrusionOk="0" fill="none" h="1" w="5626">
                    <a:moveTo>
                      <a:pt x="1" y="1"/>
                    </a:moveTo>
                    <a:lnTo>
                      <a:pt x="5625" y="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2"/>
              <p:cNvSpPr/>
              <p:nvPr/>
            </p:nvSpPr>
            <p:spPr>
              <a:xfrm>
                <a:off x="1359608" y="517682"/>
                <a:ext cx="354754" cy="228031"/>
              </a:xfrm>
              <a:custGeom>
                <a:rect b="b" l="l" r="r" t="t"/>
                <a:pathLst>
                  <a:path extrusionOk="0" fill="none" h="3221" w="5011">
                    <a:moveTo>
                      <a:pt x="5011" y="0"/>
                    </a:moveTo>
                    <a:lnTo>
                      <a:pt x="0" y="0"/>
                    </a:lnTo>
                    <a:lnTo>
                      <a:pt x="0" y="2384"/>
                    </a:lnTo>
                    <a:lnTo>
                      <a:pt x="0" y="2638"/>
                    </a:lnTo>
                    <a:lnTo>
                      <a:pt x="0" y="3221"/>
                    </a:lnTo>
                    <a:lnTo>
                      <a:pt x="456" y="2638"/>
                    </a:lnTo>
                    <a:lnTo>
                      <a:pt x="5011" y="2638"/>
                    </a:lnTo>
                    <a:close/>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52"/>
            <p:cNvGrpSpPr/>
            <p:nvPr/>
          </p:nvGrpSpPr>
          <p:grpSpPr>
            <a:xfrm>
              <a:off x="2628280" y="890492"/>
              <a:ext cx="612730" cy="557298"/>
              <a:chOff x="2904405" y="517686"/>
              <a:chExt cx="612730" cy="557298"/>
            </a:xfrm>
          </p:grpSpPr>
          <p:sp>
            <p:nvSpPr>
              <p:cNvPr id="1518" name="Google Shape;1518;p52"/>
              <p:cNvSpPr/>
              <p:nvPr/>
            </p:nvSpPr>
            <p:spPr>
              <a:xfrm>
                <a:off x="2904405" y="517686"/>
                <a:ext cx="556519" cy="557298"/>
              </a:xfrm>
              <a:custGeom>
                <a:rect b="b" l="l" r="r" t="t"/>
                <a:pathLst>
                  <a:path extrusionOk="0" h="7872" w="7861">
                    <a:moveTo>
                      <a:pt x="3930" y="1"/>
                    </a:moveTo>
                    <a:cubicBezTo>
                      <a:pt x="1759" y="1"/>
                      <a:pt x="0" y="1759"/>
                      <a:pt x="0" y="3941"/>
                    </a:cubicBezTo>
                    <a:cubicBezTo>
                      <a:pt x="0" y="6113"/>
                      <a:pt x="1759" y="7871"/>
                      <a:pt x="3930" y="7871"/>
                    </a:cubicBezTo>
                    <a:cubicBezTo>
                      <a:pt x="6102" y="7871"/>
                      <a:pt x="7860" y="6113"/>
                      <a:pt x="7860" y="3941"/>
                    </a:cubicBezTo>
                    <a:cubicBezTo>
                      <a:pt x="7860" y="1759"/>
                      <a:pt x="6102" y="1"/>
                      <a:pt x="3930" y="1"/>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2"/>
              <p:cNvSpPr/>
              <p:nvPr/>
            </p:nvSpPr>
            <p:spPr>
              <a:xfrm>
                <a:off x="3036366" y="536447"/>
                <a:ext cx="480769" cy="389302"/>
              </a:xfrm>
              <a:custGeom>
                <a:rect b="b" l="l" r="r" t="t"/>
                <a:pathLst>
                  <a:path extrusionOk="0" h="5499" w="6791">
                    <a:moveTo>
                      <a:pt x="6791" y="1"/>
                    </a:moveTo>
                    <a:lnTo>
                      <a:pt x="1" y="1272"/>
                    </a:lnTo>
                    <a:lnTo>
                      <a:pt x="2596" y="5498"/>
                    </a:lnTo>
                    <a:lnTo>
                      <a:pt x="6791"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2"/>
              <p:cNvSpPr/>
              <p:nvPr/>
            </p:nvSpPr>
            <p:spPr>
              <a:xfrm>
                <a:off x="3121886" y="536447"/>
                <a:ext cx="395248" cy="229517"/>
              </a:xfrm>
              <a:custGeom>
                <a:rect b="b" l="l" r="r" t="t"/>
                <a:pathLst>
                  <a:path extrusionOk="0" fill="none" h="3242" w="5583">
                    <a:moveTo>
                      <a:pt x="5583" y="1"/>
                    </a:moveTo>
                    <a:lnTo>
                      <a:pt x="0" y="3242"/>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2"/>
              <p:cNvSpPr/>
              <p:nvPr/>
            </p:nvSpPr>
            <p:spPr>
              <a:xfrm>
                <a:off x="3100860" y="771908"/>
                <a:ext cx="78087" cy="111077"/>
              </a:xfrm>
              <a:custGeom>
                <a:rect b="b" l="l" r="r" t="t"/>
                <a:pathLst>
                  <a:path extrusionOk="0" h="1569" w="1103">
                    <a:moveTo>
                      <a:pt x="350" y="1"/>
                    </a:moveTo>
                    <a:lnTo>
                      <a:pt x="1" y="1568"/>
                    </a:lnTo>
                    <a:lnTo>
                      <a:pt x="1102" y="1229"/>
                    </a:lnTo>
                    <a:lnTo>
                      <a:pt x="350"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2" name="Google Shape;1522;p52"/>
            <p:cNvSpPr/>
            <p:nvPr/>
          </p:nvSpPr>
          <p:spPr>
            <a:xfrm>
              <a:off x="1068969" y="2669383"/>
              <a:ext cx="1065355" cy="367129"/>
            </a:xfrm>
            <a:custGeom>
              <a:rect b="b" l="l" r="r" t="t"/>
              <a:pathLst>
                <a:path extrusionOk="0" h="4534" w="13157">
                  <a:moveTo>
                    <a:pt x="0" y="0"/>
                  </a:moveTo>
                  <a:lnTo>
                    <a:pt x="0" y="3453"/>
                  </a:lnTo>
                  <a:lnTo>
                    <a:pt x="11504" y="3453"/>
                  </a:lnTo>
                  <a:lnTo>
                    <a:pt x="12690" y="4534"/>
                  </a:lnTo>
                  <a:lnTo>
                    <a:pt x="12690" y="3453"/>
                  </a:lnTo>
                  <a:lnTo>
                    <a:pt x="13156" y="3453"/>
                  </a:lnTo>
                  <a:lnTo>
                    <a:pt x="13156" y="0"/>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2"/>
            <p:cNvSpPr/>
            <p:nvPr/>
          </p:nvSpPr>
          <p:spPr>
            <a:xfrm>
              <a:off x="1124678" y="2736265"/>
              <a:ext cx="954747" cy="114981"/>
            </a:xfrm>
            <a:custGeom>
              <a:rect b="b" l="l" r="r" t="t"/>
              <a:pathLst>
                <a:path extrusionOk="0" fill="none" h="1420" w="11791">
                  <a:moveTo>
                    <a:pt x="1" y="837"/>
                  </a:moveTo>
                  <a:cubicBezTo>
                    <a:pt x="138" y="689"/>
                    <a:pt x="297" y="572"/>
                    <a:pt x="499" y="477"/>
                  </a:cubicBezTo>
                  <a:cubicBezTo>
                    <a:pt x="562" y="456"/>
                    <a:pt x="647" y="424"/>
                    <a:pt x="710" y="456"/>
                  </a:cubicBezTo>
                  <a:cubicBezTo>
                    <a:pt x="763" y="477"/>
                    <a:pt x="785" y="530"/>
                    <a:pt x="816" y="583"/>
                  </a:cubicBezTo>
                  <a:cubicBezTo>
                    <a:pt x="933" y="848"/>
                    <a:pt x="1028" y="1155"/>
                    <a:pt x="1304" y="1293"/>
                  </a:cubicBezTo>
                  <a:cubicBezTo>
                    <a:pt x="1579" y="1420"/>
                    <a:pt x="1929" y="1272"/>
                    <a:pt x="2162" y="1091"/>
                  </a:cubicBezTo>
                  <a:cubicBezTo>
                    <a:pt x="2490" y="837"/>
                    <a:pt x="3030" y="308"/>
                    <a:pt x="2659" y="85"/>
                  </a:cubicBezTo>
                  <a:cubicBezTo>
                    <a:pt x="2564" y="0"/>
                    <a:pt x="2405" y="32"/>
                    <a:pt x="2310" y="128"/>
                  </a:cubicBezTo>
                  <a:cubicBezTo>
                    <a:pt x="2236" y="212"/>
                    <a:pt x="2225" y="350"/>
                    <a:pt x="2246" y="466"/>
                  </a:cubicBezTo>
                  <a:cubicBezTo>
                    <a:pt x="2299" y="636"/>
                    <a:pt x="2469" y="784"/>
                    <a:pt x="2659" y="827"/>
                  </a:cubicBezTo>
                  <a:cubicBezTo>
                    <a:pt x="2945" y="880"/>
                    <a:pt x="3221" y="678"/>
                    <a:pt x="3475" y="509"/>
                  </a:cubicBezTo>
                  <a:cubicBezTo>
                    <a:pt x="3729" y="339"/>
                    <a:pt x="4047" y="191"/>
                    <a:pt x="4312" y="339"/>
                  </a:cubicBezTo>
                  <a:cubicBezTo>
                    <a:pt x="4545" y="466"/>
                    <a:pt x="4609" y="774"/>
                    <a:pt x="4810" y="954"/>
                  </a:cubicBezTo>
                  <a:cubicBezTo>
                    <a:pt x="5096" y="1208"/>
                    <a:pt x="5594" y="1102"/>
                    <a:pt x="5848" y="816"/>
                  </a:cubicBezTo>
                  <a:cubicBezTo>
                    <a:pt x="5890" y="763"/>
                    <a:pt x="5922" y="689"/>
                    <a:pt x="5922" y="625"/>
                  </a:cubicBezTo>
                  <a:cubicBezTo>
                    <a:pt x="5922" y="562"/>
                    <a:pt x="5890" y="519"/>
                    <a:pt x="5784" y="519"/>
                  </a:cubicBezTo>
                  <a:cubicBezTo>
                    <a:pt x="5551" y="625"/>
                    <a:pt x="5858" y="922"/>
                    <a:pt x="6070" y="943"/>
                  </a:cubicBezTo>
                  <a:cubicBezTo>
                    <a:pt x="6282" y="964"/>
                    <a:pt x="6483" y="858"/>
                    <a:pt x="6685" y="784"/>
                  </a:cubicBezTo>
                  <a:cubicBezTo>
                    <a:pt x="6875" y="721"/>
                    <a:pt x="7130" y="678"/>
                    <a:pt x="7278" y="816"/>
                  </a:cubicBezTo>
                  <a:cubicBezTo>
                    <a:pt x="7384" y="901"/>
                    <a:pt x="7426" y="1049"/>
                    <a:pt x="7532" y="1144"/>
                  </a:cubicBezTo>
                  <a:cubicBezTo>
                    <a:pt x="7712" y="1293"/>
                    <a:pt x="7977" y="1197"/>
                    <a:pt x="8189" y="1081"/>
                  </a:cubicBezTo>
                  <a:cubicBezTo>
                    <a:pt x="8390" y="954"/>
                    <a:pt x="8623" y="827"/>
                    <a:pt x="8856" y="901"/>
                  </a:cubicBezTo>
                  <a:cubicBezTo>
                    <a:pt x="8962" y="943"/>
                    <a:pt x="9036" y="1017"/>
                    <a:pt x="9132" y="1081"/>
                  </a:cubicBezTo>
                  <a:cubicBezTo>
                    <a:pt x="9354" y="1229"/>
                    <a:pt x="9661" y="1272"/>
                    <a:pt x="9926" y="1187"/>
                  </a:cubicBezTo>
                  <a:cubicBezTo>
                    <a:pt x="10191" y="1091"/>
                    <a:pt x="10466" y="880"/>
                    <a:pt x="10721" y="996"/>
                  </a:cubicBezTo>
                  <a:cubicBezTo>
                    <a:pt x="10816" y="1038"/>
                    <a:pt x="10869" y="1113"/>
                    <a:pt x="10943" y="1187"/>
                  </a:cubicBezTo>
                  <a:cubicBezTo>
                    <a:pt x="11070" y="1293"/>
                    <a:pt x="11240" y="1346"/>
                    <a:pt x="11398" y="1324"/>
                  </a:cubicBezTo>
                  <a:cubicBezTo>
                    <a:pt x="11526" y="1324"/>
                    <a:pt x="11663" y="1272"/>
                    <a:pt x="11727" y="1166"/>
                  </a:cubicBezTo>
                  <a:cubicBezTo>
                    <a:pt x="11790" y="1060"/>
                    <a:pt x="11790" y="901"/>
                    <a:pt x="11684" y="837"/>
                  </a:cubicBezTo>
                  <a:cubicBezTo>
                    <a:pt x="11579" y="774"/>
                    <a:pt x="11398" y="837"/>
                    <a:pt x="11409" y="975"/>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2"/>
            <p:cNvSpPr/>
            <p:nvPr/>
          </p:nvSpPr>
          <p:spPr>
            <a:xfrm>
              <a:off x="1219901" y="2669383"/>
              <a:ext cx="914422" cy="367129"/>
            </a:xfrm>
            <a:custGeom>
              <a:rect b="b" l="l" r="r" t="t"/>
              <a:pathLst>
                <a:path extrusionOk="0" fill="none" h="4534" w="11293">
                  <a:moveTo>
                    <a:pt x="0" y="0"/>
                  </a:moveTo>
                  <a:lnTo>
                    <a:pt x="11292" y="0"/>
                  </a:lnTo>
                  <a:lnTo>
                    <a:pt x="11292" y="3453"/>
                  </a:lnTo>
                  <a:lnTo>
                    <a:pt x="10826" y="3453"/>
                  </a:lnTo>
                  <a:lnTo>
                    <a:pt x="10826" y="4534"/>
                  </a:lnTo>
                  <a:lnTo>
                    <a:pt x="9640" y="3453"/>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2"/>
            <p:cNvSpPr/>
            <p:nvPr/>
          </p:nvSpPr>
          <p:spPr>
            <a:xfrm flipH="1">
              <a:off x="3241002" y="2009961"/>
              <a:ext cx="658475" cy="226915"/>
            </a:xfrm>
            <a:custGeom>
              <a:rect b="b" l="l" r="r" t="t"/>
              <a:pathLst>
                <a:path extrusionOk="0" h="4534" w="13157">
                  <a:moveTo>
                    <a:pt x="0" y="0"/>
                  </a:moveTo>
                  <a:lnTo>
                    <a:pt x="0" y="3453"/>
                  </a:lnTo>
                  <a:lnTo>
                    <a:pt x="11504" y="3453"/>
                  </a:lnTo>
                  <a:lnTo>
                    <a:pt x="12690" y="4534"/>
                  </a:lnTo>
                  <a:lnTo>
                    <a:pt x="12690" y="3453"/>
                  </a:lnTo>
                  <a:lnTo>
                    <a:pt x="13156" y="3453"/>
                  </a:lnTo>
                  <a:lnTo>
                    <a:pt x="131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2"/>
            <p:cNvSpPr/>
            <p:nvPr/>
          </p:nvSpPr>
          <p:spPr>
            <a:xfrm flipH="1">
              <a:off x="3274935" y="2051300"/>
              <a:ext cx="590110" cy="71067"/>
            </a:xfrm>
            <a:custGeom>
              <a:rect b="b" l="l" r="r" t="t"/>
              <a:pathLst>
                <a:path extrusionOk="0" fill="none" h="1420" w="11791">
                  <a:moveTo>
                    <a:pt x="1" y="837"/>
                  </a:moveTo>
                  <a:cubicBezTo>
                    <a:pt x="138" y="689"/>
                    <a:pt x="297" y="572"/>
                    <a:pt x="499" y="477"/>
                  </a:cubicBezTo>
                  <a:cubicBezTo>
                    <a:pt x="562" y="456"/>
                    <a:pt x="647" y="424"/>
                    <a:pt x="710" y="456"/>
                  </a:cubicBezTo>
                  <a:cubicBezTo>
                    <a:pt x="763" y="477"/>
                    <a:pt x="785" y="530"/>
                    <a:pt x="816" y="583"/>
                  </a:cubicBezTo>
                  <a:cubicBezTo>
                    <a:pt x="933" y="848"/>
                    <a:pt x="1028" y="1155"/>
                    <a:pt x="1304" y="1293"/>
                  </a:cubicBezTo>
                  <a:cubicBezTo>
                    <a:pt x="1579" y="1420"/>
                    <a:pt x="1929" y="1272"/>
                    <a:pt x="2162" y="1091"/>
                  </a:cubicBezTo>
                  <a:cubicBezTo>
                    <a:pt x="2490" y="837"/>
                    <a:pt x="3030" y="308"/>
                    <a:pt x="2659" y="85"/>
                  </a:cubicBezTo>
                  <a:cubicBezTo>
                    <a:pt x="2564" y="0"/>
                    <a:pt x="2405" y="32"/>
                    <a:pt x="2310" y="128"/>
                  </a:cubicBezTo>
                  <a:cubicBezTo>
                    <a:pt x="2236" y="212"/>
                    <a:pt x="2225" y="350"/>
                    <a:pt x="2246" y="466"/>
                  </a:cubicBezTo>
                  <a:cubicBezTo>
                    <a:pt x="2299" y="636"/>
                    <a:pt x="2469" y="784"/>
                    <a:pt x="2659" y="827"/>
                  </a:cubicBezTo>
                  <a:cubicBezTo>
                    <a:pt x="2945" y="880"/>
                    <a:pt x="3221" y="678"/>
                    <a:pt x="3475" y="509"/>
                  </a:cubicBezTo>
                  <a:cubicBezTo>
                    <a:pt x="3729" y="339"/>
                    <a:pt x="4047" y="191"/>
                    <a:pt x="4312" y="339"/>
                  </a:cubicBezTo>
                  <a:cubicBezTo>
                    <a:pt x="4545" y="466"/>
                    <a:pt x="4609" y="774"/>
                    <a:pt x="4810" y="954"/>
                  </a:cubicBezTo>
                  <a:cubicBezTo>
                    <a:pt x="5096" y="1208"/>
                    <a:pt x="5594" y="1102"/>
                    <a:pt x="5848" y="816"/>
                  </a:cubicBezTo>
                  <a:cubicBezTo>
                    <a:pt x="5890" y="763"/>
                    <a:pt x="5922" y="689"/>
                    <a:pt x="5922" y="625"/>
                  </a:cubicBezTo>
                  <a:cubicBezTo>
                    <a:pt x="5922" y="562"/>
                    <a:pt x="5890" y="519"/>
                    <a:pt x="5784" y="519"/>
                  </a:cubicBezTo>
                  <a:cubicBezTo>
                    <a:pt x="5551" y="625"/>
                    <a:pt x="5858" y="922"/>
                    <a:pt x="6070" y="943"/>
                  </a:cubicBezTo>
                  <a:cubicBezTo>
                    <a:pt x="6282" y="964"/>
                    <a:pt x="6483" y="858"/>
                    <a:pt x="6685" y="784"/>
                  </a:cubicBezTo>
                  <a:cubicBezTo>
                    <a:pt x="6875" y="721"/>
                    <a:pt x="7130" y="678"/>
                    <a:pt x="7278" y="816"/>
                  </a:cubicBezTo>
                  <a:cubicBezTo>
                    <a:pt x="7384" y="901"/>
                    <a:pt x="7426" y="1049"/>
                    <a:pt x="7532" y="1144"/>
                  </a:cubicBezTo>
                  <a:cubicBezTo>
                    <a:pt x="7712" y="1293"/>
                    <a:pt x="7977" y="1197"/>
                    <a:pt x="8189" y="1081"/>
                  </a:cubicBezTo>
                  <a:cubicBezTo>
                    <a:pt x="8390" y="954"/>
                    <a:pt x="8623" y="827"/>
                    <a:pt x="8856" y="901"/>
                  </a:cubicBezTo>
                  <a:cubicBezTo>
                    <a:pt x="8962" y="943"/>
                    <a:pt x="9036" y="1017"/>
                    <a:pt x="9132" y="1081"/>
                  </a:cubicBezTo>
                  <a:cubicBezTo>
                    <a:pt x="9354" y="1229"/>
                    <a:pt x="9661" y="1272"/>
                    <a:pt x="9926" y="1187"/>
                  </a:cubicBezTo>
                  <a:cubicBezTo>
                    <a:pt x="10191" y="1091"/>
                    <a:pt x="10466" y="880"/>
                    <a:pt x="10721" y="996"/>
                  </a:cubicBezTo>
                  <a:cubicBezTo>
                    <a:pt x="10816" y="1038"/>
                    <a:pt x="10869" y="1113"/>
                    <a:pt x="10943" y="1187"/>
                  </a:cubicBezTo>
                  <a:cubicBezTo>
                    <a:pt x="11070" y="1293"/>
                    <a:pt x="11240" y="1346"/>
                    <a:pt x="11398" y="1324"/>
                  </a:cubicBezTo>
                  <a:cubicBezTo>
                    <a:pt x="11526" y="1324"/>
                    <a:pt x="11663" y="1272"/>
                    <a:pt x="11727" y="1166"/>
                  </a:cubicBezTo>
                  <a:cubicBezTo>
                    <a:pt x="11790" y="1060"/>
                    <a:pt x="11790" y="901"/>
                    <a:pt x="11684" y="837"/>
                  </a:cubicBezTo>
                  <a:cubicBezTo>
                    <a:pt x="11579" y="774"/>
                    <a:pt x="11398" y="837"/>
                    <a:pt x="11409" y="975"/>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2"/>
            <p:cNvSpPr/>
            <p:nvPr/>
          </p:nvSpPr>
          <p:spPr>
            <a:xfrm flipH="1">
              <a:off x="3241003" y="2009961"/>
              <a:ext cx="565186" cy="226915"/>
            </a:xfrm>
            <a:custGeom>
              <a:rect b="b" l="l" r="r" t="t"/>
              <a:pathLst>
                <a:path extrusionOk="0" fill="none" h="4534" w="11293">
                  <a:moveTo>
                    <a:pt x="0" y="0"/>
                  </a:moveTo>
                  <a:lnTo>
                    <a:pt x="11292" y="0"/>
                  </a:lnTo>
                  <a:lnTo>
                    <a:pt x="11292" y="3453"/>
                  </a:lnTo>
                  <a:lnTo>
                    <a:pt x="10826" y="3453"/>
                  </a:lnTo>
                  <a:lnTo>
                    <a:pt x="10826" y="4534"/>
                  </a:lnTo>
                  <a:lnTo>
                    <a:pt x="9640" y="3453"/>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1" name="Shape 1531"/>
        <p:cNvGrpSpPr/>
        <p:nvPr/>
      </p:nvGrpSpPr>
      <p:grpSpPr>
        <a:xfrm>
          <a:off x="0" y="0"/>
          <a:ext cx="0" cy="0"/>
          <a:chOff x="0" y="0"/>
          <a:chExt cx="0" cy="0"/>
        </a:xfrm>
      </p:grpSpPr>
      <p:sp>
        <p:nvSpPr>
          <p:cNvPr id="1532" name="Google Shape;1532;p53"/>
          <p:cNvSpPr txBox="1"/>
          <p:nvPr>
            <p:ph idx="1" type="subTitle"/>
          </p:nvPr>
        </p:nvSpPr>
        <p:spPr>
          <a:xfrm>
            <a:off x="1485900" y="2565125"/>
            <a:ext cx="6172200" cy="147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1533" name="Google Shape;1533;p53"/>
          <p:cNvSpPr txBox="1"/>
          <p:nvPr>
            <p:ph type="title"/>
          </p:nvPr>
        </p:nvSpPr>
        <p:spPr>
          <a:xfrm>
            <a:off x="1485900" y="4072103"/>
            <a:ext cx="6172200" cy="5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a:t>
            </a:r>
            <a:r>
              <a:rPr lang="en">
                <a:highlight>
                  <a:schemeClr val="dk2"/>
                </a:highlight>
              </a:rPr>
              <a:t>Famous</a:t>
            </a:r>
            <a:endParaRPr>
              <a:highlight>
                <a:schemeClr val="dk2"/>
              </a:highlight>
            </a:endParaRPr>
          </a:p>
        </p:txBody>
      </p:sp>
      <p:grpSp>
        <p:nvGrpSpPr>
          <p:cNvPr id="1534" name="Google Shape;1534;p53"/>
          <p:cNvGrpSpPr/>
          <p:nvPr/>
        </p:nvGrpSpPr>
        <p:grpSpPr>
          <a:xfrm>
            <a:off x="2857149" y="410059"/>
            <a:ext cx="3429701" cy="2126483"/>
            <a:chOff x="2958002" y="410059"/>
            <a:chExt cx="3429701" cy="2126483"/>
          </a:xfrm>
        </p:grpSpPr>
        <p:grpSp>
          <p:nvGrpSpPr>
            <p:cNvPr id="1535" name="Google Shape;1535;p53"/>
            <p:cNvGrpSpPr/>
            <p:nvPr/>
          </p:nvGrpSpPr>
          <p:grpSpPr>
            <a:xfrm>
              <a:off x="3549325" y="410059"/>
              <a:ext cx="2121698" cy="2126483"/>
              <a:chOff x="3235098" y="2879869"/>
              <a:chExt cx="1655895" cy="1659629"/>
            </a:xfrm>
          </p:grpSpPr>
          <p:sp>
            <p:nvSpPr>
              <p:cNvPr id="1536" name="Google Shape;1536;p53"/>
              <p:cNvSpPr/>
              <p:nvPr/>
            </p:nvSpPr>
            <p:spPr>
              <a:xfrm>
                <a:off x="3235098" y="2879869"/>
                <a:ext cx="1655895" cy="1655895"/>
              </a:xfrm>
              <a:custGeom>
                <a:rect b="b" l="l" r="r" t="t"/>
                <a:pathLst>
                  <a:path extrusionOk="0" h="23390" w="23390">
                    <a:moveTo>
                      <a:pt x="11695" y="0"/>
                    </a:moveTo>
                    <a:cubicBezTo>
                      <a:pt x="5234" y="0"/>
                      <a:pt x="1" y="5233"/>
                      <a:pt x="1" y="11695"/>
                    </a:cubicBezTo>
                    <a:cubicBezTo>
                      <a:pt x="1" y="18146"/>
                      <a:pt x="5234" y="23389"/>
                      <a:pt x="11695" y="23389"/>
                    </a:cubicBezTo>
                    <a:cubicBezTo>
                      <a:pt x="18157" y="23389"/>
                      <a:pt x="23390" y="18146"/>
                      <a:pt x="23390" y="11695"/>
                    </a:cubicBezTo>
                    <a:cubicBezTo>
                      <a:pt x="23390" y="5233"/>
                      <a:pt x="18157" y="0"/>
                      <a:pt x="11695" y="0"/>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3"/>
              <p:cNvSpPr/>
              <p:nvPr/>
            </p:nvSpPr>
            <p:spPr>
              <a:xfrm>
                <a:off x="3774269" y="3887765"/>
                <a:ext cx="578254" cy="405726"/>
              </a:xfrm>
              <a:custGeom>
                <a:rect b="b" l="l" r="r" t="t"/>
                <a:pathLst>
                  <a:path extrusionOk="0" h="5731" w="8168">
                    <a:moveTo>
                      <a:pt x="8168" y="0"/>
                    </a:moveTo>
                    <a:lnTo>
                      <a:pt x="4079" y="1547"/>
                    </a:lnTo>
                    <a:lnTo>
                      <a:pt x="1" y="0"/>
                    </a:lnTo>
                    <a:lnTo>
                      <a:pt x="1" y="0"/>
                    </a:lnTo>
                    <a:lnTo>
                      <a:pt x="1590" y="5731"/>
                    </a:lnTo>
                    <a:lnTo>
                      <a:pt x="6568" y="5731"/>
                    </a:lnTo>
                    <a:lnTo>
                      <a:pt x="8168" y="0"/>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3"/>
              <p:cNvSpPr/>
              <p:nvPr/>
            </p:nvSpPr>
            <p:spPr>
              <a:xfrm>
                <a:off x="3728536" y="4293415"/>
                <a:ext cx="664482" cy="246083"/>
              </a:xfrm>
              <a:custGeom>
                <a:rect b="b" l="l" r="r" t="t"/>
                <a:pathLst>
                  <a:path extrusionOk="0" h="3476" w="9386">
                    <a:moveTo>
                      <a:pt x="2246" y="1"/>
                    </a:moveTo>
                    <a:cubicBezTo>
                      <a:pt x="2246" y="1"/>
                      <a:pt x="954" y="647"/>
                      <a:pt x="1" y="2479"/>
                    </a:cubicBezTo>
                    <a:cubicBezTo>
                      <a:pt x="1452" y="3115"/>
                      <a:pt x="3062" y="3475"/>
                      <a:pt x="4736" y="3475"/>
                    </a:cubicBezTo>
                    <a:cubicBezTo>
                      <a:pt x="6378" y="3475"/>
                      <a:pt x="7956" y="3136"/>
                      <a:pt x="9386" y="2522"/>
                    </a:cubicBezTo>
                    <a:lnTo>
                      <a:pt x="9354" y="2257"/>
                    </a:lnTo>
                    <a:cubicBezTo>
                      <a:pt x="8422" y="583"/>
                      <a:pt x="7225" y="1"/>
                      <a:pt x="7225"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3"/>
              <p:cNvSpPr/>
              <p:nvPr/>
            </p:nvSpPr>
            <p:spPr>
              <a:xfrm>
                <a:off x="4317263" y="3749504"/>
                <a:ext cx="229517" cy="720198"/>
              </a:xfrm>
              <a:custGeom>
                <a:rect b="b" l="l" r="r" t="t"/>
                <a:pathLst>
                  <a:path extrusionOk="0" h="10173" w="3242">
                    <a:moveTo>
                      <a:pt x="1543" y="1"/>
                    </a:moveTo>
                    <a:cubicBezTo>
                      <a:pt x="748" y="1"/>
                      <a:pt x="72" y="610"/>
                      <a:pt x="11" y="1423"/>
                    </a:cubicBezTo>
                    <a:cubicBezTo>
                      <a:pt x="0" y="1625"/>
                      <a:pt x="21" y="1805"/>
                      <a:pt x="74" y="1974"/>
                    </a:cubicBezTo>
                    <a:lnTo>
                      <a:pt x="1028" y="9951"/>
                    </a:lnTo>
                    <a:cubicBezTo>
                      <a:pt x="1070" y="10014"/>
                      <a:pt x="1112" y="10099"/>
                      <a:pt x="1155" y="10173"/>
                    </a:cubicBezTo>
                    <a:cubicBezTo>
                      <a:pt x="1896" y="9845"/>
                      <a:pt x="2595" y="9442"/>
                      <a:pt x="3241" y="8987"/>
                    </a:cubicBezTo>
                    <a:lnTo>
                      <a:pt x="3061" y="1487"/>
                    </a:lnTo>
                    <a:cubicBezTo>
                      <a:pt x="3040" y="703"/>
                      <a:pt x="2436" y="57"/>
                      <a:pt x="1642" y="4"/>
                    </a:cubicBezTo>
                    <a:cubicBezTo>
                      <a:pt x="1609" y="2"/>
                      <a:pt x="1576" y="1"/>
                      <a:pt x="1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3"/>
              <p:cNvSpPr/>
              <p:nvPr/>
            </p:nvSpPr>
            <p:spPr>
              <a:xfrm>
                <a:off x="4389969" y="4453127"/>
                <a:ext cx="9062" cy="18831"/>
              </a:xfrm>
              <a:custGeom>
                <a:rect b="b" l="l" r="r" t="t"/>
                <a:pathLst>
                  <a:path extrusionOk="0" h="266" w="128">
                    <a:moveTo>
                      <a:pt x="1" y="1"/>
                    </a:moveTo>
                    <a:lnTo>
                      <a:pt x="32" y="266"/>
                    </a:lnTo>
                    <a:cubicBezTo>
                      <a:pt x="75" y="245"/>
                      <a:pt x="96" y="234"/>
                      <a:pt x="128" y="223"/>
                    </a:cubicBezTo>
                    <a:cubicBezTo>
                      <a:pt x="85" y="139"/>
                      <a:pt x="43" y="75"/>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3"/>
              <p:cNvSpPr/>
              <p:nvPr/>
            </p:nvSpPr>
            <p:spPr>
              <a:xfrm>
                <a:off x="3579301" y="3849465"/>
                <a:ext cx="229588" cy="562537"/>
              </a:xfrm>
              <a:custGeom>
                <a:rect b="b" l="l" r="r" t="t"/>
                <a:pathLst>
                  <a:path extrusionOk="0" h="7946" w="3243">
                    <a:moveTo>
                      <a:pt x="3242" y="1"/>
                    </a:moveTo>
                    <a:lnTo>
                      <a:pt x="202" y="75"/>
                    </a:lnTo>
                    <a:lnTo>
                      <a:pt x="1" y="7945"/>
                    </a:lnTo>
                    <a:lnTo>
                      <a:pt x="202" y="7691"/>
                    </a:lnTo>
                    <a:cubicBezTo>
                      <a:pt x="473" y="7790"/>
                      <a:pt x="714" y="7832"/>
                      <a:pt x="926" y="7832"/>
                    </a:cubicBezTo>
                    <a:cubicBezTo>
                      <a:pt x="2133" y="7832"/>
                      <a:pt x="2451" y="6448"/>
                      <a:pt x="2533" y="5943"/>
                    </a:cubicBezTo>
                    <a:lnTo>
                      <a:pt x="32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3"/>
              <p:cNvSpPr/>
              <p:nvPr/>
            </p:nvSpPr>
            <p:spPr>
              <a:xfrm>
                <a:off x="3605566" y="3718992"/>
                <a:ext cx="914955" cy="457548"/>
              </a:xfrm>
              <a:custGeom>
                <a:rect b="b" l="l" r="r" t="t"/>
                <a:pathLst>
                  <a:path extrusionOk="0" h="6463" w="12924">
                    <a:moveTo>
                      <a:pt x="1" y="1"/>
                    </a:moveTo>
                    <a:cubicBezTo>
                      <a:pt x="1" y="3560"/>
                      <a:pt x="2892" y="6462"/>
                      <a:pt x="6462" y="6462"/>
                    </a:cubicBezTo>
                    <a:cubicBezTo>
                      <a:pt x="10021" y="6462"/>
                      <a:pt x="12924" y="3570"/>
                      <a:pt x="12924"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3"/>
              <p:cNvSpPr/>
              <p:nvPr/>
            </p:nvSpPr>
            <p:spPr>
              <a:xfrm>
                <a:off x="3621353" y="3206796"/>
                <a:ext cx="881185" cy="441053"/>
              </a:xfrm>
              <a:custGeom>
                <a:rect b="b" l="l" r="r" t="t"/>
                <a:pathLst>
                  <a:path extrusionOk="0" h="6230" w="12447">
                    <a:moveTo>
                      <a:pt x="6229" y="1"/>
                    </a:moveTo>
                    <a:cubicBezTo>
                      <a:pt x="2797" y="1"/>
                      <a:pt x="0" y="2787"/>
                      <a:pt x="0" y="6229"/>
                    </a:cubicBezTo>
                    <a:lnTo>
                      <a:pt x="12447" y="6229"/>
                    </a:lnTo>
                    <a:cubicBezTo>
                      <a:pt x="12447" y="2797"/>
                      <a:pt x="9671" y="1"/>
                      <a:pt x="6229" y="1"/>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3"/>
              <p:cNvSpPr/>
              <p:nvPr/>
            </p:nvSpPr>
            <p:spPr>
              <a:xfrm>
                <a:off x="3802020" y="3051616"/>
                <a:ext cx="521264" cy="605226"/>
              </a:xfrm>
              <a:custGeom>
                <a:rect b="b" l="l" r="r" t="t"/>
                <a:pathLst>
                  <a:path extrusionOk="0" h="8549" w="7363">
                    <a:moveTo>
                      <a:pt x="3687" y="0"/>
                    </a:moveTo>
                    <a:cubicBezTo>
                      <a:pt x="1653" y="0"/>
                      <a:pt x="1" y="1917"/>
                      <a:pt x="1" y="4269"/>
                    </a:cubicBezTo>
                    <a:cubicBezTo>
                      <a:pt x="1" y="6631"/>
                      <a:pt x="1653" y="8548"/>
                      <a:pt x="3687" y="8548"/>
                    </a:cubicBezTo>
                    <a:cubicBezTo>
                      <a:pt x="5721" y="8548"/>
                      <a:pt x="7363" y="6631"/>
                      <a:pt x="7363" y="4269"/>
                    </a:cubicBezTo>
                    <a:cubicBezTo>
                      <a:pt x="7363" y="1917"/>
                      <a:pt x="5721" y="0"/>
                      <a:pt x="3687"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3"/>
              <p:cNvSpPr/>
              <p:nvPr/>
            </p:nvSpPr>
            <p:spPr>
              <a:xfrm>
                <a:off x="3952813" y="3285590"/>
                <a:ext cx="221234" cy="545971"/>
              </a:xfrm>
              <a:custGeom>
                <a:rect b="b" l="l" r="r" t="t"/>
                <a:pathLst>
                  <a:path extrusionOk="0" h="7712" w="3125">
                    <a:moveTo>
                      <a:pt x="1557" y="0"/>
                    </a:moveTo>
                    <a:cubicBezTo>
                      <a:pt x="699" y="0"/>
                      <a:pt x="0" y="699"/>
                      <a:pt x="0" y="1568"/>
                    </a:cubicBezTo>
                    <a:lnTo>
                      <a:pt x="0" y="6144"/>
                    </a:lnTo>
                    <a:cubicBezTo>
                      <a:pt x="0" y="7012"/>
                      <a:pt x="699" y="7712"/>
                      <a:pt x="1557" y="7712"/>
                    </a:cubicBezTo>
                    <a:cubicBezTo>
                      <a:pt x="2415" y="7712"/>
                      <a:pt x="3125" y="7023"/>
                      <a:pt x="3114" y="6165"/>
                    </a:cubicBezTo>
                    <a:lnTo>
                      <a:pt x="3114" y="1568"/>
                    </a:lnTo>
                    <a:cubicBezTo>
                      <a:pt x="3114" y="699"/>
                      <a:pt x="2415" y="0"/>
                      <a:pt x="15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3"/>
              <p:cNvSpPr/>
              <p:nvPr/>
            </p:nvSpPr>
            <p:spPr>
              <a:xfrm>
                <a:off x="3952813" y="3149807"/>
                <a:ext cx="221234" cy="546042"/>
              </a:xfrm>
              <a:custGeom>
                <a:rect b="b" l="l" r="r" t="t"/>
                <a:pathLst>
                  <a:path extrusionOk="0" h="7713" w="3125">
                    <a:moveTo>
                      <a:pt x="1557" y="1"/>
                    </a:moveTo>
                    <a:cubicBezTo>
                      <a:pt x="699" y="1"/>
                      <a:pt x="0" y="700"/>
                      <a:pt x="0" y="1558"/>
                    </a:cubicBezTo>
                    <a:lnTo>
                      <a:pt x="0" y="6145"/>
                    </a:lnTo>
                    <a:cubicBezTo>
                      <a:pt x="0" y="7003"/>
                      <a:pt x="699" y="7712"/>
                      <a:pt x="1557" y="7712"/>
                    </a:cubicBezTo>
                    <a:cubicBezTo>
                      <a:pt x="2415" y="7712"/>
                      <a:pt x="3125" y="7024"/>
                      <a:pt x="3114" y="6145"/>
                    </a:cubicBezTo>
                    <a:lnTo>
                      <a:pt x="3114" y="1558"/>
                    </a:lnTo>
                    <a:cubicBezTo>
                      <a:pt x="3114" y="700"/>
                      <a:pt x="2415" y="1"/>
                      <a:pt x="1557"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3"/>
              <p:cNvSpPr/>
              <p:nvPr/>
            </p:nvSpPr>
            <p:spPr>
              <a:xfrm>
                <a:off x="3782552" y="3079367"/>
                <a:ext cx="560980" cy="549723"/>
              </a:xfrm>
              <a:custGeom>
                <a:rect b="b" l="l" r="r" t="t"/>
                <a:pathLst>
                  <a:path extrusionOk="0" h="7765" w="7924">
                    <a:moveTo>
                      <a:pt x="3962" y="0"/>
                    </a:moveTo>
                    <a:cubicBezTo>
                      <a:pt x="2310" y="0"/>
                      <a:pt x="943" y="1409"/>
                      <a:pt x="678" y="3252"/>
                    </a:cubicBezTo>
                    <a:lnTo>
                      <a:pt x="636" y="3252"/>
                    </a:lnTo>
                    <a:cubicBezTo>
                      <a:pt x="297" y="3252"/>
                      <a:pt x="0" y="3527"/>
                      <a:pt x="0" y="3888"/>
                    </a:cubicBezTo>
                    <a:cubicBezTo>
                      <a:pt x="0" y="4227"/>
                      <a:pt x="286" y="4523"/>
                      <a:pt x="636" y="4523"/>
                    </a:cubicBezTo>
                    <a:lnTo>
                      <a:pt x="678" y="4523"/>
                    </a:lnTo>
                    <a:cubicBezTo>
                      <a:pt x="933" y="6356"/>
                      <a:pt x="2310" y="7765"/>
                      <a:pt x="3962" y="7765"/>
                    </a:cubicBezTo>
                    <a:cubicBezTo>
                      <a:pt x="5615" y="7765"/>
                      <a:pt x="6981" y="6356"/>
                      <a:pt x="7246" y="4523"/>
                    </a:cubicBezTo>
                    <a:lnTo>
                      <a:pt x="7288" y="4523"/>
                    </a:lnTo>
                    <a:cubicBezTo>
                      <a:pt x="7627" y="4523"/>
                      <a:pt x="7924" y="4237"/>
                      <a:pt x="7924" y="3888"/>
                    </a:cubicBezTo>
                    <a:cubicBezTo>
                      <a:pt x="7913" y="3538"/>
                      <a:pt x="7627" y="3252"/>
                      <a:pt x="7288" y="3252"/>
                    </a:cubicBezTo>
                    <a:lnTo>
                      <a:pt x="7246" y="3252"/>
                    </a:lnTo>
                    <a:cubicBezTo>
                      <a:pt x="6992" y="1409"/>
                      <a:pt x="5615" y="0"/>
                      <a:pt x="39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3"/>
              <p:cNvSpPr/>
              <p:nvPr/>
            </p:nvSpPr>
            <p:spPr>
              <a:xfrm>
                <a:off x="3886762" y="3069597"/>
                <a:ext cx="352559" cy="177766"/>
              </a:xfrm>
              <a:custGeom>
                <a:rect b="b" l="l" r="r" t="t"/>
                <a:pathLst>
                  <a:path extrusionOk="0" h="2511" w="4980">
                    <a:moveTo>
                      <a:pt x="2439" y="0"/>
                    </a:moveTo>
                    <a:cubicBezTo>
                      <a:pt x="1800" y="0"/>
                      <a:pt x="1081" y="212"/>
                      <a:pt x="361" y="848"/>
                    </a:cubicBezTo>
                    <a:lnTo>
                      <a:pt x="1" y="2511"/>
                    </a:lnTo>
                    <a:lnTo>
                      <a:pt x="4979" y="2511"/>
                    </a:lnTo>
                    <a:lnTo>
                      <a:pt x="4672" y="848"/>
                    </a:lnTo>
                    <a:cubicBezTo>
                      <a:pt x="4672" y="848"/>
                      <a:pt x="3717" y="0"/>
                      <a:pt x="2439"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3"/>
              <p:cNvSpPr/>
              <p:nvPr/>
            </p:nvSpPr>
            <p:spPr>
              <a:xfrm>
                <a:off x="3901770" y="3269803"/>
                <a:ext cx="62300" cy="38300"/>
              </a:xfrm>
              <a:custGeom>
                <a:rect b="b" l="l" r="r" t="t"/>
                <a:pathLst>
                  <a:path extrusionOk="0" fill="none" h="541" w="880">
                    <a:moveTo>
                      <a:pt x="1" y="541"/>
                    </a:moveTo>
                    <a:cubicBezTo>
                      <a:pt x="1" y="541"/>
                      <a:pt x="435" y="1"/>
                      <a:pt x="880" y="54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3"/>
              <p:cNvSpPr/>
              <p:nvPr/>
            </p:nvSpPr>
            <p:spPr>
              <a:xfrm>
                <a:off x="3907788" y="3338049"/>
                <a:ext cx="45096" cy="22584"/>
              </a:xfrm>
              <a:custGeom>
                <a:rect b="b" l="l" r="r" t="t"/>
                <a:pathLst>
                  <a:path extrusionOk="0" fill="none" h="319" w="637">
                    <a:moveTo>
                      <a:pt x="0" y="1"/>
                    </a:moveTo>
                    <a:lnTo>
                      <a:pt x="636" y="287"/>
                    </a:lnTo>
                    <a:lnTo>
                      <a:pt x="223" y="318"/>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3"/>
              <p:cNvSpPr/>
              <p:nvPr/>
            </p:nvSpPr>
            <p:spPr>
              <a:xfrm>
                <a:off x="4172488" y="3329837"/>
                <a:ext cx="33840" cy="48778"/>
              </a:xfrm>
              <a:custGeom>
                <a:rect b="b" l="l" r="r" t="t"/>
                <a:pathLst>
                  <a:path extrusionOk="0" h="689" w="478">
                    <a:moveTo>
                      <a:pt x="244" y="0"/>
                    </a:moveTo>
                    <a:cubicBezTo>
                      <a:pt x="107" y="0"/>
                      <a:pt x="1" y="159"/>
                      <a:pt x="1" y="350"/>
                    </a:cubicBezTo>
                    <a:cubicBezTo>
                      <a:pt x="1" y="530"/>
                      <a:pt x="107" y="689"/>
                      <a:pt x="244" y="689"/>
                    </a:cubicBezTo>
                    <a:cubicBezTo>
                      <a:pt x="371" y="689"/>
                      <a:pt x="477" y="540"/>
                      <a:pt x="477" y="350"/>
                    </a:cubicBezTo>
                    <a:cubicBezTo>
                      <a:pt x="477" y="148"/>
                      <a:pt x="371" y="0"/>
                      <a:pt x="244"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3"/>
              <p:cNvSpPr/>
              <p:nvPr/>
            </p:nvSpPr>
            <p:spPr>
              <a:xfrm>
                <a:off x="4157480" y="3269803"/>
                <a:ext cx="62370" cy="38300"/>
              </a:xfrm>
              <a:custGeom>
                <a:rect b="b" l="l" r="r" t="t"/>
                <a:pathLst>
                  <a:path extrusionOk="0" fill="none" h="541" w="881">
                    <a:moveTo>
                      <a:pt x="1" y="541"/>
                    </a:moveTo>
                    <a:cubicBezTo>
                      <a:pt x="1" y="541"/>
                      <a:pt x="446" y="1"/>
                      <a:pt x="880" y="54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3"/>
              <p:cNvSpPr/>
              <p:nvPr/>
            </p:nvSpPr>
            <p:spPr>
              <a:xfrm>
                <a:off x="4030050" y="3494008"/>
                <a:ext cx="63786" cy="36813"/>
              </a:xfrm>
              <a:custGeom>
                <a:rect b="b" l="l" r="r" t="t"/>
                <a:pathLst>
                  <a:path extrusionOk="0" h="520" w="901">
                    <a:moveTo>
                      <a:pt x="456" y="1"/>
                    </a:moveTo>
                    <a:cubicBezTo>
                      <a:pt x="201" y="1"/>
                      <a:pt x="0" y="43"/>
                      <a:pt x="0" y="213"/>
                    </a:cubicBezTo>
                    <a:cubicBezTo>
                      <a:pt x="0" y="382"/>
                      <a:pt x="201" y="520"/>
                      <a:pt x="456" y="520"/>
                    </a:cubicBezTo>
                    <a:cubicBezTo>
                      <a:pt x="710" y="520"/>
                      <a:pt x="900" y="382"/>
                      <a:pt x="900" y="213"/>
                    </a:cubicBezTo>
                    <a:cubicBezTo>
                      <a:pt x="900" y="54"/>
                      <a:pt x="710" y="1"/>
                      <a:pt x="456" y="1"/>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3"/>
              <p:cNvSpPr/>
              <p:nvPr/>
            </p:nvSpPr>
            <p:spPr>
              <a:xfrm>
                <a:off x="4022546" y="3475318"/>
                <a:ext cx="78795" cy="39008"/>
              </a:xfrm>
              <a:custGeom>
                <a:rect b="b" l="l" r="r" t="t"/>
                <a:pathLst>
                  <a:path extrusionOk="0" fill="none" h="551" w="1113">
                    <a:moveTo>
                      <a:pt x="1112" y="0"/>
                    </a:moveTo>
                    <a:cubicBezTo>
                      <a:pt x="1112" y="307"/>
                      <a:pt x="869" y="551"/>
                      <a:pt x="562" y="551"/>
                    </a:cubicBezTo>
                    <a:cubicBezTo>
                      <a:pt x="254" y="551"/>
                      <a:pt x="0" y="307"/>
                      <a:pt x="0"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3"/>
              <p:cNvSpPr/>
              <p:nvPr/>
            </p:nvSpPr>
            <p:spPr>
              <a:xfrm>
                <a:off x="4039749" y="3309589"/>
                <a:ext cx="46583" cy="113272"/>
              </a:xfrm>
              <a:custGeom>
                <a:rect b="b" l="l" r="r" t="t"/>
                <a:pathLst>
                  <a:path extrusionOk="0" fill="none" h="1600" w="658">
                    <a:moveTo>
                      <a:pt x="340" y="0"/>
                    </a:moveTo>
                    <a:lnTo>
                      <a:pt x="658" y="1600"/>
                    </a:lnTo>
                    <a:lnTo>
                      <a:pt x="1" y="160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3"/>
              <p:cNvSpPr/>
              <p:nvPr/>
            </p:nvSpPr>
            <p:spPr>
              <a:xfrm>
                <a:off x="3488117" y="3548024"/>
                <a:ext cx="198509" cy="857257"/>
              </a:xfrm>
              <a:custGeom>
                <a:rect b="b" l="l" r="r" t="t"/>
                <a:pathLst>
                  <a:path extrusionOk="0" h="12109" w="2804">
                    <a:moveTo>
                      <a:pt x="579" y="1"/>
                    </a:moveTo>
                    <a:lnTo>
                      <a:pt x="60" y="10011"/>
                    </a:lnTo>
                    <a:cubicBezTo>
                      <a:pt x="0" y="11158"/>
                      <a:pt x="937" y="12108"/>
                      <a:pt x="2064" y="12108"/>
                    </a:cubicBezTo>
                    <a:cubicBezTo>
                      <a:pt x="2133" y="12108"/>
                      <a:pt x="2203" y="12105"/>
                      <a:pt x="2274" y="12097"/>
                    </a:cubicBezTo>
                    <a:lnTo>
                      <a:pt x="2804" y="159"/>
                    </a:lnTo>
                    <a:lnTo>
                      <a:pt x="5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3"/>
              <p:cNvSpPr/>
              <p:nvPr/>
            </p:nvSpPr>
            <p:spPr>
              <a:xfrm>
                <a:off x="3655051" y="3566784"/>
                <a:ext cx="31575" cy="680977"/>
              </a:xfrm>
              <a:custGeom>
                <a:rect b="b" l="l" r="r" t="t"/>
                <a:pathLst>
                  <a:path extrusionOk="0" fill="none" h="9619" w="446">
                    <a:moveTo>
                      <a:pt x="446" y="0"/>
                    </a:moveTo>
                    <a:lnTo>
                      <a:pt x="1" y="9619"/>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3"/>
              <p:cNvSpPr/>
              <p:nvPr/>
            </p:nvSpPr>
            <p:spPr>
              <a:xfrm>
                <a:off x="3482595" y="3197027"/>
                <a:ext cx="217553" cy="361550"/>
              </a:xfrm>
              <a:custGeom>
                <a:rect b="b" l="l" r="r" t="t"/>
                <a:pathLst>
                  <a:path extrusionOk="0" h="5107" w="3073">
                    <a:moveTo>
                      <a:pt x="591" y="0"/>
                    </a:moveTo>
                    <a:cubicBezTo>
                      <a:pt x="589" y="0"/>
                      <a:pt x="586" y="1"/>
                      <a:pt x="583" y="1"/>
                    </a:cubicBezTo>
                    <a:cubicBezTo>
                      <a:pt x="297" y="65"/>
                      <a:pt x="0" y="3211"/>
                      <a:pt x="22" y="3740"/>
                    </a:cubicBezTo>
                    <a:cubicBezTo>
                      <a:pt x="32" y="4291"/>
                      <a:pt x="657" y="4959"/>
                      <a:pt x="657" y="4959"/>
                    </a:cubicBezTo>
                    <a:lnTo>
                      <a:pt x="2871" y="5107"/>
                    </a:lnTo>
                    <a:cubicBezTo>
                      <a:pt x="2871" y="5107"/>
                      <a:pt x="3072" y="2999"/>
                      <a:pt x="2871" y="2776"/>
                    </a:cubicBezTo>
                    <a:cubicBezTo>
                      <a:pt x="2768" y="2657"/>
                      <a:pt x="2208" y="2629"/>
                      <a:pt x="1713" y="2629"/>
                    </a:cubicBezTo>
                    <a:cubicBezTo>
                      <a:pt x="1288" y="2629"/>
                      <a:pt x="911" y="2649"/>
                      <a:pt x="911" y="2649"/>
                    </a:cubicBezTo>
                    <a:cubicBezTo>
                      <a:pt x="911" y="2649"/>
                      <a:pt x="870" y="0"/>
                      <a:pt x="5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3"/>
              <p:cNvSpPr/>
              <p:nvPr/>
            </p:nvSpPr>
            <p:spPr>
              <a:xfrm>
                <a:off x="3484082" y="3401763"/>
                <a:ext cx="144068" cy="69096"/>
              </a:xfrm>
              <a:custGeom>
                <a:rect b="b" l="l" r="r" t="t"/>
                <a:pathLst>
                  <a:path extrusionOk="0" fill="none" h="976" w="2035">
                    <a:moveTo>
                      <a:pt x="1" y="870"/>
                    </a:moveTo>
                    <a:cubicBezTo>
                      <a:pt x="1" y="870"/>
                      <a:pt x="392" y="139"/>
                      <a:pt x="551" y="75"/>
                    </a:cubicBezTo>
                    <a:cubicBezTo>
                      <a:pt x="710" y="1"/>
                      <a:pt x="1950" y="308"/>
                      <a:pt x="1950" y="308"/>
                    </a:cubicBezTo>
                    <a:cubicBezTo>
                      <a:pt x="1950" y="308"/>
                      <a:pt x="2034" y="975"/>
                      <a:pt x="774" y="615"/>
                    </a:cubicBez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3"/>
              <p:cNvSpPr/>
              <p:nvPr/>
            </p:nvSpPr>
            <p:spPr>
              <a:xfrm>
                <a:off x="3564292" y="3449762"/>
                <a:ext cx="75113" cy="98334"/>
              </a:xfrm>
              <a:custGeom>
                <a:rect b="b" l="l" r="r" t="t"/>
                <a:pathLst>
                  <a:path extrusionOk="0" fill="none" h="1389" w="1061">
                    <a:moveTo>
                      <a:pt x="1" y="1"/>
                    </a:moveTo>
                    <a:cubicBezTo>
                      <a:pt x="1" y="1"/>
                      <a:pt x="1018" y="382"/>
                      <a:pt x="1060" y="1389"/>
                    </a:cubicBez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3"/>
              <p:cNvSpPr/>
              <p:nvPr/>
            </p:nvSpPr>
            <p:spPr>
              <a:xfrm>
                <a:off x="3615335" y="3383074"/>
                <a:ext cx="779" cy="39008"/>
              </a:xfrm>
              <a:custGeom>
                <a:rect b="b" l="l" r="r" t="t"/>
                <a:pathLst>
                  <a:path extrusionOk="0" fill="none" h="551" w="11">
                    <a:moveTo>
                      <a:pt x="11" y="0"/>
                    </a:moveTo>
                    <a:lnTo>
                      <a:pt x="0" y="55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3"/>
              <p:cNvSpPr/>
              <p:nvPr/>
            </p:nvSpPr>
            <p:spPr>
              <a:xfrm>
                <a:off x="3577814" y="3386826"/>
                <a:ext cx="71" cy="23292"/>
              </a:xfrm>
              <a:custGeom>
                <a:rect b="b" l="l" r="r" t="t"/>
                <a:pathLst>
                  <a:path extrusionOk="0" fill="none" h="329" w="1">
                    <a:moveTo>
                      <a:pt x="1" y="0"/>
                    </a:moveTo>
                    <a:lnTo>
                      <a:pt x="1" y="328"/>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3"/>
              <p:cNvSpPr/>
              <p:nvPr/>
            </p:nvSpPr>
            <p:spPr>
              <a:xfrm>
                <a:off x="3538098" y="3379322"/>
                <a:ext cx="105060" cy="6018"/>
              </a:xfrm>
              <a:custGeom>
                <a:rect b="b" l="l" r="r" t="t"/>
                <a:pathLst>
                  <a:path extrusionOk="0" fill="none" h="85" w="1484">
                    <a:moveTo>
                      <a:pt x="0" y="85"/>
                    </a:moveTo>
                    <a:cubicBezTo>
                      <a:pt x="0" y="85"/>
                      <a:pt x="826" y="0"/>
                      <a:pt x="1483" y="85"/>
                    </a:cubicBez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3"/>
              <p:cNvSpPr/>
              <p:nvPr/>
            </p:nvSpPr>
            <p:spPr>
              <a:xfrm>
                <a:off x="3658803" y="3386047"/>
                <a:ext cx="33061" cy="89343"/>
              </a:xfrm>
              <a:custGeom>
                <a:rect b="b" l="l" r="r" t="t"/>
                <a:pathLst>
                  <a:path extrusionOk="0" fill="none" h="1262" w="467">
                    <a:moveTo>
                      <a:pt x="1" y="0"/>
                    </a:moveTo>
                    <a:cubicBezTo>
                      <a:pt x="1" y="0"/>
                      <a:pt x="1" y="1261"/>
                      <a:pt x="160" y="1261"/>
                    </a:cubicBezTo>
                    <a:cubicBezTo>
                      <a:pt x="318" y="1261"/>
                      <a:pt x="467" y="456"/>
                      <a:pt x="467" y="456"/>
                    </a:cubicBez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3"/>
              <p:cNvSpPr/>
              <p:nvPr/>
            </p:nvSpPr>
            <p:spPr>
              <a:xfrm>
                <a:off x="3617601" y="3418258"/>
                <a:ext cx="42052" cy="57132"/>
              </a:xfrm>
              <a:custGeom>
                <a:rect b="b" l="l" r="r" t="t"/>
                <a:pathLst>
                  <a:path extrusionOk="0" fill="none" h="807" w="594">
                    <a:moveTo>
                      <a:pt x="0" y="298"/>
                    </a:moveTo>
                    <a:cubicBezTo>
                      <a:pt x="32" y="562"/>
                      <a:pt x="85" y="806"/>
                      <a:pt x="170" y="806"/>
                    </a:cubicBezTo>
                    <a:cubicBezTo>
                      <a:pt x="381" y="806"/>
                      <a:pt x="593" y="1"/>
                      <a:pt x="593" y="1"/>
                    </a:cubicBez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53"/>
            <p:cNvGrpSpPr/>
            <p:nvPr/>
          </p:nvGrpSpPr>
          <p:grpSpPr>
            <a:xfrm>
              <a:off x="2958002" y="1615195"/>
              <a:ext cx="695112" cy="531892"/>
              <a:chOff x="8058366" y="2436763"/>
              <a:chExt cx="282911" cy="216480"/>
            </a:xfrm>
          </p:grpSpPr>
          <p:sp>
            <p:nvSpPr>
              <p:cNvPr id="1567" name="Google Shape;1567;p53"/>
              <p:cNvSpPr/>
              <p:nvPr/>
            </p:nvSpPr>
            <p:spPr>
              <a:xfrm>
                <a:off x="8058366" y="2436763"/>
                <a:ext cx="282911" cy="216480"/>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3"/>
              <p:cNvSpPr/>
              <p:nvPr/>
            </p:nvSpPr>
            <p:spPr>
              <a:xfrm>
                <a:off x="8091555"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3"/>
              <p:cNvSpPr/>
              <p:nvPr/>
            </p:nvSpPr>
            <p:spPr>
              <a:xfrm>
                <a:off x="8180311"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3"/>
              <p:cNvSpPr/>
              <p:nvPr/>
            </p:nvSpPr>
            <p:spPr>
              <a:xfrm>
                <a:off x="8269067" y="2496871"/>
                <a:ext cx="37242" cy="37242"/>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 name="Google Shape;1571;p53"/>
            <p:cNvGrpSpPr/>
            <p:nvPr/>
          </p:nvGrpSpPr>
          <p:grpSpPr>
            <a:xfrm flipH="1">
              <a:off x="5825956" y="1049267"/>
              <a:ext cx="561748" cy="429843"/>
              <a:chOff x="8058366" y="2436763"/>
              <a:chExt cx="282911" cy="216480"/>
            </a:xfrm>
          </p:grpSpPr>
          <p:sp>
            <p:nvSpPr>
              <p:cNvPr id="1572" name="Google Shape;1572;p53"/>
              <p:cNvSpPr/>
              <p:nvPr/>
            </p:nvSpPr>
            <p:spPr>
              <a:xfrm>
                <a:off x="8058366" y="2436763"/>
                <a:ext cx="282911" cy="216480"/>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3"/>
              <p:cNvSpPr/>
              <p:nvPr/>
            </p:nvSpPr>
            <p:spPr>
              <a:xfrm>
                <a:off x="8091555"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3"/>
              <p:cNvSpPr/>
              <p:nvPr/>
            </p:nvSpPr>
            <p:spPr>
              <a:xfrm>
                <a:off x="8180311"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3"/>
              <p:cNvSpPr/>
              <p:nvPr/>
            </p:nvSpPr>
            <p:spPr>
              <a:xfrm>
                <a:off x="8269067" y="2496871"/>
                <a:ext cx="37242" cy="37242"/>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53"/>
            <p:cNvGrpSpPr/>
            <p:nvPr/>
          </p:nvGrpSpPr>
          <p:grpSpPr>
            <a:xfrm flipH="1">
              <a:off x="3040405" y="553592"/>
              <a:ext cx="612730" cy="557298"/>
              <a:chOff x="2904405" y="517686"/>
              <a:chExt cx="612730" cy="557298"/>
            </a:xfrm>
          </p:grpSpPr>
          <p:sp>
            <p:nvSpPr>
              <p:cNvPr id="1577" name="Google Shape;1577;p53"/>
              <p:cNvSpPr/>
              <p:nvPr/>
            </p:nvSpPr>
            <p:spPr>
              <a:xfrm>
                <a:off x="2904405" y="517686"/>
                <a:ext cx="556519" cy="557298"/>
              </a:xfrm>
              <a:custGeom>
                <a:rect b="b" l="l" r="r" t="t"/>
                <a:pathLst>
                  <a:path extrusionOk="0" h="7872" w="7861">
                    <a:moveTo>
                      <a:pt x="3930" y="1"/>
                    </a:moveTo>
                    <a:cubicBezTo>
                      <a:pt x="1759" y="1"/>
                      <a:pt x="0" y="1759"/>
                      <a:pt x="0" y="3941"/>
                    </a:cubicBezTo>
                    <a:cubicBezTo>
                      <a:pt x="0" y="6113"/>
                      <a:pt x="1759" y="7871"/>
                      <a:pt x="3930" y="7871"/>
                    </a:cubicBezTo>
                    <a:cubicBezTo>
                      <a:pt x="6102" y="7871"/>
                      <a:pt x="7860" y="6113"/>
                      <a:pt x="7860" y="3941"/>
                    </a:cubicBezTo>
                    <a:cubicBezTo>
                      <a:pt x="7860" y="1759"/>
                      <a:pt x="6102" y="1"/>
                      <a:pt x="3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3"/>
              <p:cNvSpPr/>
              <p:nvPr/>
            </p:nvSpPr>
            <p:spPr>
              <a:xfrm>
                <a:off x="3036366" y="536447"/>
                <a:ext cx="480769" cy="389302"/>
              </a:xfrm>
              <a:custGeom>
                <a:rect b="b" l="l" r="r" t="t"/>
                <a:pathLst>
                  <a:path extrusionOk="0" h="5499" w="6791">
                    <a:moveTo>
                      <a:pt x="6791" y="1"/>
                    </a:moveTo>
                    <a:lnTo>
                      <a:pt x="1" y="1272"/>
                    </a:lnTo>
                    <a:lnTo>
                      <a:pt x="2596" y="5498"/>
                    </a:lnTo>
                    <a:lnTo>
                      <a:pt x="6791"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3"/>
              <p:cNvSpPr/>
              <p:nvPr/>
            </p:nvSpPr>
            <p:spPr>
              <a:xfrm>
                <a:off x="3121886" y="536447"/>
                <a:ext cx="395248" cy="229517"/>
              </a:xfrm>
              <a:custGeom>
                <a:rect b="b" l="l" r="r" t="t"/>
                <a:pathLst>
                  <a:path extrusionOk="0" fill="none" h="3242" w="5583">
                    <a:moveTo>
                      <a:pt x="5583" y="1"/>
                    </a:moveTo>
                    <a:lnTo>
                      <a:pt x="0" y="3242"/>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3"/>
              <p:cNvSpPr/>
              <p:nvPr/>
            </p:nvSpPr>
            <p:spPr>
              <a:xfrm>
                <a:off x="3100860" y="771908"/>
                <a:ext cx="78087" cy="111077"/>
              </a:xfrm>
              <a:custGeom>
                <a:rect b="b" l="l" r="r" t="t"/>
                <a:pathLst>
                  <a:path extrusionOk="0" h="1569" w="1103">
                    <a:moveTo>
                      <a:pt x="350" y="1"/>
                    </a:moveTo>
                    <a:lnTo>
                      <a:pt x="1" y="1568"/>
                    </a:lnTo>
                    <a:lnTo>
                      <a:pt x="1102" y="1229"/>
                    </a:lnTo>
                    <a:lnTo>
                      <a:pt x="350"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53"/>
            <p:cNvGrpSpPr/>
            <p:nvPr/>
          </p:nvGrpSpPr>
          <p:grpSpPr>
            <a:xfrm>
              <a:off x="5405815" y="1538736"/>
              <a:ext cx="603893" cy="603893"/>
              <a:chOff x="7285478" y="428211"/>
              <a:chExt cx="603893" cy="603893"/>
            </a:xfrm>
          </p:grpSpPr>
          <p:sp>
            <p:nvSpPr>
              <p:cNvPr id="1582" name="Google Shape;1582;p53"/>
              <p:cNvSpPr/>
              <p:nvPr/>
            </p:nvSpPr>
            <p:spPr>
              <a:xfrm flipH="1">
                <a:off x="7285478" y="428211"/>
                <a:ext cx="603893" cy="603893"/>
              </a:xfrm>
              <a:custGeom>
                <a:rect b="b" l="l" r="r" t="t"/>
                <a:pathLst>
                  <a:path extrusionOk="0" h="7458" w="7458">
                    <a:moveTo>
                      <a:pt x="0" y="0"/>
                    </a:moveTo>
                    <a:lnTo>
                      <a:pt x="0" y="7457"/>
                    </a:lnTo>
                    <a:lnTo>
                      <a:pt x="7457" y="7457"/>
                    </a:lnTo>
                    <a:lnTo>
                      <a:pt x="7457"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3"/>
              <p:cNvSpPr/>
              <p:nvPr/>
            </p:nvSpPr>
            <p:spPr>
              <a:xfrm flipH="1">
                <a:off x="7812123" y="463353"/>
                <a:ext cx="38705" cy="38705"/>
              </a:xfrm>
              <a:custGeom>
                <a:rect b="b" l="l" r="r" t="t"/>
                <a:pathLst>
                  <a:path extrusionOk="0" h="478" w="478">
                    <a:moveTo>
                      <a:pt x="244" y="0"/>
                    </a:moveTo>
                    <a:cubicBezTo>
                      <a:pt x="107" y="0"/>
                      <a:pt x="1" y="106"/>
                      <a:pt x="1" y="244"/>
                    </a:cubicBezTo>
                    <a:cubicBezTo>
                      <a:pt x="1" y="371"/>
                      <a:pt x="107" y="477"/>
                      <a:pt x="244" y="477"/>
                    </a:cubicBezTo>
                    <a:cubicBezTo>
                      <a:pt x="372" y="477"/>
                      <a:pt x="477" y="371"/>
                      <a:pt x="477" y="244"/>
                    </a:cubicBezTo>
                    <a:cubicBezTo>
                      <a:pt x="477" y="106"/>
                      <a:pt x="372" y="0"/>
                      <a:pt x="244" y="0"/>
                    </a:cubicBezTo>
                    <a:close/>
                  </a:path>
                </a:pathLst>
              </a:custGeom>
              <a:solidFill>
                <a:srgbClr val="1F19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3"/>
              <p:cNvSpPr/>
              <p:nvPr/>
            </p:nvSpPr>
            <p:spPr>
              <a:xfrm flipH="1">
                <a:off x="7812123" y="955662"/>
                <a:ext cx="38705" cy="38705"/>
              </a:xfrm>
              <a:custGeom>
                <a:rect b="b" l="l" r="r" t="t"/>
                <a:pathLst>
                  <a:path extrusionOk="0" h="478" w="478">
                    <a:moveTo>
                      <a:pt x="244" y="1"/>
                    </a:moveTo>
                    <a:cubicBezTo>
                      <a:pt x="107" y="1"/>
                      <a:pt x="1" y="107"/>
                      <a:pt x="1" y="244"/>
                    </a:cubicBezTo>
                    <a:cubicBezTo>
                      <a:pt x="1" y="371"/>
                      <a:pt x="107" y="477"/>
                      <a:pt x="244" y="477"/>
                    </a:cubicBezTo>
                    <a:cubicBezTo>
                      <a:pt x="372" y="477"/>
                      <a:pt x="477" y="371"/>
                      <a:pt x="477" y="244"/>
                    </a:cubicBezTo>
                    <a:cubicBezTo>
                      <a:pt x="477" y="107"/>
                      <a:pt x="372" y="1"/>
                      <a:pt x="244" y="1"/>
                    </a:cubicBezTo>
                    <a:close/>
                  </a:path>
                </a:pathLst>
              </a:custGeom>
              <a:solidFill>
                <a:srgbClr val="1F19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3"/>
              <p:cNvSpPr/>
              <p:nvPr/>
            </p:nvSpPr>
            <p:spPr>
              <a:xfrm flipH="1">
                <a:off x="7376410" y="513960"/>
                <a:ext cx="512961" cy="518143"/>
              </a:xfrm>
              <a:custGeom>
                <a:rect b="b" l="l" r="r" t="t"/>
                <a:pathLst>
                  <a:path extrusionOk="0" fill="none" h="6399" w="6335">
                    <a:moveTo>
                      <a:pt x="0" y="0"/>
                    </a:moveTo>
                    <a:lnTo>
                      <a:pt x="0" y="6398"/>
                    </a:lnTo>
                    <a:lnTo>
                      <a:pt x="6335" y="6398"/>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3"/>
              <p:cNvSpPr/>
              <p:nvPr/>
            </p:nvSpPr>
            <p:spPr>
              <a:xfrm flipH="1">
                <a:off x="7363536" y="513960"/>
                <a:ext cx="431502" cy="431502"/>
              </a:xfrm>
              <a:custGeom>
                <a:rect b="b" l="l" r="r" t="t"/>
                <a:pathLst>
                  <a:path extrusionOk="0" h="5329" w="5329">
                    <a:moveTo>
                      <a:pt x="2670" y="0"/>
                    </a:moveTo>
                    <a:cubicBezTo>
                      <a:pt x="1197" y="0"/>
                      <a:pt x="0" y="1197"/>
                      <a:pt x="0" y="2659"/>
                    </a:cubicBezTo>
                    <a:cubicBezTo>
                      <a:pt x="0" y="4131"/>
                      <a:pt x="1197" y="5328"/>
                      <a:pt x="2670" y="5328"/>
                    </a:cubicBezTo>
                    <a:cubicBezTo>
                      <a:pt x="4131" y="5328"/>
                      <a:pt x="5328" y="4131"/>
                      <a:pt x="5328" y="2659"/>
                    </a:cubicBezTo>
                    <a:lnTo>
                      <a:pt x="2670" y="2659"/>
                    </a:lnTo>
                    <a:lnTo>
                      <a:pt x="2670" y="0"/>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90" name="Shape 1590"/>
        <p:cNvGrpSpPr/>
        <p:nvPr/>
      </p:nvGrpSpPr>
      <p:grpSpPr>
        <a:xfrm>
          <a:off x="0" y="0"/>
          <a:ext cx="0" cy="0"/>
          <a:chOff x="0" y="0"/>
          <a:chExt cx="0" cy="0"/>
        </a:xfrm>
      </p:grpSpPr>
      <p:sp>
        <p:nvSpPr>
          <p:cNvPr id="1591" name="Google Shape;1591;p54"/>
          <p:cNvSpPr txBox="1"/>
          <p:nvPr>
            <p:ph type="title"/>
          </p:nvPr>
        </p:nvSpPr>
        <p:spPr>
          <a:xfrm>
            <a:off x="2500350" y="3444250"/>
            <a:ext cx="4143300" cy="114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A picture is worth </a:t>
            </a:r>
            <a:r>
              <a:rPr lang="en">
                <a:solidFill>
                  <a:schemeClr val="dk1"/>
                </a:solidFill>
                <a:highlight>
                  <a:schemeClr val="dk2"/>
                </a:highlight>
              </a:rPr>
              <a:t>a thousand words</a:t>
            </a:r>
            <a:endParaRPr>
              <a:solidFill>
                <a:schemeClr val="dk1"/>
              </a:solidFill>
              <a:highlight>
                <a:schemeClr val="dk2"/>
              </a:high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5" name="Shape 1595"/>
        <p:cNvGrpSpPr/>
        <p:nvPr/>
      </p:nvGrpSpPr>
      <p:grpSpPr>
        <a:xfrm>
          <a:off x="0" y="0"/>
          <a:ext cx="0" cy="0"/>
          <a:chOff x="0" y="0"/>
          <a:chExt cx="0" cy="0"/>
        </a:xfrm>
      </p:grpSpPr>
      <p:sp>
        <p:nvSpPr>
          <p:cNvPr id="1596" name="Google Shape;1596;p55"/>
          <p:cNvSpPr txBox="1"/>
          <p:nvPr>
            <p:ph type="title"/>
          </p:nvPr>
        </p:nvSpPr>
        <p:spPr>
          <a:xfrm>
            <a:off x="1022788" y="1033463"/>
            <a:ext cx="3449100" cy="180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 reinforce the concept, try </a:t>
            </a:r>
            <a:r>
              <a:rPr lang="en">
                <a:highlight>
                  <a:schemeClr val="dk2"/>
                </a:highlight>
              </a:rPr>
              <a:t>using an image</a:t>
            </a:r>
            <a:endParaRPr>
              <a:highlight>
                <a:schemeClr val="dk2"/>
              </a:highlight>
            </a:endParaRPr>
          </a:p>
        </p:txBody>
      </p:sp>
      <p:sp>
        <p:nvSpPr>
          <p:cNvPr id="1597" name="Google Shape;1597;p55"/>
          <p:cNvSpPr txBox="1"/>
          <p:nvPr>
            <p:ph idx="1" type="subTitle"/>
          </p:nvPr>
        </p:nvSpPr>
        <p:spPr>
          <a:xfrm>
            <a:off x="1029563" y="2886338"/>
            <a:ext cx="3449100" cy="12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1598" name="Google Shape;1598;p55"/>
          <p:cNvPicPr preferRelativeResize="0"/>
          <p:nvPr>
            <p:ph idx="2" type="pic"/>
          </p:nvPr>
        </p:nvPicPr>
        <p:blipFill rotWithShape="1">
          <a:blip r:embed="rId3">
            <a:alphaModFix/>
          </a:blip>
          <a:srcRect b="0" l="10260" r="10260" t="0"/>
          <a:stretch/>
        </p:blipFill>
        <p:spPr>
          <a:xfrm>
            <a:off x="4776800" y="1173450"/>
            <a:ext cx="3334800" cy="2796600"/>
          </a:xfrm>
          <a:prstGeom prst="rect">
            <a:avLst/>
          </a:prstGeom>
          <a:ln cap="flat" cmpd="sng" w="9525">
            <a:solidFill>
              <a:schemeClr val="dk1"/>
            </a:solidFill>
            <a:prstDash val="solid"/>
            <a:round/>
            <a:headEnd len="sm" w="sm" type="none"/>
            <a:tailEnd len="sm" w="sm" type="none"/>
          </a:ln>
        </p:spPr>
      </p:pic>
      <p:grpSp>
        <p:nvGrpSpPr>
          <p:cNvPr id="1599" name="Google Shape;1599;p55"/>
          <p:cNvGrpSpPr/>
          <p:nvPr/>
        </p:nvGrpSpPr>
        <p:grpSpPr>
          <a:xfrm>
            <a:off x="7847057" y="3809991"/>
            <a:ext cx="485229" cy="440628"/>
            <a:chOff x="7847057" y="3809991"/>
            <a:chExt cx="485229" cy="440628"/>
          </a:xfrm>
        </p:grpSpPr>
        <p:sp>
          <p:nvSpPr>
            <p:cNvPr id="1600" name="Google Shape;1600;p55"/>
            <p:cNvSpPr/>
            <p:nvPr/>
          </p:nvSpPr>
          <p:spPr>
            <a:xfrm>
              <a:off x="7847057" y="3809991"/>
              <a:ext cx="485229" cy="440628"/>
            </a:xfrm>
            <a:custGeom>
              <a:rect b="b" l="l" r="r" t="t"/>
              <a:pathLst>
                <a:path extrusionOk="0" h="6224" w="6854">
                  <a:moveTo>
                    <a:pt x="3413" y="1"/>
                  </a:moveTo>
                  <a:cubicBezTo>
                    <a:pt x="2013" y="1"/>
                    <a:pt x="736" y="958"/>
                    <a:pt x="392" y="2387"/>
                  </a:cubicBezTo>
                  <a:cubicBezTo>
                    <a:pt x="0" y="4060"/>
                    <a:pt x="1028" y="5744"/>
                    <a:pt x="2701" y="6136"/>
                  </a:cubicBezTo>
                  <a:cubicBezTo>
                    <a:pt x="2945" y="6195"/>
                    <a:pt x="3189" y="6223"/>
                    <a:pt x="3429" y="6223"/>
                  </a:cubicBezTo>
                  <a:cubicBezTo>
                    <a:pt x="4836" y="6223"/>
                    <a:pt x="6107" y="5259"/>
                    <a:pt x="6451" y="3838"/>
                  </a:cubicBezTo>
                  <a:cubicBezTo>
                    <a:pt x="6854" y="2164"/>
                    <a:pt x="5816" y="480"/>
                    <a:pt x="4142" y="88"/>
                  </a:cubicBezTo>
                  <a:cubicBezTo>
                    <a:pt x="3898" y="29"/>
                    <a:pt x="3654" y="1"/>
                    <a:pt x="34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5"/>
            <p:cNvSpPr/>
            <p:nvPr/>
          </p:nvSpPr>
          <p:spPr>
            <a:xfrm>
              <a:off x="7920542" y="3810203"/>
              <a:ext cx="304560" cy="302295"/>
            </a:xfrm>
            <a:custGeom>
              <a:rect b="b" l="l" r="r" t="t"/>
              <a:pathLst>
                <a:path extrusionOk="0" h="4270" w="4302">
                  <a:moveTo>
                    <a:pt x="0" y="0"/>
                  </a:moveTo>
                  <a:lnTo>
                    <a:pt x="975" y="3655"/>
                  </a:lnTo>
                  <a:lnTo>
                    <a:pt x="1886" y="2744"/>
                  </a:lnTo>
                  <a:lnTo>
                    <a:pt x="3422" y="4269"/>
                  </a:lnTo>
                  <a:lnTo>
                    <a:pt x="4301" y="3390"/>
                  </a:lnTo>
                  <a:lnTo>
                    <a:pt x="2776" y="1865"/>
                  </a:lnTo>
                  <a:lnTo>
                    <a:pt x="3655" y="985"/>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5"/>
            <p:cNvSpPr/>
            <p:nvPr/>
          </p:nvSpPr>
          <p:spPr>
            <a:xfrm>
              <a:off x="7926559" y="3833423"/>
              <a:ext cx="236243" cy="279074"/>
            </a:xfrm>
            <a:custGeom>
              <a:rect b="b" l="l" r="r" t="t"/>
              <a:pathLst>
                <a:path extrusionOk="0" fill="none" h="3942" w="3337">
                  <a:moveTo>
                    <a:pt x="0" y="1"/>
                  </a:moveTo>
                  <a:lnTo>
                    <a:pt x="890" y="3327"/>
                  </a:lnTo>
                  <a:lnTo>
                    <a:pt x="1801" y="2416"/>
                  </a:lnTo>
                  <a:lnTo>
                    <a:pt x="3337" y="3941"/>
                  </a:lnTo>
                </a:path>
              </a:pathLst>
            </a:custGeom>
            <a:solidFill>
              <a:schemeClr val="accent1"/>
            </a:solid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55"/>
          <p:cNvGrpSpPr/>
          <p:nvPr/>
        </p:nvGrpSpPr>
        <p:grpSpPr>
          <a:xfrm>
            <a:off x="4374144" y="596651"/>
            <a:ext cx="1497589" cy="763461"/>
            <a:chOff x="4374144" y="596651"/>
            <a:chExt cx="1497589" cy="763461"/>
          </a:xfrm>
        </p:grpSpPr>
        <p:grpSp>
          <p:nvGrpSpPr>
            <p:cNvPr id="1604" name="Google Shape;1604;p55"/>
            <p:cNvGrpSpPr/>
            <p:nvPr/>
          </p:nvGrpSpPr>
          <p:grpSpPr>
            <a:xfrm>
              <a:off x="4374144" y="992983"/>
              <a:ext cx="1065355" cy="367129"/>
              <a:chOff x="4974219" y="935833"/>
              <a:chExt cx="1065355" cy="367129"/>
            </a:xfrm>
          </p:grpSpPr>
          <p:sp>
            <p:nvSpPr>
              <p:cNvPr id="1605" name="Google Shape;1605;p55"/>
              <p:cNvSpPr/>
              <p:nvPr/>
            </p:nvSpPr>
            <p:spPr>
              <a:xfrm>
                <a:off x="4974219" y="935833"/>
                <a:ext cx="1065355" cy="367129"/>
              </a:xfrm>
              <a:custGeom>
                <a:rect b="b" l="l" r="r" t="t"/>
                <a:pathLst>
                  <a:path extrusionOk="0" h="4534" w="13157">
                    <a:moveTo>
                      <a:pt x="0" y="0"/>
                    </a:moveTo>
                    <a:lnTo>
                      <a:pt x="0" y="3453"/>
                    </a:lnTo>
                    <a:lnTo>
                      <a:pt x="11504" y="3453"/>
                    </a:lnTo>
                    <a:lnTo>
                      <a:pt x="12690" y="4534"/>
                    </a:lnTo>
                    <a:lnTo>
                      <a:pt x="12690" y="3453"/>
                    </a:lnTo>
                    <a:lnTo>
                      <a:pt x="13156" y="3453"/>
                    </a:lnTo>
                    <a:lnTo>
                      <a:pt x="131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5"/>
              <p:cNvSpPr/>
              <p:nvPr/>
            </p:nvSpPr>
            <p:spPr>
              <a:xfrm>
                <a:off x="5029928" y="1002715"/>
                <a:ext cx="954747" cy="114981"/>
              </a:xfrm>
              <a:custGeom>
                <a:rect b="b" l="l" r="r" t="t"/>
                <a:pathLst>
                  <a:path extrusionOk="0" fill="none" h="1420" w="11791">
                    <a:moveTo>
                      <a:pt x="1" y="837"/>
                    </a:moveTo>
                    <a:cubicBezTo>
                      <a:pt x="138" y="689"/>
                      <a:pt x="297" y="572"/>
                      <a:pt x="499" y="477"/>
                    </a:cubicBezTo>
                    <a:cubicBezTo>
                      <a:pt x="562" y="456"/>
                      <a:pt x="647" y="424"/>
                      <a:pt x="710" y="456"/>
                    </a:cubicBezTo>
                    <a:cubicBezTo>
                      <a:pt x="763" y="477"/>
                      <a:pt x="785" y="530"/>
                      <a:pt x="816" y="583"/>
                    </a:cubicBezTo>
                    <a:cubicBezTo>
                      <a:pt x="933" y="848"/>
                      <a:pt x="1028" y="1155"/>
                      <a:pt x="1304" y="1293"/>
                    </a:cubicBezTo>
                    <a:cubicBezTo>
                      <a:pt x="1579" y="1420"/>
                      <a:pt x="1929" y="1272"/>
                      <a:pt x="2162" y="1091"/>
                    </a:cubicBezTo>
                    <a:cubicBezTo>
                      <a:pt x="2490" y="837"/>
                      <a:pt x="3030" y="308"/>
                      <a:pt x="2659" y="85"/>
                    </a:cubicBezTo>
                    <a:cubicBezTo>
                      <a:pt x="2564" y="0"/>
                      <a:pt x="2405" y="32"/>
                      <a:pt x="2310" y="128"/>
                    </a:cubicBezTo>
                    <a:cubicBezTo>
                      <a:pt x="2236" y="212"/>
                      <a:pt x="2225" y="350"/>
                      <a:pt x="2246" y="466"/>
                    </a:cubicBezTo>
                    <a:cubicBezTo>
                      <a:pt x="2299" y="636"/>
                      <a:pt x="2469" y="784"/>
                      <a:pt x="2659" y="827"/>
                    </a:cubicBezTo>
                    <a:cubicBezTo>
                      <a:pt x="2945" y="880"/>
                      <a:pt x="3221" y="678"/>
                      <a:pt x="3475" y="509"/>
                    </a:cubicBezTo>
                    <a:cubicBezTo>
                      <a:pt x="3729" y="339"/>
                      <a:pt x="4047" y="191"/>
                      <a:pt x="4312" y="339"/>
                    </a:cubicBezTo>
                    <a:cubicBezTo>
                      <a:pt x="4545" y="466"/>
                      <a:pt x="4609" y="774"/>
                      <a:pt x="4810" y="954"/>
                    </a:cubicBezTo>
                    <a:cubicBezTo>
                      <a:pt x="5096" y="1208"/>
                      <a:pt x="5594" y="1102"/>
                      <a:pt x="5848" y="816"/>
                    </a:cubicBezTo>
                    <a:cubicBezTo>
                      <a:pt x="5890" y="763"/>
                      <a:pt x="5922" y="689"/>
                      <a:pt x="5922" y="625"/>
                    </a:cubicBezTo>
                    <a:cubicBezTo>
                      <a:pt x="5922" y="562"/>
                      <a:pt x="5890" y="519"/>
                      <a:pt x="5784" y="519"/>
                    </a:cubicBezTo>
                    <a:cubicBezTo>
                      <a:pt x="5551" y="625"/>
                      <a:pt x="5858" y="922"/>
                      <a:pt x="6070" y="943"/>
                    </a:cubicBezTo>
                    <a:cubicBezTo>
                      <a:pt x="6282" y="964"/>
                      <a:pt x="6483" y="858"/>
                      <a:pt x="6685" y="784"/>
                    </a:cubicBezTo>
                    <a:cubicBezTo>
                      <a:pt x="6875" y="721"/>
                      <a:pt x="7130" y="678"/>
                      <a:pt x="7278" y="816"/>
                    </a:cubicBezTo>
                    <a:cubicBezTo>
                      <a:pt x="7384" y="901"/>
                      <a:pt x="7426" y="1049"/>
                      <a:pt x="7532" y="1144"/>
                    </a:cubicBezTo>
                    <a:cubicBezTo>
                      <a:pt x="7712" y="1293"/>
                      <a:pt x="7977" y="1197"/>
                      <a:pt x="8189" y="1081"/>
                    </a:cubicBezTo>
                    <a:cubicBezTo>
                      <a:pt x="8390" y="954"/>
                      <a:pt x="8623" y="827"/>
                      <a:pt x="8856" y="901"/>
                    </a:cubicBezTo>
                    <a:cubicBezTo>
                      <a:pt x="8962" y="943"/>
                      <a:pt x="9036" y="1017"/>
                      <a:pt x="9132" y="1081"/>
                    </a:cubicBezTo>
                    <a:cubicBezTo>
                      <a:pt x="9354" y="1229"/>
                      <a:pt x="9661" y="1272"/>
                      <a:pt x="9926" y="1187"/>
                    </a:cubicBezTo>
                    <a:cubicBezTo>
                      <a:pt x="10191" y="1091"/>
                      <a:pt x="10466" y="880"/>
                      <a:pt x="10721" y="996"/>
                    </a:cubicBezTo>
                    <a:cubicBezTo>
                      <a:pt x="10816" y="1038"/>
                      <a:pt x="10869" y="1113"/>
                      <a:pt x="10943" y="1187"/>
                    </a:cubicBezTo>
                    <a:cubicBezTo>
                      <a:pt x="11070" y="1293"/>
                      <a:pt x="11240" y="1346"/>
                      <a:pt x="11398" y="1324"/>
                    </a:cubicBezTo>
                    <a:cubicBezTo>
                      <a:pt x="11526" y="1324"/>
                      <a:pt x="11663" y="1272"/>
                      <a:pt x="11727" y="1166"/>
                    </a:cubicBezTo>
                    <a:cubicBezTo>
                      <a:pt x="11790" y="1060"/>
                      <a:pt x="11790" y="901"/>
                      <a:pt x="11684" y="837"/>
                    </a:cubicBezTo>
                    <a:cubicBezTo>
                      <a:pt x="11579" y="774"/>
                      <a:pt x="11398" y="837"/>
                      <a:pt x="11409" y="975"/>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5"/>
              <p:cNvSpPr/>
              <p:nvPr/>
            </p:nvSpPr>
            <p:spPr>
              <a:xfrm>
                <a:off x="5125151" y="935833"/>
                <a:ext cx="914422" cy="367129"/>
              </a:xfrm>
              <a:custGeom>
                <a:rect b="b" l="l" r="r" t="t"/>
                <a:pathLst>
                  <a:path extrusionOk="0" fill="none" h="4534" w="11293">
                    <a:moveTo>
                      <a:pt x="0" y="0"/>
                    </a:moveTo>
                    <a:lnTo>
                      <a:pt x="11292" y="0"/>
                    </a:lnTo>
                    <a:lnTo>
                      <a:pt x="11292" y="3453"/>
                    </a:lnTo>
                    <a:lnTo>
                      <a:pt x="10826" y="3453"/>
                    </a:lnTo>
                    <a:lnTo>
                      <a:pt x="10826" y="4534"/>
                    </a:lnTo>
                    <a:lnTo>
                      <a:pt x="9640" y="3453"/>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55"/>
            <p:cNvGrpSpPr/>
            <p:nvPr/>
          </p:nvGrpSpPr>
          <p:grpSpPr>
            <a:xfrm>
              <a:off x="5079463" y="596651"/>
              <a:ext cx="792271" cy="606237"/>
              <a:chOff x="7260788" y="853772"/>
              <a:chExt cx="792271" cy="606237"/>
            </a:xfrm>
          </p:grpSpPr>
          <p:sp>
            <p:nvSpPr>
              <p:cNvPr id="1609" name="Google Shape;1609;p55"/>
              <p:cNvSpPr/>
              <p:nvPr/>
            </p:nvSpPr>
            <p:spPr>
              <a:xfrm flipH="1">
                <a:off x="7260788" y="853772"/>
                <a:ext cx="792271" cy="606237"/>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flipH="1">
                <a:off x="7855671" y="1022097"/>
                <a:ext cx="104445" cy="104294"/>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flipH="1">
                <a:off x="7607120" y="1022097"/>
                <a:ext cx="104445" cy="104294"/>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5"/>
              <p:cNvSpPr/>
              <p:nvPr/>
            </p:nvSpPr>
            <p:spPr>
              <a:xfrm flipH="1">
                <a:off x="7358721" y="1022097"/>
                <a:ext cx="104294" cy="104294"/>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6" name="Shape 1616"/>
        <p:cNvGrpSpPr/>
        <p:nvPr/>
      </p:nvGrpSpPr>
      <p:grpSpPr>
        <a:xfrm>
          <a:off x="0" y="0"/>
          <a:ext cx="0" cy="0"/>
          <a:chOff x="0" y="0"/>
          <a:chExt cx="0" cy="0"/>
        </a:xfrm>
      </p:grpSpPr>
      <p:sp>
        <p:nvSpPr>
          <p:cNvPr id="1617" name="Google Shape;1617;p56"/>
          <p:cNvSpPr txBox="1"/>
          <p:nvPr>
            <p:ph type="title"/>
          </p:nvPr>
        </p:nvSpPr>
        <p:spPr>
          <a:xfrm>
            <a:off x="2975376" y="1421302"/>
            <a:ext cx="5352900" cy="138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120</a:t>
            </a:r>
            <a:r>
              <a:rPr lang="en"/>
              <a:t>,350,000</a:t>
            </a:r>
            <a:endParaRPr/>
          </a:p>
        </p:txBody>
      </p:sp>
      <p:sp>
        <p:nvSpPr>
          <p:cNvPr id="1618" name="Google Shape;1618;p56"/>
          <p:cNvSpPr txBox="1"/>
          <p:nvPr>
            <p:ph idx="1" type="subTitle"/>
          </p:nvPr>
        </p:nvSpPr>
        <p:spPr>
          <a:xfrm>
            <a:off x="2977176" y="2665998"/>
            <a:ext cx="53493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People with communication difficulties</a:t>
            </a:r>
            <a:endParaRPr/>
          </a:p>
        </p:txBody>
      </p:sp>
      <p:grpSp>
        <p:nvGrpSpPr>
          <p:cNvPr id="1619" name="Google Shape;1619;p56"/>
          <p:cNvGrpSpPr/>
          <p:nvPr/>
        </p:nvGrpSpPr>
        <p:grpSpPr>
          <a:xfrm>
            <a:off x="1087756" y="1938233"/>
            <a:ext cx="2105146" cy="2698673"/>
            <a:chOff x="5475856" y="1938233"/>
            <a:chExt cx="2105146" cy="2698673"/>
          </a:xfrm>
        </p:grpSpPr>
        <p:sp>
          <p:nvSpPr>
            <p:cNvPr id="1620" name="Google Shape;1620;p56"/>
            <p:cNvSpPr/>
            <p:nvPr/>
          </p:nvSpPr>
          <p:spPr>
            <a:xfrm>
              <a:off x="6177113" y="2012027"/>
              <a:ext cx="17021" cy="5603"/>
            </a:xfrm>
            <a:custGeom>
              <a:rect b="b" l="l" r="r" t="t"/>
              <a:pathLst>
                <a:path extrusionOk="0" h="53" w="161">
                  <a:moveTo>
                    <a:pt x="111" y="1"/>
                  </a:moveTo>
                  <a:cubicBezTo>
                    <a:pt x="72" y="1"/>
                    <a:pt x="0" y="48"/>
                    <a:pt x="31" y="53"/>
                  </a:cubicBezTo>
                  <a:cubicBezTo>
                    <a:pt x="53" y="53"/>
                    <a:pt x="59" y="30"/>
                    <a:pt x="87" y="30"/>
                  </a:cubicBezTo>
                  <a:cubicBezTo>
                    <a:pt x="115" y="30"/>
                    <a:pt x="161" y="19"/>
                    <a:pt x="121" y="2"/>
                  </a:cubicBezTo>
                  <a:cubicBezTo>
                    <a:pt x="118" y="1"/>
                    <a:pt x="114" y="1"/>
                    <a:pt x="111" y="1"/>
                  </a:cubicBezTo>
                  <a:close/>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6"/>
            <p:cNvSpPr/>
            <p:nvPr/>
          </p:nvSpPr>
          <p:spPr>
            <a:xfrm>
              <a:off x="6253868" y="1973333"/>
              <a:ext cx="22625" cy="19030"/>
            </a:xfrm>
            <a:custGeom>
              <a:rect b="b" l="l" r="r" t="t"/>
              <a:pathLst>
                <a:path extrusionOk="0" h="180" w="214">
                  <a:moveTo>
                    <a:pt x="171" y="0"/>
                  </a:moveTo>
                  <a:cubicBezTo>
                    <a:pt x="161" y="0"/>
                    <a:pt x="144" y="8"/>
                    <a:pt x="123" y="30"/>
                  </a:cubicBezTo>
                  <a:cubicBezTo>
                    <a:pt x="95" y="64"/>
                    <a:pt x="66" y="86"/>
                    <a:pt x="61" y="103"/>
                  </a:cubicBezTo>
                  <a:cubicBezTo>
                    <a:pt x="50" y="114"/>
                    <a:pt x="16" y="103"/>
                    <a:pt x="10" y="120"/>
                  </a:cubicBezTo>
                  <a:cubicBezTo>
                    <a:pt x="0" y="139"/>
                    <a:pt x="12" y="180"/>
                    <a:pt x="29" y="180"/>
                  </a:cubicBezTo>
                  <a:cubicBezTo>
                    <a:pt x="32" y="180"/>
                    <a:pt x="35" y="179"/>
                    <a:pt x="38" y="176"/>
                  </a:cubicBezTo>
                  <a:cubicBezTo>
                    <a:pt x="46" y="173"/>
                    <a:pt x="51" y="171"/>
                    <a:pt x="55" y="171"/>
                  </a:cubicBezTo>
                  <a:cubicBezTo>
                    <a:pt x="62" y="171"/>
                    <a:pt x="65" y="176"/>
                    <a:pt x="72" y="176"/>
                  </a:cubicBezTo>
                  <a:cubicBezTo>
                    <a:pt x="89" y="176"/>
                    <a:pt x="151" y="137"/>
                    <a:pt x="168" y="114"/>
                  </a:cubicBezTo>
                  <a:cubicBezTo>
                    <a:pt x="179" y="92"/>
                    <a:pt x="140" y="86"/>
                    <a:pt x="140" y="75"/>
                  </a:cubicBezTo>
                  <a:cubicBezTo>
                    <a:pt x="140" y="58"/>
                    <a:pt x="174" y="58"/>
                    <a:pt x="185" y="52"/>
                  </a:cubicBezTo>
                  <a:cubicBezTo>
                    <a:pt x="213" y="30"/>
                    <a:pt x="179" y="24"/>
                    <a:pt x="179" y="7"/>
                  </a:cubicBezTo>
                  <a:cubicBezTo>
                    <a:pt x="179" y="3"/>
                    <a:pt x="176" y="0"/>
                    <a:pt x="171" y="0"/>
                  </a:cubicBezTo>
                  <a:close/>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6159986" y="2021542"/>
              <a:ext cx="6766" cy="5920"/>
            </a:xfrm>
            <a:custGeom>
              <a:rect b="b" l="l" r="r" t="t"/>
              <a:pathLst>
                <a:path extrusionOk="0" h="56" w="64">
                  <a:moveTo>
                    <a:pt x="48" y="0"/>
                  </a:moveTo>
                  <a:cubicBezTo>
                    <a:pt x="33" y="0"/>
                    <a:pt x="0" y="56"/>
                    <a:pt x="12" y="56"/>
                  </a:cubicBezTo>
                  <a:cubicBezTo>
                    <a:pt x="13" y="56"/>
                    <a:pt x="15" y="55"/>
                    <a:pt x="18" y="53"/>
                  </a:cubicBezTo>
                  <a:cubicBezTo>
                    <a:pt x="52" y="42"/>
                    <a:pt x="63" y="19"/>
                    <a:pt x="52" y="2"/>
                  </a:cubicBezTo>
                  <a:cubicBezTo>
                    <a:pt x="51" y="1"/>
                    <a:pt x="49" y="0"/>
                    <a:pt x="48" y="0"/>
                  </a:cubicBezTo>
                  <a:close/>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6161361" y="1953668"/>
              <a:ext cx="13744" cy="6872"/>
            </a:xfrm>
            <a:custGeom>
              <a:rect b="b" l="l" r="r" t="t"/>
              <a:pathLst>
                <a:path extrusionOk="0" h="65" w="130">
                  <a:moveTo>
                    <a:pt x="53" y="1"/>
                  </a:moveTo>
                  <a:cubicBezTo>
                    <a:pt x="33" y="1"/>
                    <a:pt x="1" y="19"/>
                    <a:pt x="5" y="35"/>
                  </a:cubicBezTo>
                  <a:cubicBezTo>
                    <a:pt x="10" y="50"/>
                    <a:pt x="57" y="64"/>
                    <a:pt x="88" y="64"/>
                  </a:cubicBezTo>
                  <a:cubicBezTo>
                    <a:pt x="93" y="64"/>
                    <a:pt x="97" y="64"/>
                    <a:pt x="101" y="63"/>
                  </a:cubicBezTo>
                  <a:cubicBezTo>
                    <a:pt x="123" y="52"/>
                    <a:pt x="129" y="24"/>
                    <a:pt x="118" y="13"/>
                  </a:cubicBezTo>
                  <a:cubicBezTo>
                    <a:pt x="115" y="9"/>
                    <a:pt x="111" y="8"/>
                    <a:pt x="107" y="8"/>
                  </a:cubicBezTo>
                  <a:cubicBezTo>
                    <a:pt x="96" y="8"/>
                    <a:pt x="83" y="20"/>
                    <a:pt x="74" y="20"/>
                  </a:cubicBezTo>
                  <a:cubicBezTo>
                    <a:pt x="71" y="20"/>
                    <a:pt x="68" y="18"/>
                    <a:pt x="67" y="13"/>
                  </a:cubicBezTo>
                  <a:cubicBezTo>
                    <a:pt x="67" y="4"/>
                    <a:pt x="61" y="1"/>
                    <a:pt x="53" y="1"/>
                  </a:cubicBezTo>
                  <a:close/>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6893701" y="2294306"/>
              <a:ext cx="29919" cy="12052"/>
            </a:xfrm>
            <a:custGeom>
              <a:rect b="b" l="l" r="r" t="t"/>
              <a:pathLst>
                <a:path extrusionOk="0" h="114" w="283">
                  <a:moveTo>
                    <a:pt x="142" y="1"/>
                  </a:moveTo>
                  <a:cubicBezTo>
                    <a:pt x="68" y="1"/>
                    <a:pt x="1" y="29"/>
                    <a:pt x="1" y="57"/>
                  </a:cubicBezTo>
                  <a:cubicBezTo>
                    <a:pt x="1" y="86"/>
                    <a:pt x="68" y="114"/>
                    <a:pt x="142" y="114"/>
                  </a:cubicBezTo>
                  <a:cubicBezTo>
                    <a:pt x="221" y="114"/>
                    <a:pt x="283" y="86"/>
                    <a:pt x="283" y="57"/>
                  </a:cubicBezTo>
                  <a:cubicBezTo>
                    <a:pt x="283" y="29"/>
                    <a:pt x="221" y="1"/>
                    <a:pt x="142" y="1"/>
                  </a:cubicBezTo>
                  <a:close/>
                </a:path>
              </a:pathLst>
            </a:custGeom>
            <a:solidFill>
              <a:srgbClr val="ED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6336649" y="4466163"/>
              <a:ext cx="335246" cy="170742"/>
            </a:xfrm>
            <a:custGeom>
              <a:rect b="b" l="l" r="r" t="t"/>
              <a:pathLst>
                <a:path extrusionOk="0" h="1615" w="3171">
                  <a:moveTo>
                    <a:pt x="0" y="1"/>
                  </a:moveTo>
                  <a:lnTo>
                    <a:pt x="181" y="1614"/>
                  </a:lnTo>
                  <a:lnTo>
                    <a:pt x="3171" y="1614"/>
                  </a:lnTo>
                  <a:lnTo>
                    <a:pt x="1901" y="627"/>
                  </a:lnTo>
                  <a:lnTo>
                    <a:pt x="1845"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6"/>
            <p:cNvSpPr/>
            <p:nvPr/>
          </p:nvSpPr>
          <p:spPr>
            <a:xfrm>
              <a:off x="6180285" y="2824082"/>
              <a:ext cx="394979" cy="1654134"/>
            </a:xfrm>
            <a:custGeom>
              <a:rect b="b" l="l" r="r" t="t"/>
              <a:pathLst>
                <a:path extrusionOk="0" h="15646" w="3736">
                  <a:moveTo>
                    <a:pt x="2337" y="0"/>
                  </a:moveTo>
                  <a:lnTo>
                    <a:pt x="1" y="384"/>
                  </a:lnTo>
                  <a:lnTo>
                    <a:pt x="1" y="2161"/>
                  </a:lnTo>
                  <a:lnTo>
                    <a:pt x="1321" y="15646"/>
                  </a:lnTo>
                  <a:lnTo>
                    <a:pt x="3736" y="15646"/>
                  </a:lnTo>
                  <a:lnTo>
                    <a:pt x="2337"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6"/>
            <p:cNvSpPr/>
            <p:nvPr/>
          </p:nvSpPr>
          <p:spPr>
            <a:xfrm>
              <a:off x="5821252" y="4466163"/>
              <a:ext cx="334717" cy="170742"/>
            </a:xfrm>
            <a:custGeom>
              <a:rect b="b" l="l" r="r" t="t"/>
              <a:pathLst>
                <a:path extrusionOk="0" h="1615" w="3166">
                  <a:moveTo>
                    <a:pt x="0" y="1"/>
                  </a:moveTo>
                  <a:lnTo>
                    <a:pt x="175" y="1614"/>
                  </a:lnTo>
                  <a:lnTo>
                    <a:pt x="3165" y="1614"/>
                  </a:lnTo>
                  <a:lnTo>
                    <a:pt x="1896" y="627"/>
                  </a:lnTo>
                  <a:lnTo>
                    <a:pt x="1840"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5790169" y="2825245"/>
              <a:ext cx="451647" cy="1652971"/>
            </a:xfrm>
            <a:custGeom>
              <a:rect b="b" l="l" r="r" t="t"/>
              <a:pathLst>
                <a:path extrusionOk="0" h="15635" w="4272">
                  <a:moveTo>
                    <a:pt x="1400" y="0"/>
                  </a:moveTo>
                  <a:lnTo>
                    <a:pt x="1" y="15635"/>
                  </a:lnTo>
                  <a:lnTo>
                    <a:pt x="2416" y="15635"/>
                  </a:lnTo>
                  <a:lnTo>
                    <a:pt x="3883" y="2150"/>
                  </a:lnTo>
                  <a:lnTo>
                    <a:pt x="4272" y="1772"/>
                  </a:lnTo>
                  <a:lnTo>
                    <a:pt x="4272" y="378"/>
                  </a:lnTo>
                  <a:lnTo>
                    <a:pt x="1400"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6"/>
            <p:cNvSpPr/>
            <p:nvPr/>
          </p:nvSpPr>
          <p:spPr>
            <a:xfrm>
              <a:off x="6143917" y="2895021"/>
              <a:ext cx="97899" cy="674721"/>
            </a:xfrm>
            <a:custGeom>
              <a:rect b="b" l="l" r="r" t="t"/>
              <a:pathLst>
                <a:path extrusionOk="0" fill="none" h="6382" w="926">
                  <a:moveTo>
                    <a:pt x="926" y="1"/>
                  </a:moveTo>
                  <a:lnTo>
                    <a:pt x="926" y="1112"/>
                  </a:lnTo>
                  <a:lnTo>
                    <a:pt x="537" y="1490"/>
                  </a:lnTo>
                  <a:lnTo>
                    <a:pt x="1" y="6382"/>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6"/>
            <p:cNvSpPr/>
            <p:nvPr/>
          </p:nvSpPr>
          <p:spPr>
            <a:xfrm>
              <a:off x="6317513" y="4478110"/>
              <a:ext cx="255954" cy="106"/>
            </a:xfrm>
            <a:custGeom>
              <a:rect b="b" l="l" r="r" t="t"/>
              <a:pathLst>
                <a:path extrusionOk="0" fill="none" h="1" w="2421">
                  <a:moveTo>
                    <a:pt x="2421" y="1"/>
                  </a:moveTo>
                  <a:lnTo>
                    <a:pt x="0" y="1"/>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6317513" y="4434024"/>
              <a:ext cx="252994" cy="6026"/>
            </a:xfrm>
            <a:custGeom>
              <a:rect b="b" l="l" r="r" t="t"/>
              <a:pathLst>
                <a:path extrusionOk="0" fill="none" h="57" w="2393">
                  <a:moveTo>
                    <a:pt x="0" y="0"/>
                  </a:moveTo>
                  <a:lnTo>
                    <a:pt x="2393" y="57"/>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6"/>
            <p:cNvSpPr/>
            <p:nvPr/>
          </p:nvSpPr>
          <p:spPr>
            <a:xfrm>
              <a:off x="5790169" y="4478110"/>
              <a:ext cx="255426" cy="106"/>
            </a:xfrm>
            <a:custGeom>
              <a:rect b="b" l="l" r="r" t="t"/>
              <a:pathLst>
                <a:path extrusionOk="0" fill="none" h="1" w="2416">
                  <a:moveTo>
                    <a:pt x="2416" y="1"/>
                  </a:moveTo>
                  <a:lnTo>
                    <a:pt x="1" y="1"/>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6"/>
            <p:cNvSpPr/>
            <p:nvPr/>
          </p:nvSpPr>
          <p:spPr>
            <a:xfrm>
              <a:off x="5790169" y="4434024"/>
              <a:ext cx="264941" cy="6026"/>
            </a:xfrm>
            <a:custGeom>
              <a:rect b="b" l="l" r="r" t="t"/>
              <a:pathLst>
                <a:path extrusionOk="0" fill="none" h="57" w="2506">
                  <a:moveTo>
                    <a:pt x="1" y="0"/>
                  </a:moveTo>
                  <a:lnTo>
                    <a:pt x="2506" y="57"/>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6"/>
            <p:cNvSpPr/>
            <p:nvPr/>
          </p:nvSpPr>
          <p:spPr>
            <a:xfrm>
              <a:off x="5821252" y="3232065"/>
              <a:ext cx="80561" cy="877497"/>
            </a:xfrm>
            <a:custGeom>
              <a:rect b="b" l="l" r="r" t="t"/>
              <a:pathLst>
                <a:path extrusionOk="0" fill="none" h="8300" w="762">
                  <a:moveTo>
                    <a:pt x="762" y="0"/>
                  </a:moveTo>
                  <a:lnTo>
                    <a:pt x="0" y="8300"/>
                  </a:ln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a:off x="6373017" y="2045541"/>
              <a:ext cx="968207" cy="510005"/>
            </a:xfrm>
            <a:custGeom>
              <a:rect b="b" l="l" r="r" t="t"/>
              <a:pathLst>
                <a:path extrusionOk="0" h="4824" w="9158">
                  <a:moveTo>
                    <a:pt x="8989" y="1"/>
                  </a:moveTo>
                  <a:cubicBezTo>
                    <a:pt x="8989" y="1"/>
                    <a:pt x="8988" y="1"/>
                    <a:pt x="8988" y="1"/>
                  </a:cubicBezTo>
                  <a:cubicBezTo>
                    <a:pt x="8977" y="12"/>
                    <a:pt x="8068" y="193"/>
                    <a:pt x="8068" y="193"/>
                  </a:cubicBezTo>
                  <a:lnTo>
                    <a:pt x="7318" y="876"/>
                  </a:lnTo>
                  <a:lnTo>
                    <a:pt x="745" y="3127"/>
                  </a:lnTo>
                  <a:cubicBezTo>
                    <a:pt x="282" y="3240"/>
                    <a:pt x="0" y="3714"/>
                    <a:pt x="119" y="4171"/>
                  </a:cubicBezTo>
                  <a:cubicBezTo>
                    <a:pt x="214" y="4562"/>
                    <a:pt x="568" y="4824"/>
                    <a:pt x="951" y="4824"/>
                  </a:cubicBezTo>
                  <a:cubicBezTo>
                    <a:pt x="1021" y="4824"/>
                    <a:pt x="1092" y="4815"/>
                    <a:pt x="1162" y="4797"/>
                  </a:cubicBezTo>
                  <a:cubicBezTo>
                    <a:pt x="1191" y="4791"/>
                    <a:pt x="1213" y="4786"/>
                    <a:pt x="1241" y="4774"/>
                  </a:cubicBezTo>
                  <a:cubicBezTo>
                    <a:pt x="1287" y="4763"/>
                    <a:pt x="1337" y="4735"/>
                    <a:pt x="1383" y="4712"/>
                  </a:cubicBezTo>
                  <a:lnTo>
                    <a:pt x="7673" y="1835"/>
                  </a:lnTo>
                  <a:cubicBezTo>
                    <a:pt x="8745" y="1350"/>
                    <a:pt x="8334" y="532"/>
                    <a:pt x="8334" y="532"/>
                  </a:cubicBezTo>
                  <a:cubicBezTo>
                    <a:pt x="9158" y="277"/>
                    <a:pt x="9011" y="1"/>
                    <a:pt x="8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6"/>
            <p:cNvSpPr/>
            <p:nvPr/>
          </p:nvSpPr>
          <p:spPr>
            <a:xfrm>
              <a:off x="6373017" y="2044378"/>
              <a:ext cx="970004" cy="520895"/>
            </a:xfrm>
            <a:custGeom>
              <a:rect b="b" l="l" r="r" t="t"/>
              <a:pathLst>
                <a:path extrusionOk="0" fill="none" h="4927" w="9175">
                  <a:moveTo>
                    <a:pt x="8988" y="12"/>
                  </a:moveTo>
                  <a:cubicBezTo>
                    <a:pt x="8977" y="23"/>
                    <a:pt x="8068" y="204"/>
                    <a:pt x="8068" y="204"/>
                  </a:cubicBezTo>
                  <a:lnTo>
                    <a:pt x="7318" y="887"/>
                  </a:lnTo>
                  <a:lnTo>
                    <a:pt x="745" y="3138"/>
                  </a:lnTo>
                  <a:cubicBezTo>
                    <a:pt x="282" y="3251"/>
                    <a:pt x="0" y="3725"/>
                    <a:pt x="119" y="4182"/>
                  </a:cubicBezTo>
                  <a:cubicBezTo>
                    <a:pt x="232" y="4644"/>
                    <a:pt x="705" y="4926"/>
                    <a:pt x="1162" y="4808"/>
                  </a:cubicBezTo>
                  <a:cubicBezTo>
                    <a:pt x="1191" y="4802"/>
                    <a:pt x="1213" y="4797"/>
                    <a:pt x="1241" y="4785"/>
                  </a:cubicBezTo>
                  <a:lnTo>
                    <a:pt x="1241" y="4785"/>
                  </a:lnTo>
                  <a:lnTo>
                    <a:pt x="1241" y="4785"/>
                  </a:lnTo>
                  <a:cubicBezTo>
                    <a:pt x="1287" y="4774"/>
                    <a:pt x="1337" y="4746"/>
                    <a:pt x="1383" y="4723"/>
                  </a:cubicBezTo>
                  <a:lnTo>
                    <a:pt x="7673" y="1846"/>
                  </a:lnTo>
                  <a:cubicBezTo>
                    <a:pt x="8745" y="1361"/>
                    <a:pt x="8334" y="543"/>
                    <a:pt x="8334" y="543"/>
                  </a:cubicBezTo>
                  <a:cubicBezTo>
                    <a:pt x="9174" y="283"/>
                    <a:pt x="9005" y="1"/>
                    <a:pt x="8988" y="12"/>
                  </a:cubicBezTo>
                  <a:close/>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6"/>
            <p:cNvSpPr/>
            <p:nvPr/>
          </p:nvSpPr>
          <p:spPr>
            <a:xfrm>
              <a:off x="7190146" y="1955571"/>
              <a:ext cx="390856" cy="178460"/>
            </a:xfrm>
            <a:custGeom>
              <a:rect b="b" l="l" r="r" t="t"/>
              <a:pathLst>
                <a:path extrusionOk="0" fill="none" h="1688" w="3697">
                  <a:moveTo>
                    <a:pt x="1" y="1687"/>
                  </a:moveTo>
                  <a:lnTo>
                    <a:pt x="3696" y="0"/>
                  </a:lnTo>
                </a:path>
              </a:pathLst>
            </a:custGeom>
            <a:noFill/>
            <a:ln cap="rnd" cmpd="sng" w="35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7521269" y="1955571"/>
              <a:ext cx="59733" cy="26959"/>
            </a:xfrm>
            <a:custGeom>
              <a:rect b="b" l="l" r="r" t="t"/>
              <a:pathLst>
                <a:path extrusionOk="0" fill="none" h="255" w="565">
                  <a:moveTo>
                    <a:pt x="0" y="254"/>
                  </a:moveTo>
                  <a:lnTo>
                    <a:pt x="564" y="0"/>
                  </a:lnTo>
                </a:path>
              </a:pathLst>
            </a:custGeom>
            <a:noFill/>
            <a:ln cap="rnd" cmpd="sng" w="3525">
              <a:solidFill>
                <a:srgbClr val="FF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6"/>
            <p:cNvSpPr/>
            <p:nvPr/>
          </p:nvSpPr>
          <p:spPr>
            <a:xfrm>
              <a:off x="7214674" y="2096605"/>
              <a:ext cx="88384" cy="126233"/>
            </a:xfrm>
            <a:custGeom>
              <a:rect b="b" l="l" r="r" t="t"/>
              <a:pathLst>
                <a:path extrusionOk="0" h="1194" w="836">
                  <a:moveTo>
                    <a:pt x="749" y="1"/>
                  </a:moveTo>
                  <a:cubicBezTo>
                    <a:pt x="603" y="1"/>
                    <a:pt x="147" y="218"/>
                    <a:pt x="147" y="218"/>
                  </a:cubicBezTo>
                  <a:lnTo>
                    <a:pt x="0" y="1194"/>
                  </a:lnTo>
                  <a:cubicBezTo>
                    <a:pt x="0" y="1194"/>
                    <a:pt x="553" y="1025"/>
                    <a:pt x="649" y="985"/>
                  </a:cubicBezTo>
                  <a:cubicBezTo>
                    <a:pt x="739" y="951"/>
                    <a:pt x="835" y="94"/>
                    <a:pt x="790" y="15"/>
                  </a:cubicBezTo>
                  <a:cubicBezTo>
                    <a:pt x="784" y="5"/>
                    <a:pt x="769" y="1"/>
                    <a:pt x="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6"/>
            <p:cNvSpPr/>
            <p:nvPr/>
          </p:nvSpPr>
          <p:spPr>
            <a:xfrm>
              <a:off x="7214674" y="2089733"/>
              <a:ext cx="88384" cy="133105"/>
            </a:xfrm>
            <a:custGeom>
              <a:rect b="b" l="l" r="r" t="t"/>
              <a:pathLst>
                <a:path extrusionOk="0" fill="none" h="1259" w="836">
                  <a:moveTo>
                    <a:pt x="147" y="283"/>
                  </a:moveTo>
                  <a:cubicBezTo>
                    <a:pt x="147" y="283"/>
                    <a:pt x="739" y="1"/>
                    <a:pt x="790" y="80"/>
                  </a:cubicBezTo>
                  <a:cubicBezTo>
                    <a:pt x="835" y="159"/>
                    <a:pt x="739" y="1016"/>
                    <a:pt x="649" y="1050"/>
                  </a:cubicBezTo>
                  <a:cubicBezTo>
                    <a:pt x="553" y="1090"/>
                    <a:pt x="0" y="1259"/>
                    <a:pt x="0" y="1259"/>
                  </a:cubicBezTo>
                  <a:close/>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6"/>
            <p:cNvSpPr/>
            <p:nvPr/>
          </p:nvSpPr>
          <p:spPr>
            <a:xfrm>
              <a:off x="7230110" y="2132128"/>
              <a:ext cx="37743" cy="7823"/>
            </a:xfrm>
            <a:custGeom>
              <a:rect b="b" l="l" r="r" t="t"/>
              <a:pathLst>
                <a:path extrusionOk="0" fill="none" h="74" w="357">
                  <a:moveTo>
                    <a:pt x="1" y="74"/>
                  </a:moveTo>
                  <a:cubicBezTo>
                    <a:pt x="119" y="57"/>
                    <a:pt x="244" y="28"/>
                    <a:pt x="356" y="0"/>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6"/>
            <p:cNvSpPr/>
            <p:nvPr/>
          </p:nvSpPr>
          <p:spPr>
            <a:xfrm>
              <a:off x="7225986" y="2157713"/>
              <a:ext cx="57407" cy="10255"/>
            </a:xfrm>
            <a:custGeom>
              <a:rect b="b" l="l" r="r" t="t"/>
              <a:pathLst>
                <a:path extrusionOk="0" fill="none" h="97" w="543">
                  <a:moveTo>
                    <a:pt x="0" y="97"/>
                  </a:moveTo>
                  <a:cubicBezTo>
                    <a:pt x="181" y="80"/>
                    <a:pt x="367" y="40"/>
                    <a:pt x="542" y="1"/>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7217634" y="2185201"/>
              <a:ext cx="49055" cy="12581"/>
            </a:xfrm>
            <a:custGeom>
              <a:rect b="b" l="l" r="r" t="t"/>
              <a:pathLst>
                <a:path extrusionOk="0" fill="none" h="119" w="464">
                  <a:moveTo>
                    <a:pt x="0" y="119"/>
                  </a:moveTo>
                  <a:cubicBezTo>
                    <a:pt x="153" y="91"/>
                    <a:pt x="311" y="51"/>
                    <a:pt x="463" y="0"/>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6303240" y="2322957"/>
              <a:ext cx="314419" cy="264941"/>
            </a:xfrm>
            <a:custGeom>
              <a:rect b="b" l="l" r="r" t="t"/>
              <a:pathLst>
                <a:path extrusionOk="0" h="2506" w="2974">
                  <a:moveTo>
                    <a:pt x="2370" y="1"/>
                  </a:moveTo>
                  <a:lnTo>
                    <a:pt x="863" y="537"/>
                  </a:lnTo>
                  <a:cubicBezTo>
                    <a:pt x="829" y="554"/>
                    <a:pt x="801" y="559"/>
                    <a:pt x="773" y="576"/>
                  </a:cubicBezTo>
                  <a:lnTo>
                    <a:pt x="750" y="582"/>
                  </a:lnTo>
                  <a:cubicBezTo>
                    <a:pt x="530" y="672"/>
                    <a:pt x="339" y="847"/>
                    <a:pt x="237" y="1084"/>
                  </a:cubicBezTo>
                  <a:cubicBezTo>
                    <a:pt x="0" y="1581"/>
                    <a:pt x="220" y="2184"/>
                    <a:pt x="728" y="2416"/>
                  </a:cubicBezTo>
                  <a:cubicBezTo>
                    <a:pt x="867" y="2476"/>
                    <a:pt x="1010" y="2506"/>
                    <a:pt x="1150" y="2506"/>
                  </a:cubicBezTo>
                  <a:cubicBezTo>
                    <a:pt x="1283" y="2506"/>
                    <a:pt x="1414" y="2479"/>
                    <a:pt x="1535" y="2427"/>
                  </a:cubicBezTo>
                  <a:lnTo>
                    <a:pt x="2973" y="1913"/>
                  </a:lnTo>
                  <a:lnTo>
                    <a:pt x="2370" y="1"/>
                  </a:ln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6"/>
            <p:cNvSpPr/>
            <p:nvPr/>
          </p:nvSpPr>
          <p:spPr>
            <a:xfrm>
              <a:off x="6553168" y="2325917"/>
              <a:ext cx="63328" cy="199393"/>
            </a:xfrm>
            <a:custGeom>
              <a:rect b="b" l="l" r="r" t="t"/>
              <a:pathLst>
                <a:path extrusionOk="0" fill="none" h="1886" w="599">
                  <a:moveTo>
                    <a:pt x="0" y="1"/>
                  </a:moveTo>
                  <a:lnTo>
                    <a:pt x="598" y="1885"/>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6"/>
            <p:cNvSpPr/>
            <p:nvPr/>
          </p:nvSpPr>
          <p:spPr>
            <a:xfrm>
              <a:off x="6519126" y="2336067"/>
              <a:ext cx="78235" cy="196961"/>
            </a:xfrm>
            <a:custGeom>
              <a:rect b="b" l="l" r="r" t="t"/>
              <a:pathLst>
                <a:path extrusionOk="0" fill="none" h="1863" w="740">
                  <a:moveTo>
                    <a:pt x="740" y="1863"/>
                  </a:moveTo>
                  <a:lnTo>
                    <a:pt x="1" y="1"/>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6"/>
            <p:cNvSpPr/>
            <p:nvPr/>
          </p:nvSpPr>
          <p:spPr>
            <a:xfrm>
              <a:off x="5906570" y="2394531"/>
              <a:ext cx="551237" cy="491610"/>
            </a:xfrm>
            <a:custGeom>
              <a:rect b="b" l="l" r="r" t="t"/>
              <a:pathLst>
                <a:path extrusionOk="0" h="4650" w="5214">
                  <a:moveTo>
                    <a:pt x="0" y="1"/>
                  </a:moveTo>
                  <a:lnTo>
                    <a:pt x="277" y="4063"/>
                  </a:lnTo>
                  <a:cubicBezTo>
                    <a:pt x="277" y="4063"/>
                    <a:pt x="982" y="4644"/>
                    <a:pt x="2573" y="4650"/>
                  </a:cubicBezTo>
                  <a:lnTo>
                    <a:pt x="2618" y="4650"/>
                  </a:lnTo>
                  <a:cubicBezTo>
                    <a:pt x="4220" y="4639"/>
                    <a:pt x="4914" y="4063"/>
                    <a:pt x="4914" y="4063"/>
                  </a:cubicBezTo>
                  <a:lnTo>
                    <a:pt x="5213" y="1"/>
                  </a:ln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6"/>
            <p:cNvSpPr/>
            <p:nvPr/>
          </p:nvSpPr>
          <p:spPr>
            <a:xfrm>
              <a:off x="6429684" y="2475092"/>
              <a:ext cx="24528" cy="324568"/>
            </a:xfrm>
            <a:custGeom>
              <a:rect b="b" l="l" r="r" t="t"/>
              <a:pathLst>
                <a:path extrusionOk="0" fill="none" h="3070" w="232">
                  <a:moveTo>
                    <a:pt x="232" y="0"/>
                  </a:moveTo>
                  <a:lnTo>
                    <a:pt x="0" y="3070"/>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6"/>
            <p:cNvSpPr/>
            <p:nvPr/>
          </p:nvSpPr>
          <p:spPr>
            <a:xfrm>
              <a:off x="5921476" y="2602699"/>
              <a:ext cx="15013" cy="205947"/>
            </a:xfrm>
            <a:custGeom>
              <a:rect b="b" l="l" r="r" t="t"/>
              <a:pathLst>
                <a:path extrusionOk="0" fill="none" h="1948" w="142">
                  <a:moveTo>
                    <a:pt x="0" y="1"/>
                  </a:moveTo>
                  <a:lnTo>
                    <a:pt x="141" y="1947"/>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6"/>
            <p:cNvSpPr/>
            <p:nvPr/>
          </p:nvSpPr>
          <p:spPr>
            <a:xfrm>
              <a:off x="5477019" y="2395060"/>
              <a:ext cx="536965" cy="636767"/>
            </a:xfrm>
            <a:custGeom>
              <a:rect b="b" l="l" r="r" t="t"/>
              <a:pathLst>
                <a:path extrusionOk="0" h="6023" w="5079">
                  <a:moveTo>
                    <a:pt x="4103" y="0"/>
                  </a:moveTo>
                  <a:cubicBezTo>
                    <a:pt x="3911" y="0"/>
                    <a:pt x="3736" y="66"/>
                    <a:pt x="3589" y="171"/>
                  </a:cubicBezTo>
                  <a:lnTo>
                    <a:pt x="368" y="2473"/>
                  </a:lnTo>
                  <a:cubicBezTo>
                    <a:pt x="164" y="2619"/>
                    <a:pt x="23" y="2856"/>
                    <a:pt x="12" y="3127"/>
                  </a:cubicBezTo>
                  <a:cubicBezTo>
                    <a:pt x="1" y="3387"/>
                    <a:pt x="108" y="3629"/>
                    <a:pt x="283" y="3799"/>
                  </a:cubicBezTo>
                  <a:cubicBezTo>
                    <a:pt x="384" y="3889"/>
                    <a:pt x="480" y="4002"/>
                    <a:pt x="610" y="4030"/>
                  </a:cubicBezTo>
                  <a:lnTo>
                    <a:pt x="4007" y="5914"/>
                  </a:lnTo>
                  <a:cubicBezTo>
                    <a:pt x="4012" y="5920"/>
                    <a:pt x="4029" y="5920"/>
                    <a:pt x="4035" y="5926"/>
                  </a:cubicBezTo>
                  <a:lnTo>
                    <a:pt x="4057" y="5943"/>
                  </a:lnTo>
                  <a:cubicBezTo>
                    <a:pt x="4142" y="5982"/>
                    <a:pt x="4238" y="6010"/>
                    <a:pt x="4340" y="6022"/>
                  </a:cubicBezTo>
                  <a:cubicBezTo>
                    <a:pt x="4353" y="6022"/>
                    <a:pt x="4366" y="6023"/>
                    <a:pt x="4380" y="6023"/>
                  </a:cubicBezTo>
                  <a:cubicBezTo>
                    <a:pt x="4740" y="6023"/>
                    <a:pt x="5046" y="5731"/>
                    <a:pt x="5067" y="5361"/>
                  </a:cubicBezTo>
                  <a:cubicBezTo>
                    <a:pt x="5079" y="5102"/>
                    <a:pt x="4938" y="4865"/>
                    <a:pt x="4718" y="4735"/>
                  </a:cubicBezTo>
                  <a:lnTo>
                    <a:pt x="2275" y="3246"/>
                  </a:lnTo>
                  <a:lnTo>
                    <a:pt x="4616" y="1547"/>
                  </a:lnTo>
                  <a:cubicBezTo>
                    <a:pt x="4622" y="1547"/>
                    <a:pt x="4622" y="1542"/>
                    <a:pt x="4627" y="1542"/>
                  </a:cubicBezTo>
                  <a:cubicBezTo>
                    <a:pt x="4825" y="1395"/>
                    <a:pt x="4955" y="1158"/>
                    <a:pt x="4966" y="899"/>
                  </a:cubicBezTo>
                  <a:cubicBezTo>
                    <a:pt x="4988" y="425"/>
                    <a:pt x="4622" y="24"/>
                    <a:pt x="4148" y="1"/>
                  </a:cubicBezTo>
                  <a:cubicBezTo>
                    <a:pt x="4133" y="1"/>
                    <a:pt x="4118" y="0"/>
                    <a:pt x="41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6"/>
            <p:cNvSpPr/>
            <p:nvPr/>
          </p:nvSpPr>
          <p:spPr>
            <a:xfrm>
              <a:off x="5475856" y="2501311"/>
              <a:ext cx="538128" cy="533370"/>
            </a:xfrm>
            <a:custGeom>
              <a:rect b="b" l="l" r="r" t="t"/>
              <a:pathLst>
                <a:path extrusionOk="0" fill="none" h="5045" w="5090">
                  <a:moveTo>
                    <a:pt x="3583" y="1304"/>
                  </a:moveTo>
                  <a:lnTo>
                    <a:pt x="2286" y="2252"/>
                  </a:lnTo>
                  <a:lnTo>
                    <a:pt x="4729" y="3741"/>
                  </a:lnTo>
                  <a:lnTo>
                    <a:pt x="4729" y="3741"/>
                  </a:lnTo>
                  <a:cubicBezTo>
                    <a:pt x="4949" y="3866"/>
                    <a:pt x="5090" y="4108"/>
                    <a:pt x="5078" y="4368"/>
                  </a:cubicBezTo>
                  <a:cubicBezTo>
                    <a:pt x="5056" y="4746"/>
                    <a:pt x="4729" y="5045"/>
                    <a:pt x="4351" y="5022"/>
                  </a:cubicBezTo>
                  <a:cubicBezTo>
                    <a:pt x="4249" y="5017"/>
                    <a:pt x="4153" y="4988"/>
                    <a:pt x="4068" y="4943"/>
                  </a:cubicBezTo>
                  <a:lnTo>
                    <a:pt x="4068" y="4943"/>
                  </a:lnTo>
                  <a:lnTo>
                    <a:pt x="4046" y="4932"/>
                  </a:lnTo>
                  <a:cubicBezTo>
                    <a:pt x="4040" y="4921"/>
                    <a:pt x="4023" y="4921"/>
                    <a:pt x="4018" y="4915"/>
                  </a:cubicBezTo>
                  <a:lnTo>
                    <a:pt x="666" y="3053"/>
                  </a:lnTo>
                  <a:cubicBezTo>
                    <a:pt x="542" y="3019"/>
                    <a:pt x="356" y="2822"/>
                    <a:pt x="260" y="2737"/>
                  </a:cubicBezTo>
                  <a:lnTo>
                    <a:pt x="260" y="2737"/>
                  </a:lnTo>
                  <a:lnTo>
                    <a:pt x="260" y="2737"/>
                  </a:lnTo>
                  <a:cubicBezTo>
                    <a:pt x="85" y="2568"/>
                    <a:pt x="0" y="2387"/>
                    <a:pt x="12" y="2122"/>
                  </a:cubicBezTo>
                  <a:cubicBezTo>
                    <a:pt x="29" y="1851"/>
                    <a:pt x="170" y="1614"/>
                    <a:pt x="373" y="1468"/>
                  </a:cubicBezTo>
                  <a:lnTo>
                    <a:pt x="373" y="1468"/>
                  </a:lnTo>
                  <a:lnTo>
                    <a:pt x="2427" y="1"/>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6"/>
            <p:cNvSpPr/>
            <p:nvPr/>
          </p:nvSpPr>
          <p:spPr>
            <a:xfrm>
              <a:off x="5497318" y="2719628"/>
              <a:ext cx="9621" cy="41337"/>
            </a:xfrm>
            <a:custGeom>
              <a:rect b="b" l="l" r="r" t="t"/>
              <a:pathLst>
                <a:path extrusionOk="0" fill="none" h="391" w="91">
                  <a:moveTo>
                    <a:pt x="34" y="1"/>
                  </a:moveTo>
                  <a:cubicBezTo>
                    <a:pt x="1" y="130"/>
                    <a:pt x="23" y="277"/>
                    <a:pt x="91" y="390"/>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6"/>
            <p:cNvSpPr/>
            <p:nvPr/>
          </p:nvSpPr>
          <p:spPr>
            <a:xfrm>
              <a:off x="5916719" y="2877683"/>
              <a:ext cx="180151" cy="186283"/>
            </a:xfrm>
            <a:custGeom>
              <a:rect b="b" l="l" r="r" t="t"/>
              <a:pathLst>
                <a:path extrusionOk="0" h="1762" w="1704">
                  <a:moveTo>
                    <a:pt x="666" y="1"/>
                  </a:moveTo>
                  <a:cubicBezTo>
                    <a:pt x="666" y="1"/>
                    <a:pt x="858" y="1073"/>
                    <a:pt x="28" y="1434"/>
                  </a:cubicBezTo>
                  <a:lnTo>
                    <a:pt x="0" y="1761"/>
                  </a:lnTo>
                  <a:cubicBezTo>
                    <a:pt x="0" y="1761"/>
                    <a:pt x="1704" y="1547"/>
                    <a:pt x="666"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6"/>
            <p:cNvSpPr/>
            <p:nvPr/>
          </p:nvSpPr>
          <p:spPr>
            <a:xfrm>
              <a:off x="5925600" y="2895021"/>
              <a:ext cx="73477" cy="131942"/>
            </a:xfrm>
            <a:custGeom>
              <a:rect b="b" l="l" r="r" t="t"/>
              <a:pathLst>
                <a:path extrusionOk="0" fill="none" h="1248" w="695">
                  <a:moveTo>
                    <a:pt x="599" y="1"/>
                  </a:moveTo>
                  <a:cubicBezTo>
                    <a:pt x="599" y="1"/>
                    <a:pt x="695" y="909"/>
                    <a:pt x="1" y="1247"/>
                  </a:cubicBezTo>
                </a:path>
              </a:pathLst>
            </a:custGeom>
            <a:noFill/>
            <a:ln cap="rnd" cmpd="sng" w="127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6"/>
            <p:cNvSpPr/>
            <p:nvPr/>
          </p:nvSpPr>
          <p:spPr>
            <a:xfrm>
              <a:off x="5726947" y="2383747"/>
              <a:ext cx="300146" cy="262615"/>
            </a:xfrm>
            <a:custGeom>
              <a:rect b="b" l="l" r="r" t="t"/>
              <a:pathLst>
                <a:path extrusionOk="0" h="2484" w="2839">
                  <a:moveTo>
                    <a:pt x="1753" y="1"/>
                  </a:moveTo>
                  <a:cubicBezTo>
                    <a:pt x="1711" y="1"/>
                    <a:pt x="1671" y="3"/>
                    <a:pt x="1631" y="7"/>
                  </a:cubicBezTo>
                  <a:cubicBezTo>
                    <a:pt x="1394" y="35"/>
                    <a:pt x="1186" y="125"/>
                    <a:pt x="1005" y="266"/>
                  </a:cubicBezTo>
                  <a:lnTo>
                    <a:pt x="1" y="1034"/>
                  </a:lnTo>
                  <a:lnTo>
                    <a:pt x="1270" y="2484"/>
                  </a:lnTo>
                  <a:lnTo>
                    <a:pt x="2286" y="1762"/>
                  </a:lnTo>
                  <a:cubicBezTo>
                    <a:pt x="2444" y="1654"/>
                    <a:pt x="2568" y="1513"/>
                    <a:pt x="2653" y="1344"/>
                  </a:cubicBezTo>
                  <a:cubicBezTo>
                    <a:pt x="2771" y="1107"/>
                    <a:pt x="2839" y="752"/>
                    <a:pt x="2534" y="379"/>
                  </a:cubicBezTo>
                  <a:cubicBezTo>
                    <a:pt x="2292" y="84"/>
                    <a:pt x="2005" y="1"/>
                    <a:pt x="1753" y="1"/>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p:nvPr/>
          </p:nvSpPr>
          <p:spPr>
            <a:xfrm>
              <a:off x="5861215" y="2406478"/>
              <a:ext cx="165879" cy="239884"/>
            </a:xfrm>
            <a:custGeom>
              <a:rect b="b" l="l" r="r" t="t"/>
              <a:pathLst>
                <a:path extrusionOk="0" fill="none" h="2269" w="1569">
                  <a:moveTo>
                    <a:pt x="0" y="2269"/>
                  </a:moveTo>
                  <a:lnTo>
                    <a:pt x="1016" y="1547"/>
                  </a:lnTo>
                  <a:cubicBezTo>
                    <a:pt x="1174" y="1439"/>
                    <a:pt x="1298" y="1298"/>
                    <a:pt x="1383" y="1129"/>
                  </a:cubicBezTo>
                  <a:cubicBezTo>
                    <a:pt x="1501" y="892"/>
                    <a:pt x="1569" y="537"/>
                    <a:pt x="1264" y="164"/>
                  </a:cubicBezTo>
                  <a:cubicBezTo>
                    <a:pt x="1213" y="102"/>
                    <a:pt x="1163" y="51"/>
                    <a:pt x="1106" y="1"/>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6"/>
            <p:cNvSpPr/>
            <p:nvPr/>
          </p:nvSpPr>
          <p:spPr>
            <a:xfrm>
              <a:off x="5725150" y="2492959"/>
              <a:ext cx="136171" cy="153403"/>
            </a:xfrm>
            <a:custGeom>
              <a:rect b="b" l="l" r="r" t="t"/>
              <a:pathLst>
                <a:path extrusionOk="0" fill="none" h="1451" w="1288">
                  <a:moveTo>
                    <a:pt x="1287" y="1451"/>
                  </a:moveTo>
                  <a:lnTo>
                    <a:pt x="1" y="1"/>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5752638" y="2472131"/>
              <a:ext cx="131942" cy="155201"/>
            </a:xfrm>
            <a:custGeom>
              <a:rect b="b" l="l" r="r" t="t"/>
              <a:pathLst>
                <a:path extrusionOk="0" fill="none" h="1468" w="1248">
                  <a:moveTo>
                    <a:pt x="0" y="0"/>
                  </a:moveTo>
                  <a:lnTo>
                    <a:pt x="1247" y="1467"/>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6073505" y="2264492"/>
              <a:ext cx="250668" cy="260183"/>
            </a:xfrm>
            <a:custGeom>
              <a:rect b="b" l="l" r="r" t="t"/>
              <a:pathLst>
                <a:path extrusionOk="0" h="2461" w="2371">
                  <a:moveTo>
                    <a:pt x="1" y="1"/>
                  </a:moveTo>
                  <a:lnTo>
                    <a:pt x="1" y="1276"/>
                  </a:lnTo>
                  <a:cubicBezTo>
                    <a:pt x="1" y="1925"/>
                    <a:pt x="537" y="2461"/>
                    <a:pt x="1186" y="2461"/>
                  </a:cubicBezTo>
                  <a:cubicBezTo>
                    <a:pt x="1835" y="2461"/>
                    <a:pt x="2371" y="1925"/>
                    <a:pt x="2371" y="1276"/>
                  </a:cubicBezTo>
                  <a:lnTo>
                    <a:pt x="23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6073505" y="2268087"/>
              <a:ext cx="250668" cy="155201"/>
            </a:xfrm>
            <a:custGeom>
              <a:rect b="b" l="l" r="r" t="t"/>
              <a:pathLst>
                <a:path extrusionOk="0" h="1468" w="2371">
                  <a:moveTo>
                    <a:pt x="1" y="1"/>
                  </a:moveTo>
                  <a:lnTo>
                    <a:pt x="1" y="283"/>
                  </a:lnTo>
                  <a:cubicBezTo>
                    <a:pt x="1" y="932"/>
                    <a:pt x="537" y="1468"/>
                    <a:pt x="1186" y="1468"/>
                  </a:cubicBezTo>
                  <a:cubicBezTo>
                    <a:pt x="1835" y="1468"/>
                    <a:pt x="2371" y="932"/>
                    <a:pt x="2371" y="283"/>
                  </a:cubicBezTo>
                  <a:lnTo>
                    <a:pt x="2371" y="1"/>
                  </a:lnTo>
                  <a:close/>
                </a:path>
              </a:pathLst>
            </a:custGeom>
            <a:solidFill>
              <a:srgbClr val="D9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6"/>
            <p:cNvSpPr/>
            <p:nvPr/>
          </p:nvSpPr>
          <p:spPr>
            <a:xfrm>
              <a:off x="6324068" y="2261532"/>
              <a:ext cx="106" cy="138496"/>
            </a:xfrm>
            <a:custGeom>
              <a:rect b="b" l="l" r="r" t="t"/>
              <a:pathLst>
                <a:path extrusionOk="0" fill="none" h="1310" w="1">
                  <a:moveTo>
                    <a:pt x="1" y="1310"/>
                  </a:moveTo>
                  <a:lnTo>
                    <a:pt x="1" y="1"/>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6"/>
            <p:cNvSpPr/>
            <p:nvPr/>
          </p:nvSpPr>
          <p:spPr>
            <a:xfrm>
              <a:off x="6073505" y="2252017"/>
              <a:ext cx="106" cy="148012"/>
            </a:xfrm>
            <a:custGeom>
              <a:rect b="b" l="l" r="r" t="t"/>
              <a:pathLst>
                <a:path extrusionOk="0" fill="none" h="1400" w="1">
                  <a:moveTo>
                    <a:pt x="1" y="0"/>
                  </a:moveTo>
                  <a:lnTo>
                    <a:pt x="1" y="1400"/>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6302606" y="2078421"/>
              <a:ext cx="89018" cy="106251"/>
            </a:xfrm>
            <a:custGeom>
              <a:rect b="b" l="l" r="r" t="t"/>
              <a:pathLst>
                <a:path extrusionOk="0" h="1005" w="842">
                  <a:moveTo>
                    <a:pt x="0" y="0"/>
                  </a:moveTo>
                  <a:lnTo>
                    <a:pt x="29" y="215"/>
                  </a:lnTo>
                  <a:cubicBezTo>
                    <a:pt x="119" y="892"/>
                    <a:pt x="807" y="1005"/>
                    <a:pt x="807" y="1005"/>
                  </a:cubicBezTo>
                  <a:lnTo>
                    <a:pt x="841" y="864"/>
                  </a:lnTo>
                  <a:cubicBezTo>
                    <a:pt x="220" y="762"/>
                    <a:pt x="63" y="12"/>
                    <a:pt x="63" y="12"/>
                  </a:cubicBezTo>
                  <a:lnTo>
                    <a:pt x="63" y="0"/>
                  </a:ln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6037771" y="1963289"/>
              <a:ext cx="297186" cy="413481"/>
            </a:xfrm>
            <a:custGeom>
              <a:rect b="b" l="l" r="r" t="t"/>
              <a:pathLst>
                <a:path extrusionOk="0" h="3911" w="2811">
                  <a:moveTo>
                    <a:pt x="1320" y="0"/>
                  </a:moveTo>
                  <a:cubicBezTo>
                    <a:pt x="1266" y="0"/>
                    <a:pt x="1212" y="4"/>
                    <a:pt x="1157" y="12"/>
                  </a:cubicBezTo>
                  <a:cubicBezTo>
                    <a:pt x="514" y="102"/>
                    <a:pt x="57" y="711"/>
                    <a:pt x="147" y="1355"/>
                  </a:cubicBezTo>
                  <a:lnTo>
                    <a:pt x="215" y="1846"/>
                  </a:lnTo>
                  <a:cubicBezTo>
                    <a:pt x="85" y="1862"/>
                    <a:pt x="0" y="1975"/>
                    <a:pt x="23" y="2099"/>
                  </a:cubicBezTo>
                  <a:cubicBezTo>
                    <a:pt x="44" y="2211"/>
                    <a:pt x="145" y="2292"/>
                    <a:pt x="256" y="2292"/>
                  </a:cubicBezTo>
                  <a:cubicBezTo>
                    <a:pt x="263" y="2292"/>
                    <a:pt x="270" y="2292"/>
                    <a:pt x="277" y="2291"/>
                  </a:cubicBezTo>
                  <a:lnTo>
                    <a:pt x="282" y="2291"/>
                  </a:lnTo>
                  <a:lnTo>
                    <a:pt x="367" y="2889"/>
                  </a:lnTo>
                  <a:cubicBezTo>
                    <a:pt x="455" y="3478"/>
                    <a:pt x="968" y="3911"/>
                    <a:pt x="1547" y="3911"/>
                  </a:cubicBezTo>
                  <a:cubicBezTo>
                    <a:pt x="1601" y="3911"/>
                    <a:pt x="1655" y="3907"/>
                    <a:pt x="1710" y="3899"/>
                  </a:cubicBezTo>
                  <a:cubicBezTo>
                    <a:pt x="2353" y="3809"/>
                    <a:pt x="2810" y="3200"/>
                    <a:pt x="2720" y="2556"/>
                  </a:cubicBezTo>
                  <a:lnTo>
                    <a:pt x="2500" y="1022"/>
                  </a:lnTo>
                  <a:cubicBezTo>
                    <a:pt x="2412" y="433"/>
                    <a:pt x="1899" y="0"/>
                    <a:pt x="13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6037771" y="1954937"/>
              <a:ext cx="297186" cy="430185"/>
            </a:xfrm>
            <a:custGeom>
              <a:rect b="b" l="l" r="r" t="t"/>
              <a:pathLst>
                <a:path extrusionOk="0" fill="none" h="4069" w="2811">
                  <a:moveTo>
                    <a:pt x="215" y="1925"/>
                  </a:moveTo>
                  <a:lnTo>
                    <a:pt x="215" y="1925"/>
                  </a:lnTo>
                  <a:lnTo>
                    <a:pt x="147" y="1434"/>
                  </a:lnTo>
                  <a:cubicBezTo>
                    <a:pt x="57" y="790"/>
                    <a:pt x="514" y="181"/>
                    <a:pt x="1157" y="91"/>
                  </a:cubicBezTo>
                  <a:cubicBezTo>
                    <a:pt x="1800" y="1"/>
                    <a:pt x="2404" y="458"/>
                    <a:pt x="2500" y="1101"/>
                  </a:cubicBezTo>
                  <a:lnTo>
                    <a:pt x="2720" y="2635"/>
                  </a:lnTo>
                  <a:cubicBezTo>
                    <a:pt x="2810" y="3279"/>
                    <a:pt x="2353" y="3888"/>
                    <a:pt x="1710" y="3978"/>
                  </a:cubicBezTo>
                  <a:cubicBezTo>
                    <a:pt x="1067" y="4069"/>
                    <a:pt x="463" y="3612"/>
                    <a:pt x="367" y="2968"/>
                  </a:cubicBezTo>
                  <a:lnTo>
                    <a:pt x="282" y="2370"/>
                  </a:lnTo>
                  <a:lnTo>
                    <a:pt x="277" y="2370"/>
                  </a:lnTo>
                  <a:cubicBezTo>
                    <a:pt x="158" y="2382"/>
                    <a:pt x="45" y="2297"/>
                    <a:pt x="23" y="2178"/>
                  </a:cubicBezTo>
                  <a:cubicBezTo>
                    <a:pt x="0" y="2054"/>
                    <a:pt x="85" y="1941"/>
                    <a:pt x="215" y="1925"/>
                  </a:cubicBezTo>
                  <a:close/>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6205976" y="2138048"/>
              <a:ext cx="33514" cy="82992"/>
            </a:xfrm>
            <a:custGeom>
              <a:rect b="b" l="l" r="r" t="t"/>
              <a:pathLst>
                <a:path extrusionOk="0" fill="none" h="785" w="317">
                  <a:moveTo>
                    <a:pt x="0" y="1"/>
                  </a:moveTo>
                  <a:cubicBezTo>
                    <a:pt x="0" y="1"/>
                    <a:pt x="316" y="537"/>
                    <a:pt x="271" y="661"/>
                  </a:cubicBezTo>
                  <a:cubicBezTo>
                    <a:pt x="232" y="779"/>
                    <a:pt x="40" y="785"/>
                    <a:pt x="40" y="785"/>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6136199" y="2155281"/>
              <a:ext cx="20404" cy="26431"/>
            </a:xfrm>
            <a:custGeom>
              <a:rect b="b" l="l" r="r" t="t"/>
              <a:pathLst>
                <a:path extrusionOk="0" h="250" w="193">
                  <a:moveTo>
                    <a:pt x="87" y="1"/>
                  </a:moveTo>
                  <a:cubicBezTo>
                    <a:pt x="84" y="1"/>
                    <a:pt x="82" y="1"/>
                    <a:pt x="79" y="1"/>
                  </a:cubicBezTo>
                  <a:cubicBezTo>
                    <a:pt x="29" y="7"/>
                    <a:pt x="0" y="63"/>
                    <a:pt x="12" y="137"/>
                  </a:cubicBezTo>
                  <a:cubicBezTo>
                    <a:pt x="22" y="201"/>
                    <a:pt x="63" y="250"/>
                    <a:pt x="106" y="250"/>
                  </a:cubicBezTo>
                  <a:cubicBezTo>
                    <a:pt x="109" y="250"/>
                    <a:pt x="111" y="250"/>
                    <a:pt x="113" y="250"/>
                  </a:cubicBezTo>
                  <a:cubicBezTo>
                    <a:pt x="164" y="244"/>
                    <a:pt x="192" y="187"/>
                    <a:pt x="186" y="114"/>
                  </a:cubicBezTo>
                  <a:cubicBezTo>
                    <a:pt x="181" y="50"/>
                    <a:pt x="135" y="1"/>
                    <a:pt x="87"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6127212" y="2124304"/>
              <a:ext cx="32880" cy="22202"/>
            </a:xfrm>
            <a:custGeom>
              <a:rect b="b" l="l" r="r" t="t"/>
              <a:pathLst>
                <a:path extrusionOk="0" fill="none" h="210" w="311">
                  <a:moveTo>
                    <a:pt x="1" y="210"/>
                  </a:moveTo>
                  <a:cubicBezTo>
                    <a:pt x="1" y="210"/>
                    <a:pt x="130" y="1"/>
                    <a:pt x="311" y="170"/>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6269832" y="2136780"/>
              <a:ext cx="20933" cy="26536"/>
            </a:xfrm>
            <a:custGeom>
              <a:rect b="b" l="l" r="r" t="t"/>
              <a:pathLst>
                <a:path extrusionOk="0" h="251" w="198">
                  <a:moveTo>
                    <a:pt x="94" y="1"/>
                  </a:moveTo>
                  <a:cubicBezTo>
                    <a:pt x="91" y="1"/>
                    <a:pt x="88" y="1"/>
                    <a:pt x="85" y="1"/>
                  </a:cubicBezTo>
                  <a:cubicBezTo>
                    <a:pt x="34" y="7"/>
                    <a:pt x="0" y="63"/>
                    <a:pt x="17" y="137"/>
                  </a:cubicBezTo>
                  <a:cubicBezTo>
                    <a:pt x="28" y="201"/>
                    <a:pt x="69" y="250"/>
                    <a:pt x="112" y="250"/>
                  </a:cubicBezTo>
                  <a:cubicBezTo>
                    <a:pt x="114" y="250"/>
                    <a:pt x="116" y="250"/>
                    <a:pt x="119" y="250"/>
                  </a:cubicBezTo>
                  <a:cubicBezTo>
                    <a:pt x="169" y="238"/>
                    <a:pt x="198" y="182"/>
                    <a:pt x="192" y="114"/>
                  </a:cubicBezTo>
                  <a:cubicBezTo>
                    <a:pt x="187" y="45"/>
                    <a:pt x="146" y="1"/>
                    <a:pt x="94"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6261480" y="2105274"/>
              <a:ext cx="32880" cy="22730"/>
            </a:xfrm>
            <a:custGeom>
              <a:rect b="b" l="l" r="r" t="t"/>
              <a:pathLst>
                <a:path extrusionOk="0" fill="none" h="215" w="311">
                  <a:moveTo>
                    <a:pt x="0" y="215"/>
                  </a:moveTo>
                  <a:cubicBezTo>
                    <a:pt x="0" y="215"/>
                    <a:pt x="130" y="0"/>
                    <a:pt x="310" y="170"/>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6177325" y="2245462"/>
              <a:ext cx="47258" cy="38800"/>
            </a:xfrm>
            <a:custGeom>
              <a:rect b="b" l="l" r="r" t="t"/>
              <a:pathLst>
                <a:path extrusionOk="0" fill="none" h="367" w="447">
                  <a:moveTo>
                    <a:pt x="446" y="51"/>
                  </a:moveTo>
                  <a:cubicBezTo>
                    <a:pt x="317" y="96"/>
                    <a:pt x="170" y="74"/>
                    <a:pt x="63" y="0"/>
                  </a:cubicBezTo>
                  <a:cubicBezTo>
                    <a:pt x="63" y="0"/>
                    <a:pt x="1" y="367"/>
                    <a:pt x="333" y="367"/>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6051515" y="2149995"/>
              <a:ext cx="77600" cy="122427"/>
            </a:xfrm>
            <a:custGeom>
              <a:rect b="b" l="l" r="r" t="t"/>
              <a:pathLst>
                <a:path extrusionOk="0" h="1158" w="734">
                  <a:moveTo>
                    <a:pt x="136" y="1"/>
                  </a:moveTo>
                  <a:lnTo>
                    <a:pt x="0" y="29"/>
                  </a:lnTo>
                  <a:cubicBezTo>
                    <a:pt x="0" y="29"/>
                    <a:pt x="169" y="926"/>
                    <a:pt x="632" y="1157"/>
                  </a:cubicBezTo>
                  <a:lnTo>
                    <a:pt x="734" y="1033"/>
                  </a:lnTo>
                  <a:cubicBezTo>
                    <a:pt x="734" y="1033"/>
                    <a:pt x="333" y="841"/>
                    <a:pt x="136" y="1"/>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6"/>
            <p:cNvSpPr/>
            <p:nvPr/>
          </p:nvSpPr>
          <p:spPr>
            <a:xfrm>
              <a:off x="5989985" y="1938338"/>
              <a:ext cx="342541" cy="216520"/>
            </a:xfrm>
            <a:custGeom>
              <a:rect b="b" l="l" r="r" t="t"/>
              <a:pathLst>
                <a:path extrusionOk="0" h="2048" w="3240">
                  <a:moveTo>
                    <a:pt x="1880" y="0"/>
                  </a:moveTo>
                  <a:cubicBezTo>
                    <a:pt x="1788" y="0"/>
                    <a:pt x="1691" y="7"/>
                    <a:pt x="1586" y="22"/>
                  </a:cubicBezTo>
                  <a:cubicBezTo>
                    <a:pt x="1" y="253"/>
                    <a:pt x="418" y="2048"/>
                    <a:pt x="418" y="2048"/>
                  </a:cubicBezTo>
                  <a:cubicBezTo>
                    <a:pt x="418" y="2048"/>
                    <a:pt x="1146" y="1935"/>
                    <a:pt x="1632" y="1495"/>
                  </a:cubicBezTo>
                  <a:cubicBezTo>
                    <a:pt x="1923" y="1234"/>
                    <a:pt x="2160" y="1130"/>
                    <a:pt x="2367" y="1130"/>
                  </a:cubicBezTo>
                  <a:cubicBezTo>
                    <a:pt x="2505" y="1130"/>
                    <a:pt x="2629" y="1176"/>
                    <a:pt x="2749" y="1252"/>
                  </a:cubicBezTo>
                  <a:cubicBezTo>
                    <a:pt x="2955" y="1383"/>
                    <a:pt x="3113" y="1402"/>
                    <a:pt x="3190" y="1402"/>
                  </a:cubicBezTo>
                  <a:cubicBezTo>
                    <a:pt x="3222" y="1402"/>
                    <a:pt x="3240" y="1399"/>
                    <a:pt x="3240" y="1399"/>
                  </a:cubicBezTo>
                  <a:cubicBezTo>
                    <a:pt x="3240" y="1399"/>
                    <a:pt x="3180" y="0"/>
                    <a:pt x="1880" y="0"/>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6192232" y="1938233"/>
              <a:ext cx="115872" cy="69883"/>
            </a:xfrm>
            <a:custGeom>
              <a:rect b="b" l="l" r="r" t="t"/>
              <a:pathLst>
                <a:path extrusionOk="0" h="661" w="1096">
                  <a:moveTo>
                    <a:pt x="119" y="1"/>
                  </a:moveTo>
                  <a:cubicBezTo>
                    <a:pt x="74" y="57"/>
                    <a:pt x="35" y="108"/>
                    <a:pt x="23" y="164"/>
                  </a:cubicBezTo>
                  <a:cubicBezTo>
                    <a:pt x="1" y="221"/>
                    <a:pt x="6" y="277"/>
                    <a:pt x="46" y="328"/>
                  </a:cubicBezTo>
                  <a:cubicBezTo>
                    <a:pt x="85" y="384"/>
                    <a:pt x="147" y="390"/>
                    <a:pt x="215" y="390"/>
                  </a:cubicBezTo>
                  <a:cubicBezTo>
                    <a:pt x="283" y="390"/>
                    <a:pt x="345" y="379"/>
                    <a:pt x="418" y="379"/>
                  </a:cubicBezTo>
                  <a:cubicBezTo>
                    <a:pt x="480" y="379"/>
                    <a:pt x="537" y="390"/>
                    <a:pt x="587" y="424"/>
                  </a:cubicBezTo>
                  <a:cubicBezTo>
                    <a:pt x="683" y="497"/>
                    <a:pt x="762" y="604"/>
                    <a:pt x="875" y="644"/>
                  </a:cubicBezTo>
                  <a:cubicBezTo>
                    <a:pt x="904" y="654"/>
                    <a:pt x="938" y="660"/>
                    <a:pt x="970" y="660"/>
                  </a:cubicBezTo>
                  <a:cubicBezTo>
                    <a:pt x="1007" y="660"/>
                    <a:pt x="1043" y="653"/>
                    <a:pt x="1073" y="638"/>
                  </a:cubicBezTo>
                  <a:cubicBezTo>
                    <a:pt x="1078" y="632"/>
                    <a:pt x="1090" y="632"/>
                    <a:pt x="1095" y="621"/>
                  </a:cubicBezTo>
                  <a:cubicBezTo>
                    <a:pt x="926" y="328"/>
                    <a:pt x="627" y="46"/>
                    <a:pt x="119" y="1"/>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6146348" y="2032960"/>
              <a:ext cx="100859" cy="74217"/>
            </a:xfrm>
            <a:custGeom>
              <a:rect b="b" l="l" r="r" t="t"/>
              <a:pathLst>
                <a:path extrusionOk="0" h="702" w="954">
                  <a:moveTo>
                    <a:pt x="568" y="0"/>
                  </a:moveTo>
                  <a:cubicBezTo>
                    <a:pt x="556" y="0"/>
                    <a:pt x="543" y="1"/>
                    <a:pt x="531" y="2"/>
                  </a:cubicBezTo>
                  <a:cubicBezTo>
                    <a:pt x="474" y="2"/>
                    <a:pt x="412" y="19"/>
                    <a:pt x="384" y="75"/>
                  </a:cubicBezTo>
                  <a:cubicBezTo>
                    <a:pt x="356" y="115"/>
                    <a:pt x="350" y="165"/>
                    <a:pt x="327" y="216"/>
                  </a:cubicBezTo>
                  <a:cubicBezTo>
                    <a:pt x="299" y="272"/>
                    <a:pt x="265" y="312"/>
                    <a:pt x="215" y="346"/>
                  </a:cubicBezTo>
                  <a:cubicBezTo>
                    <a:pt x="175" y="374"/>
                    <a:pt x="124" y="397"/>
                    <a:pt x="74" y="425"/>
                  </a:cubicBezTo>
                  <a:cubicBezTo>
                    <a:pt x="28" y="459"/>
                    <a:pt x="0" y="509"/>
                    <a:pt x="0" y="572"/>
                  </a:cubicBezTo>
                  <a:cubicBezTo>
                    <a:pt x="0" y="622"/>
                    <a:pt x="17" y="667"/>
                    <a:pt x="40" y="701"/>
                  </a:cubicBezTo>
                  <a:cubicBezTo>
                    <a:pt x="74" y="673"/>
                    <a:pt x="107" y="645"/>
                    <a:pt x="141" y="617"/>
                  </a:cubicBezTo>
                  <a:cubicBezTo>
                    <a:pt x="436" y="352"/>
                    <a:pt x="670" y="249"/>
                    <a:pt x="868" y="249"/>
                  </a:cubicBezTo>
                  <a:cubicBezTo>
                    <a:pt x="897" y="249"/>
                    <a:pt x="926" y="251"/>
                    <a:pt x="954" y="256"/>
                  </a:cubicBezTo>
                  <a:cubicBezTo>
                    <a:pt x="920" y="143"/>
                    <a:pt x="835" y="75"/>
                    <a:pt x="739" y="30"/>
                  </a:cubicBezTo>
                  <a:cubicBezTo>
                    <a:pt x="683" y="11"/>
                    <a:pt x="627" y="0"/>
                    <a:pt x="568" y="0"/>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6028785" y="2043427"/>
              <a:ext cx="41337" cy="72737"/>
            </a:xfrm>
            <a:custGeom>
              <a:rect b="b" l="l" r="r" t="t"/>
              <a:pathLst>
                <a:path extrusionOk="0" h="688" w="391">
                  <a:moveTo>
                    <a:pt x="171" y="0"/>
                  </a:moveTo>
                  <a:cubicBezTo>
                    <a:pt x="143" y="0"/>
                    <a:pt x="113" y="13"/>
                    <a:pt x="85" y="21"/>
                  </a:cubicBezTo>
                  <a:cubicBezTo>
                    <a:pt x="80" y="21"/>
                    <a:pt x="74" y="32"/>
                    <a:pt x="74" y="32"/>
                  </a:cubicBezTo>
                  <a:cubicBezTo>
                    <a:pt x="12" y="264"/>
                    <a:pt x="1" y="495"/>
                    <a:pt x="12" y="687"/>
                  </a:cubicBezTo>
                  <a:cubicBezTo>
                    <a:pt x="18" y="687"/>
                    <a:pt x="25" y="687"/>
                    <a:pt x="31" y="687"/>
                  </a:cubicBezTo>
                  <a:cubicBezTo>
                    <a:pt x="150" y="687"/>
                    <a:pt x="275" y="637"/>
                    <a:pt x="339" y="546"/>
                  </a:cubicBezTo>
                  <a:cubicBezTo>
                    <a:pt x="384" y="484"/>
                    <a:pt x="390" y="410"/>
                    <a:pt x="334" y="354"/>
                  </a:cubicBezTo>
                  <a:cubicBezTo>
                    <a:pt x="283" y="303"/>
                    <a:pt x="209" y="286"/>
                    <a:pt x="136" y="269"/>
                  </a:cubicBezTo>
                  <a:cubicBezTo>
                    <a:pt x="114" y="269"/>
                    <a:pt x="114" y="241"/>
                    <a:pt x="125" y="236"/>
                  </a:cubicBezTo>
                  <a:cubicBezTo>
                    <a:pt x="142" y="185"/>
                    <a:pt x="187" y="157"/>
                    <a:pt x="215" y="123"/>
                  </a:cubicBezTo>
                  <a:cubicBezTo>
                    <a:pt x="243" y="89"/>
                    <a:pt x="249" y="32"/>
                    <a:pt x="209" y="10"/>
                  </a:cubicBezTo>
                  <a:cubicBezTo>
                    <a:pt x="197" y="3"/>
                    <a:pt x="184" y="0"/>
                    <a:pt x="171" y="0"/>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6076571" y="2114155"/>
              <a:ext cx="46624" cy="28757"/>
            </a:xfrm>
            <a:custGeom>
              <a:rect b="b" l="l" r="r" t="t"/>
              <a:pathLst>
                <a:path extrusionOk="0" h="272" w="441">
                  <a:moveTo>
                    <a:pt x="282" y="0"/>
                  </a:moveTo>
                  <a:cubicBezTo>
                    <a:pt x="278" y="0"/>
                    <a:pt x="275" y="0"/>
                    <a:pt x="271" y="1"/>
                  </a:cubicBezTo>
                  <a:cubicBezTo>
                    <a:pt x="237" y="12"/>
                    <a:pt x="226" y="57"/>
                    <a:pt x="220" y="97"/>
                  </a:cubicBezTo>
                  <a:cubicBezTo>
                    <a:pt x="220" y="108"/>
                    <a:pt x="209" y="112"/>
                    <a:pt x="199" y="112"/>
                  </a:cubicBezTo>
                  <a:cubicBezTo>
                    <a:pt x="193" y="112"/>
                    <a:pt x="188" y="110"/>
                    <a:pt x="186" y="108"/>
                  </a:cubicBezTo>
                  <a:cubicBezTo>
                    <a:pt x="158" y="85"/>
                    <a:pt x="118" y="73"/>
                    <a:pt x="79" y="73"/>
                  </a:cubicBezTo>
                  <a:cubicBezTo>
                    <a:pt x="72" y="73"/>
                    <a:pt x="64" y="73"/>
                    <a:pt x="57" y="74"/>
                  </a:cubicBezTo>
                  <a:cubicBezTo>
                    <a:pt x="17" y="86"/>
                    <a:pt x="0" y="131"/>
                    <a:pt x="11" y="170"/>
                  </a:cubicBezTo>
                  <a:cubicBezTo>
                    <a:pt x="17" y="210"/>
                    <a:pt x="23" y="244"/>
                    <a:pt x="40" y="272"/>
                  </a:cubicBezTo>
                  <a:cubicBezTo>
                    <a:pt x="164" y="227"/>
                    <a:pt x="299" y="165"/>
                    <a:pt x="440" y="97"/>
                  </a:cubicBezTo>
                  <a:cubicBezTo>
                    <a:pt x="418" y="69"/>
                    <a:pt x="389" y="46"/>
                    <a:pt x="361" y="29"/>
                  </a:cubicBezTo>
                  <a:cubicBezTo>
                    <a:pt x="341" y="19"/>
                    <a:pt x="312" y="0"/>
                    <a:pt x="282" y="0"/>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6293620" y="2030740"/>
              <a:ext cx="37743" cy="55293"/>
            </a:xfrm>
            <a:custGeom>
              <a:rect b="b" l="l" r="r" t="t"/>
              <a:pathLst>
                <a:path extrusionOk="0" h="523" w="357">
                  <a:moveTo>
                    <a:pt x="243" y="0"/>
                  </a:moveTo>
                  <a:cubicBezTo>
                    <a:pt x="215" y="11"/>
                    <a:pt x="176" y="11"/>
                    <a:pt x="148" y="23"/>
                  </a:cubicBezTo>
                  <a:cubicBezTo>
                    <a:pt x="108" y="45"/>
                    <a:pt x="57" y="102"/>
                    <a:pt x="85" y="141"/>
                  </a:cubicBezTo>
                  <a:cubicBezTo>
                    <a:pt x="108" y="186"/>
                    <a:pt x="159" y="209"/>
                    <a:pt x="193" y="237"/>
                  </a:cubicBezTo>
                  <a:cubicBezTo>
                    <a:pt x="204" y="248"/>
                    <a:pt x="198" y="271"/>
                    <a:pt x="187" y="271"/>
                  </a:cubicBezTo>
                  <a:cubicBezTo>
                    <a:pt x="91" y="293"/>
                    <a:pt x="35" y="361"/>
                    <a:pt x="1" y="446"/>
                  </a:cubicBezTo>
                  <a:cubicBezTo>
                    <a:pt x="142" y="511"/>
                    <a:pt x="249" y="523"/>
                    <a:pt x="307" y="523"/>
                  </a:cubicBezTo>
                  <a:cubicBezTo>
                    <a:pt x="339" y="523"/>
                    <a:pt x="356" y="519"/>
                    <a:pt x="356" y="519"/>
                  </a:cubicBezTo>
                  <a:cubicBezTo>
                    <a:pt x="356" y="519"/>
                    <a:pt x="339" y="277"/>
                    <a:pt x="243" y="0"/>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6"/>
            <p:cNvSpPr/>
            <p:nvPr/>
          </p:nvSpPr>
          <p:spPr>
            <a:xfrm>
              <a:off x="6052678" y="1948382"/>
              <a:ext cx="92507" cy="56456"/>
            </a:xfrm>
            <a:custGeom>
              <a:rect b="b" l="l" r="r" t="t"/>
              <a:pathLst>
                <a:path extrusionOk="0" h="534" w="875">
                  <a:moveTo>
                    <a:pt x="700" y="0"/>
                  </a:moveTo>
                  <a:cubicBezTo>
                    <a:pt x="361" y="102"/>
                    <a:pt x="141" y="300"/>
                    <a:pt x="0" y="525"/>
                  </a:cubicBezTo>
                  <a:cubicBezTo>
                    <a:pt x="2" y="523"/>
                    <a:pt x="5" y="523"/>
                    <a:pt x="8" y="523"/>
                  </a:cubicBezTo>
                  <a:cubicBezTo>
                    <a:pt x="13" y="523"/>
                    <a:pt x="19" y="525"/>
                    <a:pt x="23" y="525"/>
                  </a:cubicBezTo>
                  <a:cubicBezTo>
                    <a:pt x="44" y="531"/>
                    <a:pt x="66" y="534"/>
                    <a:pt x="89" y="534"/>
                  </a:cubicBezTo>
                  <a:cubicBezTo>
                    <a:pt x="135" y="534"/>
                    <a:pt x="181" y="521"/>
                    <a:pt x="215" y="491"/>
                  </a:cubicBezTo>
                  <a:cubicBezTo>
                    <a:pt x="288" y="435"/>
                    <a:pt x="328" y="339"/>
                    <a:pt x="401" y="271"/>
                  </a:cubicBezTo>
                  <a:cubicBezTo>
                    <a:pt x="447" y="234"/>
                    <a:pt x="505" y="226"/>
                    <a:pt x="564" y="226"/>
                  </a:cubicBezTo>
                  <a:cubicBezTo>
                    <a:pt x="613" y="226"/>
                    <a:pt x="662" y="232"/>
                    <a:pt x="706" y="232"/>
                  </a:cubicBezTo>
                  <a:cubicBezTo>
                    <a:pt x="756" y="232"/>
                    <a:pt x="813" y="232"/>
                    <a:pt x="841" y="198"/>
                  </a:cubicBezTo>
                  <a:cubicBezTo>
                    <a:pt x="869" y="158"/>
                    <a:pt x="875" y="125"/>
                    <a:pt x="847" y="91"/>
                  </a:cubicBezTo>
                  <a:cubicBezTo>
                    <a:pt x="813" y="46"/>
                    <a:pt x="756" y="17"/>
                    <a:pt x="700" y="0"/>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6"/>
            <p:cNvSpPr/>
            <p:nvPr/>
          </p:nvSpPr>
          <p:spPr>
            <a:xfrm>
              <a:off x="6078897" y="2023551"/>
              <a:ext cx="75274" cy="64174"/>
            </a:xfrm>
            <a:custGeom>
              <a:rect b="b" l="l" r="r" t="t"/>
              <a:pathLst>
                <a:path extrusionOk="0" h="607" w="712">
                  <a:moveTo>
                    <a:pt x="443" y="0"/>
                  </a:moveTo>
                  <a:cubicBezTo>
                    <a:pt x="327" y="0"/>
                    <a:pt x="122" y="61"/>
                    <a:pt x="63" y="164"/>
                  </a:cubicBezTo>
                  <a:cubicBezTo>
                    <a:pt x="40" y="198"/>
                    <a:pt x="35" y="254"/>
                    <a:pt x="29" y="294"/>
                  </a:cubicBezTo>
                  <a:cubicBezTo>
                    <a:pt x="6" y="367"/>
                    <a:pt x="1" y="446"/>
                    <a:pt x="35" y="514"/>
                  </a:cubicBezTo>
                  <a:cubicBezTo>
                    <a:pt x="57" y="565"/>
                    <a:pt x="108" y="598"/>
                    <a:pt x="153" y="604"/>
                  </a:cubicBezTo>
                  <a:cubicBezTo>
                    <a:pt x="160" y="605"/>
                    <a:pt x="167" y="606"/>
                    <a:pt x="175" y="606"/>
                  </a:cubicBezTo>
                  <a:cubicBezTo>
                    <a:pt x="227" y="606"/>
                    <a:pt x="271" y="571"/>
                    <a:pt x="311" y="536"/>
                  </a:cubicBezTo>
                  <a:cubicBezTo>
                    <a:pt x="350" y="491"/>
                    <a:pt x="390" y="452"/>
                    <a:pt x="446" y="424"/>
                  </a:cubicBezTo>
                  <a:cubicBezTo>
                    <a:pt x="503" y="395"/>
                    <a:pt x="565" y="390"/>
                    <a:pt x="616" y="361"/>
                  </a:cubicBezTo>
                  <a:cubicBezTo>
                    <a:pt x="678" y="316"/>
                    <a:pt x="712" y="232"/>
                    <a:pt x="689" y="164"/>
                  </a:cubicBezTo>
                  <a:cubicBezTo>
                    <a:pt x="661" y="62"/>
                    <a:pt x="559" y="6"/>
                    <a:pt x="458" y="0"/>
                  </a:cubicBezTo>
                  <a:cubicBezTo>
                    <a:pt x="453" y="0"/>
                    <a:pt x="448" y="0"/>
                    <a:pt x="443" y="0"/>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6146348" y="1979993"/>
              <a:ext cx="54976" cy="30554"/>
            </a:xfrm>
            <a:custGeom>
              <a:rect b="b" l="l" r="r" t="t"/>
              <a:pathLst>
                <a:path extrusionOk="0" h="289" w="520">
                  <a:moveTo>
                    <a:pt x="117" y="0"/>
                  </a:moveTo>
                  <a:cubicBezTo>
                    <a:pt x="76" y="0"/>
                    <a:pt x="33" y="16"/>
                    <a:pt x="17" y="51"/>
                  </a:cubicBezTo>
                  <a:cubicBezTo>
                    <a:pt x="0" y="96"/>
                    <a:pt x="34" y="153"/>
                    <a:pt x="85" y="170"/>
                  </a:cubicBezTo>
                  <a:cubicBezTo>
                    <a:pt x="124" y="192"/>
                    <a:pt x="175" y="209"/>
                    <a:pt x="215" y="226"/>
                  </a:cubicBezTo>
                  <a:cubicBezTo>
                    <a:pt x="243" y="243"/>
                    <a:pt x="265" y="266"/>
                    <a:pt x="288" y="277"/>
                  </a:cubicBezTo>
                  <a:cubicBezTo>
                    <a:pt x="316" y="288"/>
                    <a:pt x="344" y="288"/>
                    <a:pt x="373" y="288"/>
                  </a:cubicBezTo>
                  <a:cubicBezTo>
                    <a:pt x="406" y="288"/>
                    <a:pt x="435" y="288"/>
                    <a:pt x="463" y="271"/>
                  </a:cubicBezTo>
                  <a:cubicBezTo>
                    <a:pt x="508" y="243"/>
                    <a:pt x="519" y="170"/>
                    <a:pt x="485" y="130"/>
                  </a:cubicBezTo>
                  <a:cubicBezTo>
                    <a:pt x="460" y="89"/>
                    <a:pt x="410" y="62"/>
                    <a:pt x="359" y="62"/>
                  </a:cubicBezTo>
                  <a:cubicBezTo>
                    <a:pt x="354" y="62"/>
                    <a:pt x="349" y="62"/>
                    <a:pt x="344" y="63"/>
                  </a:cubicBezTo>
                  <a:cubicBezTo>
                    <a:pt x="326" y="63"/>
                    <a:pt x="309" y="68"/>
                    <a:pt x="292" y="68"/>
                  </a:cubicBezTo>
                  <a:cubicBezTo>
                    <a:pt x="284" y="68"/>
                    <a:pt x="275" y="66"/>
                    <a:pt x="265" y="63"/>
                  </a:cubicBezTo>
                  <a:cubicBezTo>
                    <a:pt x="237" y="57"/>
                    <a:pt x="215" y="34"/>
                    <a:pt x="198" y="23"/>
                  </a:cubicBezTo>
                  <a:cubicBezTo>
                    <a:pt x="179" y="9"/>
                    <a:pt x="148" y="0"/>
                    <a:pt x="117" y="0"/>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6248899" y="2011816"/>
              <a:ext cx="31717" cy="32140"/>
            </a:xfrm>
            <a:custGeom>
              <a:rect b="b" l="l" r="r" t="t"/>
              <a:pathLst>
                <a:path extrusionOk="0" h="304" w="300">
                  <a:moveTo>
                    <a:pt x="122" y="0"/>
                  </a:moveTo>
                  <a:cubicBezTo>
                    <a:pt x="103" y="0"/>
                    <a:pt x="86" y="3"/>
                    <a:pt x="74" y="10"/>
                  </a:cubicBezTo>
                  <a:lnTo>
                    <a:pt x="51" y="32"/>
                  </a:lnTo>
                  <a:cubicBezTo>
                    <a:pt x="35" y="49"/>
                    <a:pt x="23" y="66"/>
                    <a:pt x="18" y="89"/>
                  </a:cubicBezTo>
                  <a:cubicBezTo>
                    <a:pt x="1" y="123"/>
                    <a:pt x="6" y="168"/>
                    <a:pt x="29" y="202"/>
                  </a:cubicBezTo>
                  <a:cubicBezTo>
                    <a:pt x="51" y="236"/>
                    <a:pt x="80" y="258"/>
                    <a:pt x="108" y="281"/>
                  </a:cubicBezTo>
                  <a:cubicBezTo>
                    <a:pt x="125" y="292"/>
                    <a:pt x="153" y="303"/>
                    <a:pt x="176" y="303"/>
                  </a:cubicBezTo>
                  <a:cubicBezTo>
                    <a:pt x="204" y="303"/>
                    <a:pt x="226" y="281"/>
                    <a:pt x="226" y="252"/>
                  </a:cubicBezTo>
                  <a:cubicBezTo>
                    <a:pt x="226" y="224"/>
                    <a:pt x="198" y="202"/>
                    <a:pt x="209" y="173"/>
                  </a:cubicBezTo>
                  <a:cubicBezTo>
                    <a:pt x="226" y="151"/>
                    <a:pt x="255" y="151"/>
                    <a:pt x="277" y="140"/>
                  </a:cubicBezTo>
                  <a:cubicBezTo>
                    <a:pt x="300" y="123"/>
                    <a:pt x="300" y="89"/>
                    <a:pt x="283" y="66"/>
                  </a:cubicBezTo>
                  <a:cubicBezTo>
                    <a:pt x="270" y="32"/>
                    <a:pt x="184" y="0"/>
                    <a:pt x="122" y="0"/>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6096236" y="1988451"/>
              <a:ext cx="31717" cy="18501"/>
            </a:xfrm>
            <a:custGeom>
              <a:rect b="b" l="l" r="r" t="t"/>
              <a:pathLst>
                <a:path extrusionOk="0" h="175" w="300">
                  <a:moveTo>
                    <a:pt x="101" y="1"/>
                  </a:moveTo>
                  <a:cubicBezTo>
                    <a:pt x="72" y="1"/>
                    <a:pt x="28" y="33"/>
                    <a:pt x="12" y="73"/>
                  </a:cubicBezTo>
                  <a:cubicBezTo>
                    <a:pt x="0" y="101"/>
                    <a:pt x="6" y="135"/>
                    <a:pt x="28" y="157"/>
                  </a:cubicBezTo>
                  <a:cubicBezTo>
                    <a:pt x="51" y="169"/>
                    <a:pt x="68" y="174"/>
                    <a:pt x="96" y="174"/>
                  </a:cubicBezTo>
                  <a:cubicBezTo>
                    <a:pt x="141" y="174"/>
                    <a:pt x="175" y="174"/>
                    <a:pt x="209" y="163"/>
                  </a:cubicBezTo>
                  <a:cubicBezTo>
                    <a:pt x="243" y="146"/>
                    <a:pt x="282" y="118"/>
                    <a:pt x="294" y="84"/>
                  </a:cubicBezTo>
                  <a:cubicBezTo>
                    <a:pt x="299" y="79"/>
                    <a:pt x="299" y="62"/>
                    <a:pt x="299" y="56"/>
                  </a:cubicBezTo>
                  <a:cubicBezTo>
                    <a:pt x="299" y="33"/>
                    <a:pt x="271" y="28"/>
                    <a:pt x="254" y="28"/>
                  </a:cubicBezTo>
                  <a:cubicBezTo>
                    <a:pt x="232" y="28"/>
                    <a:pt x="215" y="45"/>
                    <a:pt x="198" y="56"/>
                  </a:cubicBezTo>
                  <a:cubicBezTo>
                    <a:pt x="181" y="73"/>
                    <a:pt x="158" y="84"/>
                    <a:pt x="141" y="84"/>
                  </a:cubicBezTo>
                  <a:cubicBezTo>
                    <a:pt x="130" y="84"/>
                    <a:pt x="124" y="84"/>
                    <a:pt x="124" y="79"/>
                  </a:cubicBezTo>
                  <a:cubicBezTo>
                    <a:pt x="119" y="73"/>
                    <a:pt x="124" y="62"/>
                    <a:pt x="124" y="56"/>
                  </a:cubicBezTo>
                  <a:cubicBezTo>
                    <a:pt x="134" y="17"/>
                    <a:pt x="121" y="1"/>
                    <a:pt x="101" y="1"/>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6034177" y="2068906"/>
              <a:ext cx="166513" cy="85952"/>
            </a:xfrm>
            <a:custGeom>
              <a:rect b="b" l="l" r="r" t="t"/>
              <a:pathLst>
                <a:path extrusionOk="0" fill="none" h="813" w="1575">
                  <a:moveTo>
                    <a:pt x="0" y="813"/>
                  </a:moveTo>
                  <a:cubicBezTo>
                    <a:pt x="0" y="813"/>
                    <a:pt x="728" y="700"/>
                    <a:pt x="1214" y="260"/>
                  </a:cubicBezTo>
                  <a:cubicBezTo>
                    <a:pt x="1349" y="141"/>
                    <a:pt x="1467" y="57"/>
                    <a:pt x="1575" y="0"/>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 name="Google Shape;1685;p56"/>
          <p:cNvGrpSpPr/>
          <p:nvPr/>
        </p:nvGrpSpPr>
        <p:grpSpPr>
          <a:xfrm>
            <a:off x="1162302" y="651408"/>
            <a:ext cx="1767899" cy="1135784"/>
            <a:chOff x="1162302" y="651408"/>
            <a:chExt cx="1767899" cy="1135784"/>
          </a:xfrm>
        </p:grpSpPr>
        <p:grpSp>
          <p:nvGrpSpPr>
            <p:cNvPr id="1686" name="Google Shape;1686;p56"/>
            <p:cNvGrpSpPr/>
            <p:nvPr/>
          </p:nvGrpSpPr>
          <p:grpSpPr>
            <a:xfrm flipH="1">
              <a:off x="1162302" y="1074054"/>
              <a:ext cx="612730" cy="557298"/>
              <a:chOff x="2904405" y="517686"/>
              <a:chExt cx="612730" cy="557298"/>
            </a:xfrm>
          </p:grpSpPr>
          <p:sp>
            <p:nvSpPr>
              <p:cNvPr id="1687" name="Google Shape;1687;p56"/>
              <p:cNvSpPr/>
              <p:nvPr/>
            </p:nvSpPr>
            <p:spPr>
              <a:xfrm>
                <a:off x="2904405" y="517686"/>
                <a:ext cx="556519" cy="557298"/>
              </a:xfrm>
              <a:custGeom>
                <a:rect b="b" l="l" r="r" t="t"/>
                <a:pathLst>
                  <a:path extrusionOk="0" h="7872" w="7861">
                    <a:moveTo>
                      <a:pt x="3930" y="1"/>
                    </a:moveTo>
                    <a:cubicBezTo>
                      <a:pt x="1759" y="1"/>
                      <a:pt x="0" y="1759"/>
                      <a:pt x="0" y="3941"/>
                    </a:cubicBezTo>
                    <a:cubicBezTo>
                      <a:pt x="0" y="6113"/>
                      <a:pt x="1759" y="7871"/>
                      <a:pt x="3930" y="7871"/>
                    </a:cubicBezTo>
                    <a:cubicBezTo>
                      <a:pt x="6102" y="7871"/>
                      <a:pt x="7860" y="6113"/>
                      <a:pt x="7860" y="3941"/>
                    </a:cubicBezTo>
                    <a:cubicBezTo>
                      <a:pt x="7860" y="1759"/>
                      <a:pt x="6102" y="1"/>
                      <a:pt x="39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p:nvPr/>
            </p:nvSpPr>
            <p:spPr>
              <a:xfrm>
                <a:off x="3036366" y="536447"/>
                <a:ext cx="480769" cy="389302"/>
              </a:xfrm>
              <a:custGeom>
                <a:rect b="b" l="l" r="r" t="t"/>
                <a:pathLst>
                  <a:path extrusionOk="0" h="5499" w="6791">
                    <a:moveTo>
                      <a:pt x="6791" y="1"/>
                    </a:moveTo>
                    <a:lnTo>
                      <a:pt x="1" y="1272"/>
                    </a:lnTo>
                    <a:lnTo>
                      <a:pt x="2596" y="5498"/>
                    </a:lnTo>
                    <a:lnTo>
                      <a:pt x="6791"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6"/>
              <p:cNvSpPr/>
              <p:nvPr/>
            </p:nvSpPr>
            <p:spPr>
              <a:xfrm>
                <a:off x="3121886" y="536447"/>
                <a:ext cx="395248" cy="229517"/>
              </a:xfrm>
              <a:custGeom>
                <a:rect b="b" l="l" r="r" t="t"/>
                <a:pathLst>
                  <a:path extrusionOk="0" fill="none" h="3242" w="5583">
                    <a:moveTo>
                      <a:pt x="5583" y="1"/>
                    </a:moveTo>
                    <a:lnTo>
                      <a:pt x="0" y="3242"/>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3100860" y="771908"/>
                <a:ext cx="78087" cy="111077"/>
              </a:xfrm>
              <a:custGeom>
                <a:rect b="b" l="l" r="r" t="t"/>
                <a:pathLst>
                  <a:path extrusionOk="0" h="1569" w="1103">
                    <a:moveTo>
                      <a:pt x="350" y="1"/>
                    </a:moveTo>
                    <a:lnTo>
                      <a:pt x="1" y="1568"/>
                    </a:lnTo>
                    <a:lnTo>
                      <a:pt x="1102" y="1229"/>
                    </a:lnTo>
                    <a:lnTo>
                      <a:pt x="350"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56"/>
            <p:cNvGrpSpPr/>
            <p:nvPr/>
          </p:nvGrpSpPr>
          <p:grpSpPr>
            <a:xfrm>
              <a:off x="1357974" y="651408"/>
              <a:ext cx="695112" cy="531892"/>
              <a:chOff x="8058366" y="2436763"/>
              <a:chExt cx="282911" cy="216480"/>
            </a:xfrm>
          </p:grpSpPr>
          <p:sp>
            <p:nvSpPr>
              <p:cNvPr id="1692" name="Google Shape;1692;p56"/>
              <p:cNvSpPr/>
              <p:nvPr/>
            </p:nvSpPr>
            <p:spPr>
              <a:xfrm>
                <a:off x="8058366" y="2436763"/>
                <a:ext cx="282911" cy="216480"/>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6"/>
              <p:cNvSpPr/>
              <p:nvPr/>
            </p:nvSpPr>
            <p:spPr>
              <a:xfrm>
                <a:off x="8091555"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6"/>
              <p:cNvSpPr/>
              <p:nvPr/>
            </p:nvSpPr>
            <p:spPr>
              <a:xfrm>
                <a:off x="8180311"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6"/>
              <p:cNvSpPr/>
              <p:nvPr/>
            </p:nvSpPr>
            <p:spPr>
              <a:xfrm>
                <a:off x="8269067" y="2496871"/>
                <a:ext cx="37242" cy="37242"/>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56"/>
            <p:cNvGrpSpPr/>
            <p:nvPr/>
          </p:nvGrpSpPr>
          <p:grpSpPr>
            <a:xfrm>
              <a:off x="1811125" y="1183299"/>
              <a:ext cx="603893" cy="603893"/>
              <a:chOff x="7285478" y="428211"/>
              <a:chExt cx="603893" cy="603893"/>
            </a:xfrm>
          </p:grpSpPr>
          <p:sp>
            <p:nvSpPr>
              <p:cNvPr id="1697" name="Google Shape;1697;p56"/>
              <p:cNvSpPr/>
              <p:nvPr/>
            </p:nvSpPr>
            <p:spPr>
              <a:xfrm flipH="1">
                <a:off x="7285478" y="428211"/>
                <a:ext cx="603893" cy="603893"/>
              </a:xfrm>
              <a:custGeom>
                <a:rect b="b" l="l" r="r" t="t"/>
                <a:pathLst>
                  <a:path extrusionOk="0" h="7458" w="7458">
                    <a:moveTo>
                      <a:pt x="0" y="0"/>
                    </a:moveTo>
                    <a:lnTo>
                      <a:pt x="0" y="7457"/>
                    </a:lnTo>
                    <a:lnTo>
                      <a:pt x="7457" y="7457"/>
                    </a:lnTo>
                    <a:lnTo>
                      <a:pt x="74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6"/>
              <p:cNvSpPr/>
              <p:nvPr/>
            </p:nvSpPr>
            <p:spPr>
              <a:xfrm flipH="1">
                <a:off x="7812123" y="463353"/>
                <a:ext cx="38705" cy="38705"/>
              </a:xfrm>
              <a:custGeom>
                <a:rect b="b" l="l" r="r" t="t"/>
                <a:pathLst>
                  <a:path extrusionOk="0" h="478" w="478">
                    <a:moveTo>
                      <a:pt x="244" y="0"/>
                    </a:moveTo>
                    <a:cubicBezTo>
                      <a:pt x="107" y="0"/>
                      <a:pt x="1" y="106"/>
                      <a:pt x="1" y="244"/>
                    </a:cubicBezTo>
                    <a:cubicBezTo>
                      <a:pt x="1" y="371"/>
                      <a:pt x="107" y="477"/>
                      <a:pt x="244" y="477"/>
                    </a:cubicBezTo>
                    <a:cubicBezTo>
                      <a:pt x="372" y="477"/>
                      <a:pt x="477" y="371"/>
                      <a:pt x="477" y="244"/>
                    </a:cubicBezTo>
                    <a:cubicBezTo>
                      <a:pt x="477" y="106"/>
                      <a:pt x="372" y="0"/>
                      <a:pt x="244" y="0"/>
                    </a:cubicBezTo>
                    <a:close/>
                  </a:path>
                </a:pathLst>
              </a:custGeom>
              <a:solidFill>
                <a:srgbClr val="1F19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6"/>
              <p:cNvSpPr/>
              <p:nvPr/>
            </p:nvSpPr>
            <p:spPr>
              <a:xfrm flipH="1">
                <a:off x="7812123" y="955662"/>
                <a:ext cx="38705" cy="38705"/>
              </a:xfrm>
              <a:custGeom>
                <a:rect b="b" l="l" r="r" t="t"/>
                <a:pathLst>
                  <a:path extrusionOk="0" h="478" w="478">
                    <a:moveTo>
                      <a:pt x="244" y="1"/>
                    </a:moveTo>
                    <a:cubicBezTo>
                      <a:pt x="107" y="1"/>
                      <a:pt x="1" y="107"/>
                      <a:pt x="1" y="244"/>
                    </a:cubicBezTo>
                    <a:cubicBezTo>
                      <a:pt x="1" y="371"/>
                      <a:pt x="107" y="477"/>
                      <a:pt x="244" y="477"/>
                    </a:cubicBezTo>
                    <a:cubicBezTo>
                      <a:pt x="372" y="477"/>
                      <a:pt x="477" y="371"/>
                      <a:pt x="477" y="244"/>
                    </a:cubicBezTo>
                    <a:cubicBezTo>
                      <a:pt x="477" y="107"/>
                      <a:pt x="372" y="1"/>
                      <a:pt x="244" y="1"/>
                    </a:cubicBezTo>
                    <a:close/>
                  </a:path>
                </a:pathLst>
              </a:custGeom>
              <a:solidFill>
                <a:srgbClr val="1F19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6"/>
              <p:cNvSpPr/>
              <p:nvPr/>
            </p:nvSpPr>
            <p:spPr>
              <a:xfrm flipH="1">
                <a:off x="7376410" y="513960"/>
                <a:ext cx="512961" cy="518143"/>
              </a:xfrm>
              <a:custGeom>
                <a:rect b="b" l="l" r="r" t="t"/>
                <a:pathLst>
                  <a:path extrusionOk="0" fill="none" h="6399" w="6335">
                    <a:moveTo>
                      <a:pt x="0" y="0"/>
                    </a:moveTo>
                    <a:lnTo>
                      <a:pt x="0" y="6398"/>
                    </a:lnTo>
                    <a:lnTo>
                      <a:pt x="6335" y="6398"/>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6"/>
              <p:cNvSpPr/>
              <p:nvPr/>
            </p:nvSpPr>
            <p:spPr>
              <a:xfrm flipH="1">
                <a:off x="7363536" y="513960"/>
                <a:ext cx="431502" cy="431502"/>
              </a:xfrm>
              <a:custGeom>
                <a:rect b="b" l="l" r="r" t="t"/>
                <a:pathLst>
                  <a:path extrusionOk="0" h="5329" w="5329">
                    <a:moveTo>
                      <a:pt x="2670" y="0"/>
                    </a:moveTo>
                    <a:cubicBezTo>
                      <a:pt x="1197" y="0"/>
                      <a:pt x="0" y="1197"/>
                      <a:pt x="0" y="2659"/>
                    </a:cubicBezTo>
                    <a:cubicBezTo>
                      <a:pt x="0" y="4131"/>
                      <a:pt x="1197" y="5328"/>
                      <a:pt x="2670" y="5328"/>
                    </a:cubicBezTo>
                    <a:cubicBezTo>
                      <a:pt x="4131" y="5328"/>
                      <a:pt x="5328" y="4131"/>
                      <a:pt x="5328" y="2659"/>
                    </a:cubicBezTo>
                    <a:lnTo>
                      <a:pt x="2670" y="2659"/>
                    </a:lnTo>
                    <a:lnTo>
                      <a:pt x="26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56"/>
            <p:cNvGrpSpPr/>
            <p:nvPr/>
          </p:nvGrpSpPr>
          <p:grpSpPr>
            <a:xfrm rot="10800000">
              <a:off x="2368453" y="1201504"/>
              <a:ext cx="561748" cy="429843"/>
              <a:chOff x="8058366" y="2436763"/>
              <a:chExt cx="282911" cy="216480"/>
            </a:xfrm>
          </p:grpSpPr>
          <p:sp>
            <p:nvSpPr>
              <p:cNvPr id="1703" name="Google Shape;1703;p56"/>
              <p:cNvSpPr/>
              <p:nvPr/>
            </p:nvSpPr>
            <p:spPr>
              <a:xfrm>
                <a:off x="8058366" y="2436763"/>
                <a:ext cx="282911" cy="216480"/>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6"/>
              <p:cNvSpPr/>
              <p:nvPr/>
            </p:nvSpPr>
            <p:spPr>
              <a:xfrm>
                <a:off x="8091555"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8180311"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8269067" y="2496871"/>
                <a:ext cx="37242" cy="37242"/>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0" name="Shape 1710"/>
        <p:cNvGrpSpPr/>
        <p:nvPr/>
      </p:nvGrpSpPr>
      <p:grpSpPr>
        <a:xfrm>
          <a:off x="0" y="0"/>
          <a:ext cx="0" cy="0"/>
          <a:chOff x="0" y="0"/>
          <a:chExt cx="0" cy="0"/>
        </a:xfrm>
      </p:grpSpPr>
      <p:sp>
        <p:nvSpPr>
          <p:cNvPr id="1711" name="Google Shape;1711;p57"/>
          <p:cNvSpPr txBox="1"/>
          <p:nvPr>
            <p:ph idx="1" type="subTitle"/>
          </p:nvPr>
        </p:nvSpPr>
        <p:spPr>
          <a:xfrm>
            <a:off x="3733975" y="1373768"/>
            <a:ext cx="4696800" cy="33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Adaptation centers</a:t>
            </a:r>
            <a:endParaRPr/>
          </a:p>
        </p:txBody>
      </p:sp>
      <p:sp>
        <p:nvSpPr>
          <p:cNvPr id="1712" name="Google Shape;1712;p57"/>
          <p:cNvSpPr txBox="1"/>
          <p:nvPr>
            <p:ph type="title"/>
          </p:nvPr>
        </p:nvSpPr>
        <p:spPr>
          <a:xfrm>
            <a:off x="3733975" y="604868"/>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1,000</a:t>
            </a:r>
            <a:endParaRPr/>
          </a:p>
        </p:txBody>
      </p:sp>
      <p:sp>
        <p:nvSpPr>
          <p:cNvPr id="1713" name="Google Shape;1713;p57"/>
          <p:cNvSpPr txBox="1"/>
          <p:nvPr>
            <p:ph idx="2" type="title"/>
          </p:nvPr>
        </p:nvSpPr>
        <p:spPr>
          <a:xfrm>
            <a:off x="2223600" y="2023586"/>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5,000</a:t>
            </a:r>
            <a:endParaRPr/>
          </a:p>
        </p:txBody>
      </p:sp>
      <p:sp>
        <p:nvSpPr>
          <p:cNvPr id="1714" name="Google Shape;1714;p57"/>
          <p:cNvSpPr txBox="1"/>
          <p:nvPr>
            <p:ph idx="3" type="subTitle"/>
          </p:nvPr>
        </p:nvSpPr>
        <p:spPr>
          <a:xfrm>
            <a:off x="2223600" y="2793300"/>
            <a:ext cx="46968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Dedicated workshops</a:t>
            </a:r>
            <a:endParaRPr/>
          </a:p>
        </p:txBody>
      </p:sp>
      <p:sp>
        <p:nvSpPr>
          <p:cNvPr id="1715" name="Google Shape;1715;p57"/>
          <p:cNvSpPr txBox="1"/>
          <p:nvPr>
            <p:ph idx="4" type="title"/>
          </p:nvPr>
        </p:nvSpPr>
        <p:spPr>
          <a:xfrm>
            <a:off x="713225" y="3440630"/>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15,000</a:t>
            </a:r>
            <a:endParaRPr/>
          </a:p>
        </p:txBody>
      </p:sp>
      <p:sp>
        <p:nvSpPr>
          <p:cNvPr id="1716" name="Google Shape;1716;p57"/>
          <p:cNvSpPr txBox="1"/>
          <p:nvPr>
            <p:ph idx="5" type="subTitle"/>
          </p:nvPr>
        </p:nvSpPr>
        <p:spPr>
          <a:xfrm>
            <a:off x="713225" y="4209532"/>
            <a:ext cx="46968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Specialists in total</a:t>
            </a:r>
            <a:endParaRPr/>
          </a:p>
        </p:txBody>
      </p:sp>
      <p:grpSp>
        <p:nvGrpSpPr>
          <p:cNvPr id="1717" name="Google Shape;1717;p57"/>
          <p:cNvGrpSpPr/>
          <p:nvPr/>
        </p:nvGrpSpPr>
        <p:grpSpPr>
          <a:xfrm>
            <a:off x="6539957" y="3006975"/>
            <a:ext cx="1858943" cy="1531645"/>
            <a:chOff x="2660150" y="2595975"/>
            <a:chExt cx="224050" cy="184600"/>
          </a:xfrm>
        </p:grpSpPr>
        <p:sp>
          <p:nvSpPr>
            <p:cNvPr id="1718" name="Google Shape;1718;p57"/>
            <p:cNvSpPr/>
            <p:nvPr/>
          </p:nvSpPr>
          <p:spPr>
            <a:xfrm>
              <a:off x="2716825" y="2612925"/>
              <a:ext cx="167375" cy="167650"/>
            </a:xfrm>
            <a:custGeom>
              <a:rect b="b" l="l" r="r" t="t"/>
              <a:pathLst>
                <a:path extrusionOk="0" h="6706" w="6695">
                  <a:moveTo>
                    <a:pt x="3347" y="1"/>
                  </a:moveTo>
                  <a:cubicBezTo>
                    <a:pt x="1504" y="1"/>
                    <a:pt x="0" y="1505"/>
                    <a:pt x="0" y="3359"/>
                  </a:cubicBezTo>
                  <a:cubicBezTo>
                    <a:pt x="0" y="5202"/>
                    <a:pt x="1504" y="6706"/>
                    <a:pt x="3347" y="6706"/>
                  </a:cubicBezTo>
                  <a:cubicBezTo>
                    <a:pt x="5201" y="6706"/>
                    <a:pt x="6695" y="5202"/>
                    <a:pt x="6695" y="3359"/>
                  </a:cubicBezTo>
                  <a:cubicBezTo>
                    <a:pt x="6695" y="1505"/>
                    <a:pt x="5201" y="1"/>
                    <a:pt x="3347" y="1"/>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7"/>
            <p:cNvSpPr/>
            <p:nvPr/>
          </p:nvSpPr>
          <p:spPr>
            <a:xfrm>
              <a:off x="2660150" y="2595975"/>
              <a:ext cx="163950" cy="116550"/>
            </a:xfrm>
            <a:custGeom>
              <a:rect b="b" l="l" r="r" t="t"/>
              <a:pathLst>
                <a:path extrusionOk="0" h="4662" w="6558">
                  <a:moveTo>
                    <a:pt x="0" y="1"/>
                  </a:moveTo>
                  <a:lnTo>
                    <a:pt x="0" y="4661"/>
                  </a:lnTo>
                  <a:lnTo>
                    <a:pt x="6557" y="4661"/>
                  </a:lnTo>
                  <a:lnTo>
                    <a:pt x="6557"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7"/>
            <p:cNvSpPr/>
            <p:nvPr/>
          </p:nvSpPr>
          <p:spPr>
            <a:xfrm>
              <a:off x="2660150" y="2596250"/>
              <a:ext cx="163950" cy="70725"/>
            </a:xfrm>
            <a:custGeom>
              <a:rect b="b" l="l" r="r" t="t"/>
              <a:pathLst>
                <a:path extrusionOk="0" fill="none" h="2829" w="6558">
                  <a:moveTo>
                    <a:pt x="0" y="0"/>
                  </a:moveTo>
                  <a:lnTo>
                    <a:pt x="3284" y="2829"/>
                  </a:lnTo>
                  <a:lnTo>
                    <a:pt x="6557"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7"/>
            <p:cNvSpPr/>
            <p:nvPr/>
          </p:nvSpPr>
          <p:spPr>
            <a:xfrm>
              <a:off x="2660150" y="2648150"/>
              <a:ext cx="60400" cy="64650"/>
            </a:xfrm>
            <a:custGeom>
              <a:rect b="b" l="l" r="r" t="t"/>
              <a:pathLst>
                <a:path extrusionOk="0" fill="none" h="2586" w="2416">
                  <a:moveTo>
                    <a:pt x="0" y="2585"/>
                  </a:moveTo>
                  <a:lnTo>
                    <a:pt x="2415"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7"/>
            <p:cNvSpPr/>
            <p:nvPr/>
          </p:nvSpPr>
          <p:spPr>
            <a:xfrm>
              <a:off x="2763950" y="2648150"/>
              <a:ext cx="60150" cy="64650"/>
            </a:xfrm>
            <a:custGeom>
              <a:rect b="b" l="l" r="r" t="t"/>
              <a:pathLst>
                <a:path extrusionOk="0" fill="none" h="2586" w="2406">
                  <a:moveTo>
                    <a:pt x="2405" y="2585"/>
                  </a:moveTo>
                  <a:lnTo>
                    <a:pt x="1"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7"/>
            <p:cNvSpPr/>
            <p:nvPr/>
          </p:nvSpPr>
          <p:spPr>
            <a:xfrm>
              <a:off x="2781950" y="2672500"/>
              <a:ext cx="74975" cy="72350"/>
            </a:xfrm>
            <a:custGeom>
              <a:rect b="b" l="l" r="r" t="t"/>
              <a:pathLst>
                <a:path extrusionOk="0" h="2894" w="2999">
                  <a:moveTo>
                    <a:pt x="1251" y="0"/>
                  </a:moveTo>
                  <a:cubicBezTo>
                    <a:pt x="1247" y="0"/>
                    <a:pt x="1244" y="0"/>
                    <a:pt x="1240" y="1"/>
                  </a:cubicBezTo>
                  <a:cubicBezTo>
                    <a:pt x="1156" y="22"/>
                    <a:pt x="1103" y="149"/>
                    <a:pt x="1028" y="181"/>
                  </a:cubicBezTo>
                  <a:cubicBezTo>
                    <a:pt x="1016" y="184"/>
                    <a:pt x="1002" y="186"/>
                    <a:pt x="987" y="186"/>
                  </a:cubicBezTo>
                  <a:cubicBezTo>
                    <a:pt x="930" y="186"/>
                    <a:pt x="860" y="166"/>
                    <a:pt x="805" y="166"/>
                  </a:cubicBezTo>
                  <a:cubicBezTo>
                    <a:pt x="781" y="166"/>
                    <a:pt x="759" y="170"/>
                    <a:pt x="742" y="181"/>
                  </a:cubicBezTo>
                  <a:cubicBezTo>
                    <a:pt x="679" y="213"/>
                    <a:pt x="679" y="361"/>
                    <a:pt x="615" y="414"/>
                  </a:cubicBezTo>
                  <a:cubicBezTo>
                    <a:pt x="562" y="467"/>
                    <a:pt x="414" y="446"/>
                    <a:pt x="361" y="509"/>
                  </a:cubicBezTo>
                  <a:cubicBezTo>
                    <a:pt x="308" y="562"/>
                    <a:pt x="351" y="711"/>
                    <a:pt x="308" y="774"/>
                  </a:cubicBezTo>
                  <a:cubicBezTo>
                    <a:pt x="266" y="838"/>
                    <a:pt x="128" y="870"/>
                    <a:pt x="96" y="944"/>
                  </a:cubicBezTo>
                  <a:cubicBezTo>
                    <a:pt x="54" y="1007"/>
                    <a:pt x="149" y="1134"/>
                    <a:pt x="139" y="1209"/>
                  </a:cubicBezTo>
                  <a:cubicBezTo>
                    <a:pt x="117" y="1283"/>
                    <a:pt x="1" y="1367"/>
                    <a:pt x="1" y="1442"/>
                  </a:cubicBezTo>
                  <a:cubicBezTo>
                    <a:pt x="1" y="1526"/>
                    <a:pt x="117" y="1600"/>
                    <a:pt x="139" y="1685"/>
                  </a:cubicBezTo>
                  <a:cubicBezTo>
                    <a:pt x="160" y="1759"/>
                    <a:pt x="65" y="1865"/>
                    <a:pt x="96" y="1950"/>
                  </a:cubicBezTo>
                  <a:cubicBezTo>
                    <a:pt x="128" y="2024"/>
                    <a:pt x="266" y="2056"/>
                    <a:pt x="308" y="2120"/>
                  </a:cubicBezTo>
                  <a:cubicBezTo>
                    <a:pt x="351" y="2183"/>
                    <a:pt x="308" y="2321"/>
                    <a:pt x="361" y="2384"/>
                  </a:cubicBezTo>
                  <a:cubicBezTo>
                    <a:pt x="414" y="2448"/>
                    <a:pt x="541" y="2427"/>
                    <a:pt x="615" y="2480"/>
                  </a:cubicBezTo>
                  <a:cubicBezTo>
                    <a:pt x="668" y="2533"/>
                    <a:pt x="679" y="2681"/>
                    <a:pt x="742" y="2713"/>
                  </a:cubicBezTo>
                  <a:cubicBezTo>
                    <a:pt x="765" y="2724"/>
                    <a:pt x="789" y="2728"/>
                    <a:pt x="814" y="2728"/>
                  </a:cubicBezTo>
                  <a:cubicBezTo>
                    <a:pt x="871" y="2728"/>
                    <a:pt x="934" y="2708"/>
                    <a:pt x="988" y="2708"/>
                  </a:cubicBezTo>
                  <a:cubicBezTo>
                    <a:pt x="1002" y="2708"/>
                    <a:pt x="1016" y="2710"/>
                    <a:pt x="1028" y="2713"/>
                  </a:cubicBezTo>
                  <a:cubicBezTo>
                    <a:pt x="1103" y="2744"/>
                    <a:pt x="1156" y="2872"/>
                    <a:pt x="1240" y="2893"/>
                  </a:cubicBezTo>
                  <a:cubicBezTo>
                    <a:pt x="1244" y="2893"/>
                    <a:pt x="1248" y="2894"/>
                    <a:pt x="1252" y="2894"/>
                  </a:cubicBezTo>
                  <a:cubicBezTo>
                    <a:pt x="1334" y="2894"/>
                    <a:pt x="1424" y="2797"/>
                    <a:pt x="1505" y="2797"/>
                  </a:cubicBezTo>
                  <a:cubicBezTo>
                    <a:pt x="1586" y="2797"/>
                    <a:pt x="1676" y="2894"/>
                    <a:pt x="1758" y="2894"/>
                  </a:cubicBezTo>
                  <a:cubicBezTo>
                    <a:pt x="1762" y="2894"/>
                    <a:pt x="1766" y="2893"/>
                    <a:pt x="1770" y="2893"/>
                  </a:cubicBezTo>
                  <a:cubicBezTo>
                    <a:pt x="1844" y="2872"/>
                    <a:pt x="1897" y="2744"/>
                    <a:pt x="1982" y="2713"/>
                  </a:cubicBezTo>
                  <a:cubicBezTo>
                    <a:pt x="1993" y="2710"/>
                    <a:pt x="2006" y="2708"/>
                    <a:pt x="2019" y="2708"/>
                  </a:cubicBezTo>
                  <a:cubicBezTo>
                    <a:pt x="2072" y="2708"/>
                    <a:pt x="2140" y="2728"/>
                    <a:pt x="2195" y="2728"/>
                  </a:cubicBezTo>
                  <a:cubicBezTo>
                    <a:pt x="2219" y="2728"/>
                    <a:pt x="2241" y="2724"/>
                    <a:pt x="2257" y="2713"/>
                  </a:cubicBezTo>
                  <a:cubicBezTo>
                    <a:pt x="2321" y="2681"/>
                    <a:pt x="2321" y="2533"/>
                    <a:pt x="2384" y="2480"/>
                  </a:cubicBezTo>
                  <a:cubicBezTo>
                    <a:pt x="2437" y="2427"/>
                    <a:pt x="2586" y="2448"/>
                    <a:pt x="2639" y="2384"/>
                  </a:cubicBezTo>
                  <a:cubicBezTo>
                    <a:pt x="2692" y="2331"/>
                    <a:pt x="2649" y="2183"/>
                    <a:pt x="2692" y="2120"/>
                  </a:cubicBezTo>
                  <a:cubicBezTo>
                    <a:pt x="2734" y="2056"/>
                    <a:pt x="2882" y="2024"/>
                    <a:pt x="2903" y="1950"/>
                  </a:cubicBezTo>
                  <a:cubicBezTo>
                    <a:pt x="2946" y="1886"/>
                    <a:pt x="2850" y="1759"/>
                    <a:pt x="2861" y="1685"/>
                  </a:cubicBezTo>
                  <a:cubicBezTo>
                    <a:pt x="2882" y="1611"/>
                    <a:pt x="2999" y="1526"/>
                    <a:pt x="2999" y="1442"/>
                  </a:cubicBezTo>
                  <a:cubicBezTo>
                    <a:pt x="2999" y="1357"/>
                    <a:pt x="2882" y="1293"/>
                    <a:pt x="2861" y="1209"/>
                  </a:cubicBezTo>
                  <a:cubicBezTo>
                    <a:pt x="2840" y="1134"/>
                    <a:pt x="2935" y="1028"/>
                    <a:pt x="2903" y="944"/>
                  </a:cubicBezTo>
                  <a:cubicBezTo>
                    <a:pt x="2882" y="870"/>
                    <a:pt x="2734" y="838"/>
                    <a:pt x="2692" y="774"/>
                  </a:cubicBezTo>
                  <a:cubicBezTo>
                    <a:pt x="2649" y="711"/>
                    <a:pt x="2692" y="573"/>
                    <a:pt x="2639" y="509"/>
                  </a:cubicBezTo>
                  <a:cubicBezTo>
                    <a:pt x="2586" y="446"/>
                    <a:pt x="2458" y="467"/>
                    <a:pt x="2384" y="414"/>
                  </a:cubicBezTo>
                  <a:cubicBezTo>
                    <a:pt x="2331" y="361"/>
                    <a:pt x="2321" y="213"/>
                    <a:pt x="2257" y="181"/>
                  </a:cubicBezTo>
                  <a:cubicBezTo>
                    <a:pt x="2235" y="170"/>
                    <a:pt x="2211" y="166"/>
                    <a:pt x="2186" y="166"/>
                  </a:cubicBezTo>
                  <a:cubicBezTo>
                    <a:pt x="2129" y="166"/>
                    <a:pt x="2068" y="186"/>
                    <a:pt x="2018" y="186"/>
                  </a:cubicBezTo>
                  <a:cubicBezTo>
                    <a:pt x="2005" y="186"/>
                    <a:pt x="1993" y="184"/>
                    <a:pt x="1982" y="181"/>
                  </a:cubicBezTo>
                  <a:cubicBezTo>
                    <a:pt x="1897" y="149"/>
                    <a:pt x="1844" y="22"/>
                    <a:pt x="1770" y="1"/>
                  </a:cubicBezTo>
                  <a:cubicBezTo>
                    <a:pt x="1765" y="0"/>
                    <a:pt x="1761" y="0"/>
                    <a:pt x="1756" y="0"/>
                  </a:cubicBezTo>
                  <a:cubicBezTo>
                    <a:pt x="1666" y="0"/>
                    <a:pt x="1576" y="96"/>
                    <a:pt x="1505" y="96"/>
                  </a:cubicBezTo>
                  <a:cubicBezTo>
                    <a:pt x="1414" y="96"/>
                    <a:pt x="1324" y="0"/>
                    <a:pt x="1251" y="0"/>
                  </a:cubicBezTo>
                  <a:close/>
                </a:path>
              </a:pathLst>
            </a:custGeom>
            <a:solidFill>
              <a:srgbClr val="FFDF58"/>
            </a:solidFill>
            <a:ln cap="flat" cmpd="sng" w="2375">
              <a:solidFill>
                <a:srgbClr val="1F1927"/>
              </a:solidFill>
              <a:prstDash val="solid"/>
              <a:miter lim="105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7"/>
            <p:cNvSpPr/>
            <p:nvPr/>
          </p:nvSpPr>
          <p:spPr>
            <a:xfrm>
              <a:off x="2792025" y="2680725"/>
              <a:ext cx="55625" cy="55625"/>
            </a:xfrm>
            <a:custGeom>
              <a:rect b="b" l="l" r="r" t="t"/>
              <a:pathLst>
                <a:path extrusionOk="0" h="2225" w="2225">
                  <a:moveTo>
                    <a:pt x="1113" y="0"/>
                  </a:moveTo>
                  <a:cubicBezTo>
                    <a:pt x="498" y="0"/>
                    <a:pt x="0" y="509"/>
                    <a:pt x="0" y="1113"/>
                  </a:cubicBezTo>
                  <a:cubicBezTo>
                    <a:pt x="0" y="1727"/>
                    <a:pt x="498" y="2225"/>
                    <a:pt x="1113" y="2225"/>
                  </a:cubicBezTo>
                  <a:cubicBezTo>
                    <a:pt x="1727" y="2225"/>
                    <a:pt x="2225" y="1727"/>
                    <a:pt x="2225" y="1113"/>
                  </a:cubicBezTo>
                  <a:cubicBezTo>
                    <a:pt x="2225" y="509"/>
                    <a:pt x="1727" y="0"/>
                    <a:pt x="1113" y="0"/>
                  </a:cubicBezTo>
                  <a:close/>
                </a:path>
              </a:pathLst>
            </a:custGeom>
            <a:solidFill>
              <a:srgbClr val="FFDF58"/>
            </a:solidFill>
            <a:ln cap="flat" cmpd="sng" w="2375">
              <a:solidFill>
                <a:srgbClr val="1F1927"/>
              </a:solidFill>
              <a:prstDash val="solid"/>
              <a:miter lim="105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57"/>
          <p:cNvGrpSpPr/>
          <p:nvPr/>
        </p:nvGrpSpPr>
        <p:grpSpPr>
          <a:xfrm>
            <a:off x="745100" y="468979"/>
            <a:ext cx="1542200" cy="1458554"/>
            <a:chOff x="3807075" y="1493800"/>
            <a:chExt cx="170050" cy="160825"/>
          </a:xfrm>
        </p:grpSpPr>
        <p:sp>
          <p:nvSpPr>
            <p:cNvPr id="1726" name="Google Shape;1726;p57"/>
            <p:cNvSpPr/>
            <p:nvPr/>
          </p:nvSpPr>
          <p:spPr>
            <a:xfrm>
              <a:off x="3807075" y="1518125"/>
              <a:ext cx="146475" cy="136500"/>
            </a:xfrm>
            <a:custGeom>
              <a:rect b="b" l="l" r="r" t="t"/>
              <a:pathLst>
                <a:path extrusionOk="0" h="5460" w="5859">
                  <a:moveTo>
                    <a:pt x="2931" y="1"/>
                  </a:moveTo>
                  <a:cubicBezTo>
                    <a:pt x="1607" y="1"/>
                    <a:pt x="444" y="961"/>
                    <a:pt x="234" y="2311"/>
                  </a:cubicBezTo>
                  <a:cubicBezTo>
                    <a:pt x="0" y="3794"/>
                    <a:pt x="1017" y="5193"/>
                    <a:pt x="2511" y="5426"/>
                  </a:cubicBezTo>
                  <a:cubicBezTo>
                    <a:pt x="2654" y="5448"/>
                    <a:pt x="2795" y="5459"/>
                    <a:pt x="2935" y="5459"/>
                  </a:cubicBezTo>
                  <a:cubicBezTo>
                    <a:pt x="4252" y="5459"/>
                    <a:pt x="5415" y="4499"/>
                    <a:pt x="5625" y="3159"/>
                  </a:cubicBezTo>
                  <a:cubicBezTo>
                    <a:pt x="5858" y="1665"/>
                    <a:pt x="4841" y="278"/>
                    <a:pt x="3358" y="34"/>
                  </a:cubicBezTo>
                  <a:cubicBezTo>
                    <a:pt x="3215" y="12"/>
                    <a:pt x="3072" y="1"/>
                    <a:pt x="2931" y="1"/>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7"/>
            <p:cNvSpPr/>
            <p:nvPr/>
          </p:nvSpPr>
          <p:spPr>
            <a:xfrm>
              <a:off x="3883350" y="1499375"/>
              <a:ext cx="93775" cy="55375"/>
            </a:xfrm>
            <a:custGeom>
              <a:rect b="b" l="l" r="r" t="t"/>
              <a:pathLst>
                <a:path extrusionOk="0" h="2215" w="3751">
                  <a:moveTo>
                    <a:pt x="0" y="0"/>
                  </a:moveTo>
                  <a:lnTo>
                    <a:pt x="0" y="2214"/>
                  </a:lnTo>
                  <a:lnTo>
                    <a:pt x="3750" y="2214"/>
                  </a:lnTo>
                  <a:lnTo>
                    <a:pt x="2892" y="1165"/>
                  </a:lnTo>
                  <a:lnTo>
                    <a:pt x="3750"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7"/>
            <p:cNvSpPr/>
            <p:nvPr/>
          </p:nvSpPr>
          <p:spPr>
            <a:xfrm>
              <a:off x="3883350" y="1493800"/>
              <a:ext cx="25" cy="132175"/>
            </a:xfrm>
            <a:custGeom>
              <a:rect b="b" l="l" r="r" t="t"/>
              <a:pathLst>
                <a:path extrusionOk="0" fill="none" h="5287" w="1">
                  <a:moveTo>
                    <a:pt x="0" y="1"/>
                  </a:moveTo>
                  <a:lnTo>
                    <a:pt x="0" y="5287"/>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7"/>
            <p:cNvSpPr/>
            <p:nvPr/>
          </p:nvSpPr>
          <p:spPr>
            <a:xfrm>
              <a:off x="3868775" y="1621975"/>
              <a:ext cx="29150" cy="11150"/>
            </a:xfrm>
            <a:custGeom>
              <a:rect b="b" l="l" r="r" t="t"/>
              <a:pathLst>
                <a:path extrusionOk="0" h="446" w="1166">
                  <a:moveTo>
                    <a:pt x="583" y="1"/>
                  </a:moveTo>
                  <a:cubicBezTo>
                    <a:pt x="265" y="1"/>
                    <a:pt x="1" y="96"/>
                    <a:pt x="1" y="223"/>
                  </a:cubicBezTo>
                  <a:cubicBezTo>
                    <a:pt x="1" y="350"/>
                    <a:pt x="265" y="446"/>
                    <a:pt x="583" y="446"/>
                  </a:cubicBezTo>
                  <a:cubicBezTo>
                    <a:pt x="901" y="446"/>
                    <a:pt x="1166" y="350"/>
                    <a:pt x="1166" y="223"/>
                  </a:cubicBezTo>
                  <a:cubicBezTo>
                    <a:pt x="1166" y="96"/>
                    <a:pt x="901"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a:t>
            </a:r>
            <a:r>
              <a:rPr lang="en">
                <a:highlight>
                  <a:schemeClr val="dk2"/>
                </a:highlight>
              </a:rPr>
              <a:t>this template</a:t>
            </a:r>
            <a:endParaRPr>
              <a:highlight>
                <a:schemeClr val="dk2"/>
              </a:highlight>
            </a:endParaRPr>
          </a:p>
        </p:txBody>
      </p:sp>
      <p:sp>
        <p:nvSpPr>
          <p:cNvPr id="887" name="Google Shape;887;p40"/>
          <p:cNvSpPr txBox="1"/>
          <p:nvPr>
            <p:ph idx="1" type="body"/>
          </p:nvPr>
        </p:nvSpPr>
        <p:spPr>
          <a:xfrm>
            <a:off x="720000" y="1106776"/>
            <a:ext cx="7704000" cy="45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888" name="Google Shape;888;p40"/>
          <p:cNvGraphicFramePr/>
          <p:nvPr/>
        </p:nvGraphicFramePr>
        <p:xfrm>
          <a:off x="777963" y="1558263"/>
          <a:ext cx="3000000" cy="3000000"/>
        </p:xfrm>
        <a:graphic>
          <a:graphicData uri="http://schemas.openxmlformats.org/drawingml/2006/table">
            <a:tbl>
              <a:tblPr>
                <a:noFill/>
                <a:tableStyleId>{AB261520-9E8F-4AC8-89B8-5D94F57EC519}</a:tableStyleId>
              </a:tblPr>
              <a:tblGrid>
                <a:gridCol w="2996525"/>
                <a:gridCol w="4591550"/>
              </a:tblGrid>
              <a:tr h="390350">
                <a:tc>
                  <a:txBody>
                    <a:bodyPr/>
                    <a:lstStyle/>
                    <a:p>
                      <a:pPr indent="0" lvl="0" marL="0" rtl="0" algn="l">
                        <a:spcBef>
                          <a:spcPts val="0"/>
                        </a:spcBef>
                        <a:spcAft>
                          <a:spcPts val="0"/>
                        </a:spcAft>
                        <a:buNone/>
                      </a:pPr>
                      <a:r>
                        <a:rPr lang="en" sz="1100">
                          <a:solidFill>
                            <a:schemeClr val="hlink"/>
                          </a:solidFill>
                          <a:uFill>
                            <a:noFill/>
                          </a:uFill>
                          <a:latin typeface="Bakbak One"/>
                          <a:ea typeface="Bakbak One"/>
                          <a:cs typeface="Bakbak One"/>
                          <a:sym typeface="Bakbak One"/>
                          <a:hlinkClick action="ppaction://hlinksldjump" r:id="rId3"/>
                        </a:rPr>
                        <a:t>Fonts</a:t>
                      </a:r>
                      <a:endParaRPr sz="1100">
                        <a:solidFill>
                          <a:schemeClr val="dk1"/>
                        </a:solidFill>
                        <a:latin typeface="Bakbak One"/>
                        <a:ea typeface="Bakbak One"/>
                        <a:cs typeface="Bakbak One"/>
                        <a:sym typeface="Bakbak On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100">
                          <a:solidFill>
                            <a:schemeClr val="dk1"/>
                          </a:solidFill>
                          <a:latin typeface="Manrope"/>
                          <a:ea typeface="Manrope"/>
                          <a:cs typeface="Manrope"/>
                          <a:sym typeface="Manrope"/>
                        </a:rPr>
                        <a:t>To view this template correctly in PowerPoint, download and install the fonts we used</a:t>
                      </a:r>
                      <a:endParaRPr sz="1100">
                        <a:solidFill>
                          <a:schemeClr val="dk1"/>
                        </a:solidFill>
                        <a:latin typeface="Manrope"/>
                        <a:ea typeface="Manrope"/>
                        <a:cs typeface="Manrope"/>
                        <a:sym typeface="Manrop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90350">
                <a:tc>
                  <a:txBody>
                    <a:bodyPr/>
                    <a:lstStyle/>
                    <a:p>
                      <a:pPr indent="0" lvl="0" marL="0" rtl="0" algn="l">
                        <a:spcBef>
                          <a:spcPts val="0"/>
                        </a:spcBef>
                        <a:spcAft>
                          <a:spcPts val="0"/>
                        </a:spcAft>
                        <a:buNone/>
                      </a:pPr>
                      <a:r>
                        <a:rPr lang="en" sz="1100">
                          <a:solidFill>
                            <a:schemeClr val="hlink"/>
                          </a:solidFill>
                          <a:uFill>
                            <a:noFill/>
                          </a:uFill>
                          <a:latin typeface="Bakbak One"/>
                          <a:ea typeface="Bakbak One"/>
                          <a:cs typeface="Bakbak One"/>
                          <a:sym typeface="Bakbak One"/>
                          <a:hlinkClick action="ppaction://hlinksldjump" r:id="rId4"/>
                        </a:rPr>
                        <a:t>Used</a:t>
                      </a:r>
                      <a:r>
                        <a:rPr lang="en" sz="1100">
                          <a:solidFill>
                            <a:schemeClr val="dk1"/>
                          </a:solidFill>
                          <a:latin typeface="Bakbak One"/>
                          <a:ea typeface="Bakbak One"/>
                          <a:cs typeface="Bakbak One"/>
                          <a:sym typeface="Bakbak One"/>
                        </a:rPr>
                        <a:t> and </a:t>
                      </a:r>
                      <a:r>
                        <a:rPr lang="en" sz="1100">
                          <a:solidFill>
                            <a:schemeClr val="dk1"/>
                          </a:solidFill>
                          <a:uFill>
                            <a:noFill/>
                          </a:uFill>
                          <a:latin typeface="Bakbak One"/>
                          <a:ea typeface="Bakbak One"/>
                          <a:cs typeface="Bakbak One"/>
                          <a:sym typeface="Bakbak One"/>
                          <a:hlinkClick action="ppaction://hlinksldjump" r:id="rId5">
                            <a:extLst>
                              <a:ext uri="{A12FA001-AC4F-418D-AE19-62706E023703}">
                                <ahyp:hlinkClr val="tx"/>
                              </a:ext>
                            </a:extLst>
                          </a:hlinkClick>
                        </a:rPr>
                        <a:t>alternative</a:t>
                      </a:r>
                      <a:r>
                        <a:rPr lang="en" sz="1100">
                          <a:solidFill>
                            <a:schemeClr val="dk1"/>
                          </a:solidFill>
                          <a:uFill>
                            <a:noFill/>
                          </a:uFill>
                          <a:latin typeface="Bakbak One"/>
                          <a:ea typeface="Bakbak One"/>
                          <a:cs typeface="Bakbak One"/>
                          <a:sym typeface="Bakbak One"/>
                          <a:hlinkClick action="ppaction://hlinksldjump" r:id="rId6">
                            <a:extLst>
                              <a:ext uri="{A12FA001-AC4F-418D-AE19-62706E023703}">
                                <ahyp:hlinkClr val="tx"/>
                              </a:ext>
                            </a:extLst>
                          </a:hlinkClick>
                        </a:rPr>
                        <a:t> resources</a:t>
                      </a:r>
                      <a:endParaRPr sz="1100">
                        <a:solidFill>
                          <a:schemeClr val="dk1"/>
                        </a:solidFill>
                        <a:latin typeface="Bakbak One"/>
                        <a:ea typeface="Bakbak One"/>
                        <a:cs typeface="Bakbak One"/>
                        <a:sym typeface="Bakbak On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1600"/>
                        </a:spcAft>
                        <a:buNone/>
                      </a:pPr>
                      <a:r>
                        <a:rPr lang="en" sz="1100">
                          <a:solidFill>
                            <a:schemeClr val="dk1"/>
                          </a:solidFill>
                          <a:latin typeface="Manrope"/>
                          <a:ea typeface="Manrope"/>
                          <a:cs typeface="Manrope"/>
                          <a:sym typeface="Manrope"/>
                        </a:rPr>
                        <a:t>An assortment of graphic resources that are suitable for use in this presentation</a:t>
                      </a:r>
                      <a:endParaRPr sz="1100">
                        <a:solidFill>
                          <a:schemeClr val="dk1"/>
                        </a:solidFill>
                        <a:latin typeface="Manrope"/>
                        <a:ea typeface="Manrope"/>
                        <a:cs typeface="Manrope"/>
                        <a:sym typeface="Manrop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85825">
                <a:tc>
                  <a:txBody>
                    <a:bodyPr/>
                    <a:lstStyle/>
                    <a:p>
                      <a:pPr indent="0" lvl="0" marL="0" rtl="0" algn="l">
                        <a:spcBef>
                          <a:spcPts val="0"/>
                        </a:spcBef>
                        <a:spcAft>
                          <a:spcPts val="0"/>
                        </a:spcAft>
                        <a:buNone/>
                      </a:pPr>
                      <a:r>
                        <a:rPr lang="en" sz="1100">
                          <a:solidFill>
                            <a:schemeClr val="dk1"/>
                          </a:solidFill>
                          <a:uFill>
                            <a:noFill/>
                          </a:uFill>
                          <a:latin typeface="Bakbak One"/>
                          <a:ea typeface="Bakbak One"/>
                          <a:cs typeface="Bakbak One"/>
                          <a:sym typeface="Bakbak One"/>
                          <a:hlinkClick action="ppaction://hlinksldjump" r:id="rId7">
                            <a:extLst>
                              <a:ext uri="{A12FA001-AC4F-418D-AE19-62706E023703}">
                                <ahyp:hlinkClr val="tx"/>
                              </a:ext>
                            </a:extLst>
                          </a:hlinkClick>
                        </a:rPr>
                        <a:t>Thanks slide</a:t>
                      </a:r>
                      <a:endParaRPr sz="1100">
                        <a:solidFill>
                          <a:schemeClr val="dk1"/>
                        </a:solidFill>
                        <a:latin typeface="Bakbak One"/>
                        <a:ea typeface="Bakbak One"/>
                        <a:cs typeface="Bakbak One"/>
                        <a:sym typeface="Bakbak On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100">
                          <a:solidFill>
                            <a:schemeClr val="dk1"/>
                          </a:solidFill>
                          <a:latin typeface="Manrope"/>
                          <a:ea typeface="Manrope"/>
                          <a:cs typeface="Manrope"/>
                          <a:sym typeface="Manrope"/>
                        </a:rPr>
                        <a:t>You must keep it so that proper credits for our design are given</a:t>
                      </a:r>
                      <a:endParaRPr sz="1100">
                        <a:solidFill>
                          <a:schemeClr val="dk1"/>
                        </a:solidFill>
                        <a:latin typeface="Manrope"/>
                        <a:ea typeface="Manrope"/>
                        <a:cs typeface="Manrope"/>
                        <a:sym typeface="Manrop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85825">
                <a:tc>
                  <a:txBody>
                    <a:bodyPr/>
                    <a:lstStyle/>
                    <a:p>
                      <a:pPr indent="0" lvl="0" marL="0" rtl="0" algn="l">
                        <a:spcBef>
                          <a:spcPts val="0"/>
                        </a:spcBef>
                        <a:spcAft>
                          <a:spcPts val="0"/>
                        </a:spcAft>
                        <a:buNone/>
                      </a:pPr>
                      <a:r>
                        <a:rPr lang="en" sz="1100">
                          <a:solidFill>
                            <a:schemeClr val="hlink"/>
                          </a:solidFill>
                          <a:uFill>
                            <a:noFill/>
                          </a:uFill>
                          <a:latin typeface="Bakbak One"/>
                          <a:ea typeface="Bakbak One"/>
                          <a:cs typeface="Bakbak One"/>
                          <a:sym typeface="Bakbak One"/>
                          <a:hlinkClick action="ppaction://hlinksldjump" r:id="rId8"/>
                        </a:rPr>
                        <a:t>Colors</a:t>
                      </a:r>
                      <a:endParaRPr sz="1100">
                        <a:solidFill>
                          <a:schemeClr val="dk1"/>
                        </a:solidFill>
                        <a:latin typeface="Bakbak One"/>
                        <a:ea typeface="Bakbak One"/>
                        <a:cs typeface="Bakbak One"/>
                        <a:sym typeface="Bakbak On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100">
                          <a:solidFill>
                            <a:schemeClr val="dk1"/>
                          </a:solidFill>
                          <a:latin typeface="Manrope"/>
                          <a:ea typeface="Manrope"/>
                          <a:cs typeface="Manrope"/>
                          <a:sym typeface="Manrope"/>
                        </a:rPr>
                        <a:t>All the colors used in this presentation</a:t>
                      </a:r>
                      <a:endParaRPr sz="1100">
                        <a:solidFill>
                          <a:schemeClr val="dk1"/>
                        </a:solidFill>
                        <a:latin typeface="Manrope"/>
                        <a:ea typeface="Manrope"/>
                        <a:cs typeface="Manrope"/>
                        <a:sym typeface="Manrop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90350">
                <a:tc>
                  <a:txBody>
                    <a:bodyPr/>
                    <a:lstStyle/>
                    <a:p>
                      <a:pPr indent="0" lvl="0" marL="0" rtl="0" algn="l">
                        <a:spcBef>
                          <a:spcPts val="0"/>
                        </a:spcBef>
                        <a:spcAft>
                          <a:spcPts val="0"/>
                        </a:spcAft>
                        <a:buNone/>
                      </a:pPr>
                      <a:r>
                        <a:rPr lang="en" sz="1100">
                          <a:solidFill>
                            <a:schemeClr val="hlink"/>
                          </a:solidFill>
                          <a:uFill>
                            <a:noFill/>
                          </a:uFill>
                          <a:latin typeface="Bakbak One"/>
                          <a:ea typeface="Bakbak One"/>
                          <a:cs typeface="Bakbak One"/>
                          <a:sym typeface="Bakbak One"/>
                          <a:hlinkClick action="ppaction://hlinksldjump" r:id="rId9"/>
                        </a:rPr>
                        <a:t>Icons</a:t>
                      </a:r>
                      <a:r>
                        <a:rPr lang="en" sz="1100">
                          <a:solidFill>
                            <a:schemeClr val="dk1"/>
                          </a:solidFill>
                          <a:latin typeface="Bakbak One"/>
                          <a:ea typeface="Bakbak One"/>
                          <a:cs typeface="Bakbak One"/>
                          <a:sym typeface="Bakbak One"/>
                        </a:rPr>
                        <a:t> and </a:t>
                      </a:r>
                      <a:r>
                        <a:rPr lang="en" sz="1100">
                          <a:solidFill>
                            <a:schemeClr val="hlink"/>
                          </a:solidFill>
                          <a:uFill>
                            <a:noFill/>
                          </a:uFill>
                          <a:latin typeface="Bakbak One"/>
                          <a:ea typeface="Bakbak One"/>
                          <a:cs typeface="Bakbak One"/>
                          <a:sym typeface="Bakbak One"/>
                          <a:hlinkClick action="ppaction://hlinksldjump" r:id="rId10"/>
                        </a:rPr>
                        <a:t>infographic</a:t>
                      </a:r>
                      <a:r>
                        <a:rPr lang="en" sz="1100">
                          <a:solidFill>
                            <a:schemeClr val="hlink"/>
                          </a:solidFill>
                          <a:uFill>
                            <a:noFill/>
                          </a:uFill>
                          <a:latin typeface="Bakbak One"/>
                          <a:ea typeface="Bakbak One"/>
                          <a:cs typeface="Bakbak One"/>
                          <a:sym typeface="Bakbak One"/>
                          <a:hlinkClick action="ppaction://hlinksldjump" r:id="rId11"/>
                        </a:rPr>
                        <a:t> resources</a:t>
                      </a:r>
                      <a:endParaRPr sz="1100">
                        <a:solidFill>
                          <a:schemeClr val="dk1"/>
                        </a:solidFill>
                        <a:latin typeface="Bakbak One"/>
                        <a:ea typeface="Bakbak One"/>
                        <a:cs typeface="Bakbak One"/>
                        <a:sym typeface="Bakbak On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1100">
                          <a:solidFill>
                            <a:schemeClr val="dk1"/>
                          </a:solidFill>
                          <a:latin typeface="Manrope"/>
                          <a:ea typeface="Manrope"/>
                          <a:cs typeface="Manrope"/>
                          <a:sym typeface="Manrope"/>
                        </a:rPr>
                        <a:t>These can be used in the template, and their size and color can be edited</a:t>
                      </a:r>
                      <a:endParaRPr sz="1100">
                        <a:solidFill>
                          <a:schemeClr val="dk1"/>
                        </a:solidFill>
                        <a:latin typeface="Manrope"/>
                        <a:ea typeface="Manrope"/>
                        <a:cs typeface="Manrope"/>
                        <a:sym typeface="Manrop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85825">
                <a:tc>
                  <a:txBody>
                    <a:bodyPr/>
                    <a:lstStyle/>
                    <a:p>
                      <a:pPr indent="0" lvl="0" marL="0" rtl="0" algn="l">
                        <a:spcBef>
                          <a:spcPts val="0"/>
                        </a:spcBef>
                        <a:spcAft>
                          <a:spcPts val="0"/>
                        </a:spcAft>
                        <a:buNone/>
                      </a:pPr>
                      <a:r>
                        <a:rPr lang="en" sz="1100">
                          <a:solidFill>
                            <a:schemeClr val="dk1"/>
                          </a:solidFill>
                          <a:latin typeface="Bakbak One"/>
                          <a:ea typeface="Bakbak One"/>
                          <a:cs typeface="Bakbak One"/>
                          <a:sym typeface="Bakbak One"/>
                        </a:rPr>
                        <a:t>Editable presentation theme </a:t>
                      </a:r>
                      <a:endParaRPr sz="1100">
                        <a:solidFill>
                          <a:schemeClr val="dk1"/>
                        </a:solidFill>
                        <a:latin typeface="Bakbak One"/>
                        <a:ea typeface="Bakbak One"/>
                        <a:cs typeface="Bakbak One"/>
                        <a:sym typeface="Bakbak On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100">
                          <a:solidFill>
                            <a:schemeClr val="dk1"/>
                          </a:solidFill>
                          <a:latin typeface="Manrope"/>
                          <a:ea typeface="Manrope"/>
                          <a:cs typeface="Manrope"/>
                          <a:sym typeface="Manrope"/>
                        </a:rPr>
                        <a:t>You can edit the master slides easily. For more info, click </a:t>
                      </a:r>
                      <a:r>
                        <a:rPr b="1" lang="en" sz="1100">
                          <a:solidFill>
                            <a:schemeClr val="dk1"/>
                          </a:solidFill>
                          <a:uFill>
                            <a:noFill/>
                          </a:uFill>
                          <a:latin typeface="Manrope"/>
                          <a:ea typeface="Manrope"/>
                          <a:cs typeface="Manrope"/>
                          <a:sym typeface="Manrope"/>
                          <a:hlinkClick r:id="rId12">
                            <a:extLst>
                              <a:ext uri="{A12FA001-AC4F-418D-AE19-62706E023703}">
                                <ahyp:hlinkClr val="tx"/>
                              </a:ext>
                            </a:extLst>
                          </a:hlinkClick>
                        </a:rPr>
                        <a:t>here</a:t>
                      </a:r>
                      <a:endParaRPr b="1" sz="1100">
                        <a:solidFill>
                          <a:schemeClr val="dk1"/>
                        </a:solidFill>
                        <a:latin typeface="Manrope"/>
                        <a:ea typeface="Manrope"/>
                        <a:cs typeface="Manrope"/>
                        <a:sym typeface="Manrop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
        <p:nvSpPr>
          <p:cNvPr id="889" name="Google Shape;889;p40"/>
          <p:cNvSpPr txBox="1"/>
          <p:nvPr/>
        </p:nvSpPr>
        <p:spPr>
          <a:xfrm>
            <a:off x="835944" y="41423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anrope"/>
                <a:ea typeface="Manrope"/>
                <a:cs typeface="Manrope"/>
                <a:sym typeface="Manrope"/>
              </a:rPr>
              <a:t>For more info:</a:t>
            </a:r>
            <a:br>
              <a:rPr lang="en" sz="1100">
                <a:solidFill>
                  <a:schemeClr val="dk1"/>
                </a:solidFill>
                <a:latin typeface="Bree Serif"/>
                <a:ea typeface="Bree Serif"/>
                <a:cs typeface="Bree Serif"/>
                <a:sym typeface="Bree Serif"/>
              </a:rPr>
            </a:br>
            <a:r>
              <a:rPr lang="en" sz="1100">
                <a:solidFill>
                  <a:schemeClr val="dk1"/>
                </a:solidFill>
                <a:uFill>
                  <a:noFill/>
                </a:uFill>
                <a:latin typeface="Bakbak One"/>
                <a:ea typeface="Bakbak One"/>
                <a:cs typeface="Bakbak One"/>
                <a:sym typeface="Bakbak One"/>
                <a:hlinkClick r:id="rId13">
                  <a:extLst>
                    <a:ext uri="{A12FA001-AC4F-418D-AE19-62706E023703}">
                      <ahyp:hlinkClr val="tx"/>
                    </a:ext>
                  </a:extLst>
                </a:hlinkClick>
              </a:rPr>
              <a:t>Slidesgo </a:t>
            </a:r>
            <a:r>
              <a:rPr lang="en" sz="1100">
                <a:solidFill>
                  <a:schemeClr val="dk1"/>
                </a:solidFill>
                <a:latin typeface="Bakbak One"/>
                <a:ea typeface="Bakbak One"/>
                <a:cs typeface="Bakbak One"/>
                <a:sym typeface="Bakbak One"/>
              </a:rPr>
              <a:t>| Blog | </a:t>
            </a:r>
            <a:r>
              <a:rPr lang="en" sz="1100">
                <a:solidFill>
                  <a:schemeClr val="dk1"/>
                </a:solidFill>
                <a:uFill>
                  <a:noFill/>
                </a:uFill>
                <a:latin typeface="Bakbak One"/>
                <a:ea typeface="Bakbak One"/>
                <a:cs typeface="Bakbak One"/>
                <a:sym typeface="Bakbak One"/>
                <a:hlinkClick r:id="rId14">
                  <a:extLst>
                    <a:ext uri="{A12FA001-AC4F-418D-AE19-62706E023703}">
                      <ahyp:hlinkClr val="tx"/>
                    </a:ext>
                  </a:extLst>
                </a:hlinkClick>
              </a:rPr>
              <a:t>FAQ</a:t>
            </a:r>
            <a:r>
              <a:rPr lang="en" sz="1100">
                <a:solidFill>
                  <a:schemeClr val="dk1"/>
                </a:solidFill>
                <a:latin typeface="Bakbak One"/>
                <a:ea typeface="Bakbak One"/>
                <a:cs typeface="Bakbak One"/>
                <a:sym typeface="Bakbak One"/>
              </a:rPr>
              <a:t>s</a:t>
            </a:r>
            <a:endParaRPr sz="1100">
              <a:solidFill>
                <a:schemeClr val="dk1"/>
              </a:solidFill>
              <a:latin typeface="Bakbak One"/>
              <a:ea typeface="Bakbak One"/>
              <a:cs typeface="Bakbak One"/>
              <a:sym typeface="Bakbak One"/>
            </a:endParaRPr>
          </a:p>
        </p:txBody>
      </p:sp>
      <p:sp>
        <p:nvSpPr>
          <p:cNvPr id="890" name="Google Shape;890;p40"/>
          <p:cNvSpPr txBox="1"/>
          <p:nvPr/>
        </p:nvSpPr>
        <p:spPr>
          <a:xfrm>
            <a:off x="4253131" y="4142300"/>
            <a:ext cx="4043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Manrope"/>
                <a:ea typeface="Manrope"/>
                <a:cs typeface="Manrope"/>
                <a:sym typeface="Manrope"/>
              </a:rPr>
              <a:t>You can visit our sister </a:t>
            </a:r>
            <a:r>
              <a:rPr lang="en" sz="1100">
                <a:solidFill>
                  <a:schemeClr val="dk1"/>
                </a:solidFill>
                <a:latin typeface="Manrope"/>
                <a:ea typeface="Manrope"/>
                <a:cs typeface="Manrope"/>
                <a:sym typeface="Manrope"/>
              </a:rPr>
              <a:t>projects</a:t>
            </a:r>
            <a:r>
              <a:rPr lang="en" sz="1100">
                <a:solidFill>
                  <a:schemeClr val="dk1"/>
                </a:solidFill>
                <a:latin typeface="Manrope"/>
                <a:ea typeface="Manrope"/>
                <a:cs typeface="Manrope"/>
                <a:sym typeface="Manrope"/>
              </a:rPr>
              <a:t>:</a:t>
            </a:r>
            <a:br>
              <a:rPr lang="en" sz="1100">
                <a:solidFill>
                  <a:schemeClr val="dk1"/>
                </a:solidFill>
                <a:latin typeface="Manrope"/>
                <a:ea typeface="Manrope"/>
                <a:cs typeface="Manrope"/>
                <a:sym typeface="Manrope"/>
              </a:rPr>
            </a:br>
            <a:r>
              <a:rPr lang="en" sz="1100">
                <a:solidFill>
                  <a:schemeClr val="dk1"/>
                </a:solidFill>
                <a:uFill>
                  <a:noFill/>
                </a:uFill>
                <a:latin typeface="Bakbak One"/>
                <a:ea typeface="Bakbak One"/>
                <a:cs typeface="Bakbak One"/>
                <a:sym typeface="Bakbak One"/>
                <a:hlinkClick r:id="rId15">
                  <a:extLst>
                    <a:ext uri="{A12FA001-AC4F-418D-AE19-62706E023703}">
                      <ahyp:hlinkClr val="tx"/>
                    </a:ext>
                  </a:extLst>
                </a:hlinkClick>
              </a:rPr>
              <a:t>Freepik</a:t>
            </a:r>
            <a:r>
              <a:rPr lang="en" sz="1100">
                <a:solidFill>
                  <a:schemeClr val="dk1"/>
                </a:solidFill>
                <a:latin typeface="Bakbak One"/>
                <a:ea typeface="Bakbak One"/>
                <a:cs typeface="Bakbak One"/>
                <a:sym typeface="Bakbak One"/>
              </a:rPr>
              <a:t> | </a:t>
            </a:r>
            <a:r>
              <a:rPr lang="en" sz="1100">
                <a:solidFill>
                  <a:schemeClr val="dk1"/>
                </a:solidFill>
                <a:uFill>
                  <a:noFill/>
                </a:uFill>
                <a:latin typeface="Bakbak One"/>
                <a:ea typeface="Bakbak One"/>
                <a:cs typeface="Bakbak One"/>
                <a:sym typeface="Bakbak One"/>
                <a:hlinkClick r:id="rId16">
                  <a:extLst>
                    <a:ext uri="{A12FA001-AC4F-418D-AE19-62706E023703}">
                      <ahyp:hlinkClr val="tx"/>
                    </a:ext>
                  </a:extLst>
                </a:hlinkClick>
              </a:rPr>
              <a:t>Flaticon</a:t>
            </a:r>
            <a:r>
              <a:rPr lang="en" sz="1100">
                <a:solidFill>
                  <a:schemeClr val="dk1"/>
                </a:solidFill>
                <a:latin typeface="Bakbak One"/>
                <a:ea typeface="Bakbak One"/>
                <a:cs typeface="Bakbak One"/>
                <a:sym typeface="Bakbak One"/>
              </a:rPr>
              <a:t> | </a:t>
            </a:r>
            <a:r>
              <a:rPr lang="en" sz="1100">
                <a:solidFill>
                  <a:schemeClr val="dk1"/>
                </a:solidFill>
                <a:uFill>
                  <a:noFill/>
                </a:uFill>
                <a:latin typeface="Bakbak One"/>
                <a:ea typeface="Bakbak One"/>
                <a:cs typeface="Bakbak One"/>
                <a:sym typeface="Bakbak One"/>
                <a:hlinkClick r:id="rId17">
                  <a:extLst>
                    <a:ext uri="{A12FA001-AC4F-418D-AE19-62706E023703}">
                      <ahyp:hlinkClr val="tx"/>
                    </a:ext>
                  </a:extLst>
                </a:hlinkClick>
              </a:rPr>
              <a:t>Storyset</a:t>
            </a:r>
            <a:r>
              <a:rPr lang="en" sz="1100">
                <a:solidFill>
                  <a:schemeClr val="dk1"/>
                </a:solidFill>
                <a:latin typeface="Bakbak One"/>
                <a:ea typeface="Bakbak One"/>
                <a:cs typeface="Bakbak One"/>
                <a:sym typeface="Bakbak One"/>
              </a:rPr>
              <a:t> | </a:t>
            </a:r>
            <a:r>
              <a:rPr lang="en" sz="1100">
                <a:solidFill>
                  <a:schemeClr val="dk1"/>
                </a:solidFill>
                <a:uFill>
                  <a:noFill/>
                </a:uFill>
                <a:latin typeface="Bakbak One"/>
                <a:ea typeface="Bakbak One"/>
                <a:cs typeface="Bakbak One"/>
                <a:sym typeface="Bakbak One"/>
                <a:hlinkClick r:id="rId18">
                  <a:extLst>
                    <a:ext uri="{A12FA001-AC4F-418D-AE19-62706E023703}">
                      <ahyp:hlinkClr val="tx"/>
                    </a:ext>
                  </a:extLst>
                </a:hlinkClick>
              </a:rPr>
              <a:t>Wepik </a:t>
            </a:r>
            <a:r>
              <a:rPr lang="en" sz="1100">
                <a:solidFill>
                  <a:schemeClr val="dk1"/>
                </a:solidFill>
                <a:latin typeface="Bakbak One"/>
                <a:ea typeface="Bakbak One"/>
                <a:cs typeface="Bakbak One"/>
                <a:sym typeface="Bakbak One"/>
              </a:rPr>
              <a:t>| </a:t>
            </a:r>
            <a:r>
              <a:rPr lang="en" sz="1100">
                <a:solidFill>
                  <a:schemeClr val="dk1"/>
                </a:solidFill>
                <a:uFill>
                  <a:noFill/>
                </a:uFill>
                <a:latin typeface="Bakbak One"/>
                <a:ea typeface="Bakbak One"/>
                <a:cs typeface="Bakbak One"/>
                <a:sym typeface="Bakbak One"/>
                <a:hlinkClick r:id="rId19">
                  <a:extLst>
                    <a:ext uri="{A12FA001-AC4F-418D-AE19-62706E023703}">
                      <ahyp:hlinkClr val="tx"/>
                    </a:ext>
                  </a:extLst>
                </a:hlinkClick>
              </a:rPr>
              <a:t>Videvo</a:t>
            </a:r>
            <a:endParaRPr sz="1100">
              <a:solidFill>
                <a:schemeClr val="dk1"/>
              </a:solidFill>
              <a:latin typeface="Bakbak One"/>
              <a:ea typeface="Bakbak One"/>
              <a:cs typeface="Bakbak One"/>
              <a:sym typeface="Bakbak One"/>
            </a:endParaRPr>
          </a:p>
          <a:p>
            <a:pPr indent="0" lvl="0" marL="0" rtl="0" algn="ctr">
              <a:spcBef>
                <a:spcPts val="0"/>
              </a:spcBef>
              <a:spcAft>
                <a:spcPts val="0"/>
              </a:spcAft>
              <a:buNone/>
            </a:pPr>
            <a:r>
              <a:t/>
            </a:r>
            <a:endParaRPr b="1" sz="1100">
              <a:solidFill>
                <a:schemeClr val="dk1"/>
              </a:solidFill>
              <a:latin typeface="Anaheim"/>
              <a:ea typeface="Anaheim"/>
              <a:cs typeface="Anaheim"/>
              <a:sym typeface="Anaheim"/>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3" name="Shape 1733"/>
        <p:cNvGrpSpPr/>
        <p:nvPr/>
      </p:nvGrpSpPr>
      <p:grpSpPr>
        <a:xfrm>
          <a:off x="0" y="0"/>
          <a:ext cx="0" cy="0"/>
          <a:chOff x="0" y="0"/>
          <a:chExt cx="0" cy="0"/>
        </a:xfrm>
      </p:grpSpPr>
      <p:sp>
        <p:nvSpPr>
          <p:cNvPr id="1734" name="Google Shape;1734;p58"/>
          <p:cNvSpPr txBox="1"/>
          <p:nvPr>
            <p:ph idx="1" type="subTitle"/>
          </p:nvPr>
        </p:nvSpPr>
        <p:spPr>
          <a:xfrm>
            <a:off x="938500" y="3415700"/>
            <a:ext cx="2173200" cy="118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1735" name="Google Shape;1735;p58"/>
          <p:cNvSpPr txBox="1"/>
          <p:nvPr>
            <p:ph idx="2" type="subTitle"/>
          </p:nvPr>
        </p:nvSpPr>
        <p:spPr>
          <a:xfrm>
            <a:off x="938500" y="2983625"/>
            <a:ext cx="21732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Home</a:t>
            </a:r>
            <a:endParaRPr/>
          </a:p>
        </p:txBody>
      </p:sp>
      <p:sp>
        <p:nvSpPr>
          <p:cNvPr id="1736" name="Google Shape;1736;p58"/>
          <p:cNvSpPr txBox="1"/>
          <p:nvPr>
            <p:ph idx="4" type="subTitle"/>
          </p:nvPr>
        </p:nvSpPr>
        <p:spPr>
          <a:xfrm>
            <a:off x="3485400" y="3415700"/>
            <a:ext cx="2173200" cy="118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737" name="Google Shape;1737;p58"/>
          <p:cNvSpPr txBox="1"/>
          <p:nvPr>
            <p:ph idx="5" type="subTitle"/>
          </p:nvPr>
        </p:nvSpPr>
        <p:spPr>
          <a:xfrm>
            <a:off x="3485400" y="2983625"/>
            <a:ext cx="21732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Workplace</a:t>
            </a:r>
            <a:endParaRPr/>
          </a:p>
        </p:txBody>
      </p:sp>
      <p:sp>
        <p:nvSpPr>
          <p:cNvPr id="1738" name="Google Shape;1738;p58"/>
          <p:cNvSpPr txBox="1"/>
          <p:nvPr>
            <p:ph idx="7" type="subTitle"/>
          </p:nvPr>
        </p:nvSpPr>
        <p:spPr>
          <a:xfrm>
            <a:off x="6032300" y="3415700"/>
            <a:ext cx="2173200" cy="118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739" name="Google Shape;1739;p58"/>
          <p:cNvSpPr txBox="1"/>
          <p:nvPr>
            <p:ph idx="8" type="subTitle"/>
          </p:nvPr>
        </p:nvSpPr>
        <p:spPr>
          <a:xfrm>
            <a:off x="6032300" y="2983625"/>
            <a:ext cx="21732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School</a:t>
            </a:r>
            <a:endParaRPr/>
          </a:p>
        </p:txBody>
      </p:sp>
      <p:sp>
        <p:nvSpPr>
          <p:cNvPr id="1740" name="Google Shape;1740;p58"/>
          <p:cNvSpPr/>
          <p:nvPr/>
        </p:nvSpPr>
        <p:spPr>
          <a:xfrm>
            <a:off x="1333825" y="1474275"/>
            <a:ext cx="1382829" cy="1382829"/>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8"/>
          <p:cNvSpPr/>
          <p:nvPr/>
        </p:nvSpPr>
        <p:spPr>
          <a:xfrm flipH="1">
            <a:off x="1326302" y="1466650"/>
            <a:ext cx="1397700" cy="1397700"/>
          </a:xfrm>
          <a:prstGeom prst="blockArc">
            <a:avLst>
              <a:gd fmla="val 10798115" name="adj1"/>
              <a:gd fmla="val 16256715" name="adj2"/>
              <a:gd fmla="val 12710" name="adj3"/>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8"/>
          <p:cNvSpPr/>
          <p:nvPr/>
        </p:nvSpPr>
        <p:spPr>
          <a:xfrm>
            <a:off x="3880725" y="1474275"/>
            <a:ext cx="1382829" cy="1382829"/>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8"/>
          <p:cNvSpPr/>
          <p:nvPr/>
        </p:nvSpPr>
        <p:spPr>
          <a:xfrm flipH="1">
            <a:off x="3873100" y="1466650"/>
            <a:ext cx="1397802" cy="1397802"/>
          </a:xfrm>
          <a:prstGeom prst="blockArc">
            <a:avLst>
              <a:gd fmla="val 5400645" name="adj1"/>
              <a:gd fmla="val 16256715" name="adj2"/>
              <a:gd fmla="val 12710" name="adj3"/>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8"/>
          <p:cNvSpPr/>
          <p:nvPr/>
        </p:nvSpPr>
        <p:spPr>
          <a:xfrm>
            <a:off x="6427625" y="1474275"/>
            <a:ext cx="1382829" cy="1382829"/>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8"/>
          <p:cNvSpPr/>
          <p:nvPr/>
        </p:nvSpPr>
        <p:spPr>
          <a:xfrm flipH="1">
            <a:off x="6420000" y="1466650"/>
            <a:ext cx="1397802" cy="1397802"/>
          </a:xfrm>
          <a:prstGeom prst="blockArc">
            <a:avLst>
              <a:gd fmla="val 26082" name="adj1"/>
              <a:gd fmla="val 16256715" name="adj2"/>
              <a:gd fmla="val 12710" name="adj3"/>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8"/>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Where to work </a:t>
            </a:r>
            <a:r>
              <a:rPr lang="en">
                <a:highlight>
                  <a:schemeClr val="dk2"/>
                </a:highlight>
              </a:rPr>
              <a:t>assertiveness</a:t>
            </a:r>
            <a:endParaRPr>
              <a:highlight>
                <a:schemeClr val="dk2"/>
              </a:highlight>
            </a:endParaRPr>
          </a:p>
        </p:txBody>
      </p:sp>
      <p:sp>
        <p:nvSpPr>
          <p:cNvPr id="1747" name="Google Shape;1747;p58"/>
          <p:cNvSpPr txBox="1"/>
          <p:nvPr>
            <p:ph idx="3" type="title"/>
          </p:nvPr>
        </p:nvSpPr>
        <p:spPr>
          <a:xfrm>
            <a:off x="3873100" y="1962150"/>
            <a:ext cx="1397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748" name="Google Shape;1748;p58"/>
          <p:cNvSpPr txBox="1"/>
          <p:nvPr>
            <p:ph idx="6" type="title"/>
          </p:nvPr>
        </p:nvSpPr>
        <p:spPr>
          <a:xfrm>
            <a:off x="6417675" y="1962150"/>
            <a:ext cx="1397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1749" name="Google Shape;1749;p58"/>
          <p:cNvSpPr txBox="1"/>
          <p:nvPr>
            <p:ph type="title"/>
          </p:nvPr>
        </p:nvSpPr>
        <p:spPr>
          <a:xfrm>
            <a:off x="1325650" y="1962150"/>
            <a:ext cx="13989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3" name="Shape 1753"/>
        <p:cNvGrpSpPr/>
        <p:nvPr/>
      </p:nvGrpSpPr>
      <p:grpSpPr>
        <a:xfrm>
          <a:off x="0" y="0"/>
          <a:ext cx="0" cy="0"/>
          <a:chOff x="0" y="0"/>
          <a:chExt cx="0" cy="0"/>
        </a:xfrm>
      </p:grpSpPr>
      <p:sp>
        <p:nvSpPr>
          <p:cNvPr id="1754" name="Google Shape;1754;p59"/>
          <p:cNvSpPr txBox="1"/>
          <p:nvPr>
            <p:ph type="title"/>
          </p:nvPr>
        </p:nvSpPr>
        <p:spPr>
          <a:xfrm>
            <a:off x="1143519" y="1416431"/>
            <a:ext cx="2823300" cy="116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a:t>
            </a:r>
            <a:r>
              <a:rPr lang="en">
                <a:highlight>
                  <a:schemeClr val="dk2"/>
                </a:highlight>
              </a:rPr>
              <a:t>mockup</a:t>
            </a:r>
            <a:endParaRPr>
              <a:highlight>
                <a:schemeClr val="dk2"/>
              </a:highlight>
            </a:endParaRPr>
          </a:p>
        </p:txBody>
      </p:sp>
      <p:sp>
        <p:nvSpPr>
          <p:cNvPr id="1755" name="Google Shape;1755;p59"/>
          <p:cNvSpPr txBox="1"/>
          <p:nvPr>
            <p:ph idx="1" type="subTitle"/>
          </p:nvPr>
        </p:nvSpPr>
        <p:spPr>
          <a:xfrm>
            <a:off x="1143519" y="2501569"/>
            <a:ext cx="2823300" cy="12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756" name="Google Shape;1756;p59"/>
          <p:cNvGrpSpPr/>
          <p:nvPr/>
        </p:nvGrpSpPr>
        <p:grpSpPr>
          <a:xfrm>
            <a:off x="4390843" y="1144500"/>
            <a:ext cx="3609638" cy="2852725"/>
            <a:chOff x="4390843" y="1144500"/>
            <a:chExt cx="3609638" cy="2852725"/>
          </a:xfrm>
        </p:grpSpPr>
        <p:sp>
          <p:nvSpPr>
            <p:cNvPr id="1757" name="Google Shape;1757;p59"/>
            <p:cNvSpPr/>
            <p:nvPr/>
          </p:nvSpPr>
          <p:spPr>
            <a:xfrm>
              <a:off x="5895794" y="3035275"/>
              <a:ext cx="595200" cy="91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9"/>
            <p:cNvSpPr/>
            <p:nvPr/>
          </p:nvSpPr>
          <p:spPr>
            <a:xfrm>
              <a:off x="4390843" y="1144500"/>
              <a:ext cx="3605059" cy="2382460"/>
            </a:xfrm>
            <a:custGeom>
              <a:rect b="b" l="l" r="r" t="t"/>
              <a:pathLst>
                <a:path extrusionOk="0" h="19290" w="23856">
                  <a:moveTo>
                    <a:pt x="1" y="0"/>
                  </a:moveTo>
                  <a:lnTo>
                    <a:pt x="1" y="19290"/>
                  </a:lnTo>
                  <a:lnTo>
                    <a:pt x="23856" y="19290"/>
                  </a:lnTo>
                  <a:lnTo>
                    <a:pt x="23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9"/>
            <p:cNvSpPr/>
            <p:nvPr/>
          </p:nvSpPr>
          <p:spPr>
            <a:xfrm>
              <a:off x="4395444" y="1149325"/>
              <a:ext cx="3605037" cy="2382441"/>
            </a:xfrm>
            <a:custGeom>
              <a:rect b="b" l="l" r="r" t="t"/>
              <a:pathLst>
                <a:path extrusionOk="0" h="95250" w="143256">
                  <a:moveTo>
                    <a:pt x="0" y="88392"/>
                  </a:moveTo>
                  <a:lnTo>
                    <a:pt x="0" y="0"/>
                  </a:lnTo>
                  <a:lnTo>
                    <a:pt x="143256" y="0"/>
                  </a:lnTo>
                  <a:lnTo>
                    <a:pt x="143256" y="95250"/>
                  </a:lnTo>
                  <a:lnTo>
                    <a:pt x="112395" y="95250"/>
                  </a:lnTo>
                  <a:lnTo>
                    <a:pt x="35814" y="95250"/>
                  </a:lnTo>
                </a:path>
              </a:pathLst>
            </a:custGeom>
            <a:noFill/>
            <a:ln cap="flat" cmpd="sng" w="9525">
              <a:solidFill>
                <a:schemeClr val="dk1"/>
              </a:solidFill>
              <a:prstDash val="solid"/>
              <a:round/>
              <a:headEnd len="med" w="med" type="none"/>
              <a:tailEnd len="med" w="med" type="none"/>
            </a:ln>
          </p:spPr>
        </p:sp>
        <p:sp>
          <p:nvSpPr>
            <p:cNvPr id="1760" name="Google Shape;1760;p59"/>
            <p:cNvSpPr/>
            <p:nvPr/>
          </p:nvSpPr>
          <p:spPr>
            <a:xfrm>
              <a:off x="4395444" y="3816325"/>
              <a:ext cx="3581400" cy="1809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61" name="Google Shape;1761;p59"/>
          <p:cNvPicPr preferRelativeResize="0"/>
          <p:nvPr/>
        </p:nvPicPr>
        <p:blipFill rotWithShape="1">
          <a:blip r:embed="rId3">
            <a:alphaModFix/>
          </a:blip>
          <a:srcRect b="0" l="2890" r="4773" t="0"/>
          <a:stretch/>
        </p:blipFill>
        <p:spPr>
          <a:xfrm>
            <a:off x="4612237" y="1378525"/>
            <a:ext cx="3166850" cy="1924049"/>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5" name="Shape 1765"/>
        <p:cNvGrpSpPr/>
        <p:nvPr/>
      </p:nvGrpSpPr>
      <p:grpSpPr>
        <a:xfrm>
          <a:off x="0" y="0"/>
          <a:ext cx="0" cy="0"/>
          <a:chOff x="0" y="0"/>
          <a:chExt cx="0" cy="0"/>
        </a:xfrm>
      </p:grpSpPr>
      <p:sp>
        <p:nvSpPr>
          <p:cNvPr id="1766" name="Google Shape;1766;p60"/>
          <p:cNvSpPr txBox="1"/>
          <p:nvPr>
            <p:ph type="title"/>
          </p:nvPr>
        </p:nvSpPr>
        <p:spPr>
          <a:xfrm>
            <a:off x="5148050" y="1416438"/>
            <a:ext cx="2825400" cy="1170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Tablet </a:t>
            </a:r>
            <a:r>
              <a:rPr lang="en">
                <a:highlight>
                  <a:schemeClr val="dk2"/>
                </a:highlight>
              </a:rPr>
              <a:t>mockup</a:t>
            </a:r>
            <a:endParaRPr>
              <a:highlight>
                <a:schemeClr val="dk2"/>
              </a:highlight>
            </a:endParaRPr>
          </a:p>
        </p:txBody>
      </p:sp>
      <p:sp>
        <p:nvSpPr>
          <p:cNvPr id="1767" name="Google Shape;1767;p60"/>
          <p:cNvSpPr txBox="1"/>
          <p:nvPr>
            <p:ph idx="1" type="subTitle"/>
          </p:nvPr>
        </p:nvSpPr>
        <p:spPr>
          <a:xfrm>
            <a:off x="5148175" y="2501863"/>
            <a:ext cx="2825400" cy="122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1768" name="Google Shape;1768;p60"/>
          <p:cNvGrpSpPr/>
          <p:nvPr/>
        </p:nvGrpSpPr>
        <p:grpSpPr>
          <a:xfrm>
            <a:off x="1404975" y="1027825"/>
            <a:ext cx="2657400" cy="3086100"/>
            <a:chOff x="1404975" y="1027825"/>
            <a:chExt cx="2657400" cy="3086100"/>
          </a:xfrm>
        </p:grpSpPr>
        <p:sp>
          <p:nvSpPr>
            <p:cNvPr id="1769" name="Google Shape;1769;p60"/>
            <p:cNvSpPr/>
            <p:nvPr/>
          </p:nvSpPr>
          <p:spPr>
            <a:xfrm>
              <a:off x="1404975" y="1027825"/>
              <a:ext cx="2657400" cy="3086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0"/>
            <p:cNvSpPr/>
            <p:nvPr/>
          </p:nvSpPr>
          <p:spPr>
            <a:xfrm>
              <a:off x="1404975" y="1039825"/>
              <a:ext cx="2552700" cy="3067050"/>
            </a:xfrm>
            <a:custGeom>
              <a:rect b="b" l="l" r="r" t="t"/>
              <a:pathLst>
                <a:path extrusionOk="0" h="122682" w="102108">
                  <a:moveTo>
                    <a:pt x="0" y="0"/>
                  </a:moveTo>
                  <a:lnTo>
                    <a:pt x="0" y="122682"/>
                  </a:lnTo>
                  <a:lnTo>
                    <a:pt x="102108" y="122682"/>
                  </a:lnTo>
                </a:path>
              </a:pathLst>
            </a:custGeom>
            <a:noFill/>
            <a:ln cap="flat" cmpd="sng" w="9525">
              <a:solidFill>
                <a:schemeClr val="dk1"/>
              </a:solidFill>
              <a:prstDash val="solid"/>
              <a:round/>
              <a:headEnd len="med" w="med" type="none"/>
              <a:tailEnd len="med" w="med" type="none"/>
            </a:ln>
          </p:spPr>
        </p:sp>
        <p:sp>
          <p:nvSpPr>
            <p:cNvPr id="1771" name="Google Shape;1771;p60"/>
            <p:cNvSpPr/>
            <p:nvPr/>
          </p:nvSpPr>
          <p:spPr>
            <a:xfrm>
              <a:off x="2647875" y="3800475"/>
              <a:ext cx="171600" cy="171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72" name="Google Shape;1772;p60"/>
          <p:cNvPicPr preferRelativeResize="0"/>
          <p:nvPr/>
        </p:nvPicPr>
        <p:blipFill>
          <a:blip r:embed="rId3">
            <a:alphaModFix/>
          </a:blip>
          <a:stretch>
            <a:fillRect/>
          </a:stretch>
        </p:blipFill>
        <p:spPr>
          <a:xfrm>
            <a:off x="1579798" y="1179200"/>
            <a:ext cx="2307751" cy="227837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6" name="Shape 1776"/>
        <p:cNvGrpSpPr/>
        <p:nvPr/>
      </p:nvGrpSpPr>
      <p:grpSpPr>
        <a:xfrm>
          <a:off x="0" y="0"/>
          <a:ext cx="0" cy="0"/>
          <a:chOff x="0" y="0"/>
          <a:chExt cx="0" cy="0"/>
        </a:xfrm>
      </p:grpSpPr>
      <p:sp>
        <p:nvSpPr>
          <p:cNvPr id="1777" name="Google Shape;1777;p61"/>
          <p:cNvSpPr txBox="1"/>
          <p:nvPr>
            <p:ph type="title"/>
          </p:nvPr>
        </p:nvSpPr>
        <p:spPr>
          <a:xfrm>
            <a:off x="1143519" y="1416431"/>
            <a:ext cx="2823300" cy="116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Phone </a:t>
            </a:r>
            <a:r>
              <a:rPr lang="en">
                <a:highlight>
                  <a:schemeClr val="dk2"/>
                </a:highlight>
              </a:rPr>
              <a:t>mockup</a:t>
            </a:r>
            <a:endParaRPr>
              <a:highlight>
                <a:schemeClr val="dk2"/>
              </a:highlight>
            </a:endParaRPr>
          </a:p>
        </p:txBody>
      </p:sp>
      <p:sp>
        <p:nvSpPr>
          <p:cNvPr id="1778" name="Google Shape;1778;p61"/>
          <p:cNvSpPr txBox="1"/>
          <p:nvPr>
            <p:ph idx="1" type="subTitle"/>
          </p:nvPr>
        </p:nvSpPr>
        <p:spPr>
          <a:xfrm>
            <a:off x="1143519" y="2501569"/>
            <a:ext cx="2823300" cy="12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779" name="Google Shape;1779;p61"/>
          <p:cNvGrpSpPr/>
          <p:nvPr/>
        </p:nvGrpSpPr>
        <p:grpSpPr>
          <a:xfrm>
            <a:off x="5066625" y="826925"/>
            <a:ext cx="2239200" cy="3487800"/>
            <a:chOff x="5066625" y="826925"/>
            <a:chExt cx="2239200" cy="3487800"/>
          </a:xfrm>
        </p:grpSpPr>
        <p:sp>
          <p:nvSpPr>
            <p:cNvPr id="1780" name="Google Shape;1780;p61"/>
            <p:cNvSpPr/>
            <p:nvPr/>
          </p:nvSpPr>
          <p:spPr>
            <a:xfrm>
              <a:off x="5066625" y="826925"/>
              <a:ext cx="2239200" cy="3487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1"/>
            <p:cNvSpPr/>
            <p:nvPr/>
          </p:nvSpPr>
          <p:spPr>
            <a:xfrm>
              <a:off x="6100425" y="3952875"/>
              <a:ext cx="171600" cy="1716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1"/>
            <p:cNvSpPr/>
            <p:nvPr/>
          </p:nvSpPr>
          <p:spPr>
            <a:xfrm>
              <a:off x="5166975" y="933450"/>
              <a:ext cx="2038500" cy="1335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83" name="Google Shape;1783;p61"/>
          <p:cNvPicPr preferRelativeResize="0"/>
          <p:nvPr/>
        </p:nvPicPr>
        <p:blipFill>
          <a:blip r:embed="rId3">
            <a:alphaModFix/>
          </a:blip>
          <a:stretch>
            <a:fillRect/>
          </a:stretch>
        </p:blipFill>
        <p:spPr>
          <a:xfrm>
            <a:off x="5166975" y="1197975"/>
            <a:ext cx="2038500" cy="2623868"/>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7" name="Shape 1787"/>
        <p:cNvGrpSpPr/>
        <p:nvPr/>
      </p:nvGrpSpPr>
      <p:grpSpPr>
        <a:xfrm>
          <a:off x="0" y="0"/>
          <a:ext cx="0" cy="0"/>
          <a:chOff x="0" y="0"/>
          <a:chExt cx="0" cy="0"/>
        </a:xfrm>
      </p:grpSpPr>
      <p:sp>
        <p:nvSpPr>
          <p:cNvPr id="1788" name="Google Shape;1788;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to speak </a:t>
            </a:r>
            <a:r>
              <a:rPr lang="en">
                <a:highlight>
                  <a:schemeClr val="dk2"/>
                </a:highlight>
              </a:rPr>
              <a:t>assertively</a:t>
            </a:r>
            <a:endParaRPr>
              <a:highlight>
                <a:schemeClr val="dk2"/>
              </a:highlight>
            </a:endParaRPr>
          </a:p>
        </p:txBody>
      </p:sp>
      <p:sp>
        <p:nvSpPr>
          <p:cNvPr id="1789" name="Google Shape;1789;p62"/>
          <p:cNvSpPr txBox="1"/>
          <p:nvPr/>
        </p:nvSpPr>
        <p:spPr>
          <a:xfrm flipH="1">
            <a:off x="713300" y="2814844"/>
            <a:ext cx="2404800" cy="455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“I”, not “you”</a:t>
            </a:r>
            <a:endParaRPr sz="2100">
              <a:solidFill>
                <a:schemeClr val="dk1"/>
              </a:solidFill>
              <a:latin typeface="Bakbak One"/>
              <a:ea typeface="Bakbak One"/>
              <a:cs typeface="Bakbak One"/>
              <a:sym typeface="Bakbak One"/>
            </a:endParaRPr>
          </a:p>
        </p:txBody>
      </p:sp>
      <p:sp>
        <p:nvSpPr>
          <p:cNvPr id="1790" name="Google Shape;1790;p62"/>
          <p:cNvSpPr txBox="1"/>
          <p:nvPr/>
        </p:nvSpPr>
        <p:spPr>
          <a:xfrm flipH="1">
            <a:off x="713300" y="3212782"/>
            <a:ext cx="2404800" cy="6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Manrope"/>
                <a:ea typeface="Manrope"/>
                <a:cs typeface="Manrope"/>
                <a:sym typeface="Manrope"/>
              </a:rPr>
              <a:t>Venus is the second planet from the Sun</a:t>
            </a:r>
            <a:endParaRPr sz="1600">
              <a:solidFill>
                <a:schemeClr val="dk1"/>
              </a:solidFill>
              <a:latin typeface="Manrope"/>
              <a:ea typeface="Manrope"/>
              <a:cs typeface="Manrope"/>
              <a:sym typeface="Manrope"/>
            </a:endParaRPr>
          </a:p>
        </p:txBody>
      </p:sp>
      <p:sp>
        <p:nvSpPr>
          <p:cNvPr id="1791" name="Google Shape;1791;p62"/>
          <p:cNvSpPr txBox="1"/>
          <p:nvPr/>
        </p:nvSpPr>
        <p:spPr>
          <a:xfrm flipH="1">
            <a:off x="3373050" y="2814858"/>
            <a:ext cx="2397900" cy="455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The hassle</a:t>
            </a:r>
            <a:endParaRPr sz="2100">
              <a:solidFill>
                <a:schemeClr val="dk1"/>
              </a:solidFill>
              <a:latin typeface="Bakbak One"/>
              <a:ea typeface="Bakbak One"/>
              <a:cs typeface="Bakbak One"/>
              <a:sym typeface="Bakbak One"/>
            </a:endParaRPr>
          </a:p>
        </p:txBody>
      </p:sp>
      <p:sp>
        <p:nvSpPr>
          <p:cNvPr id="1792" name="Google Shape;1792;p62"/>
          <p:cNvSpPr txBox="1"/>
          <p:nvPr/>
        </p:nvSpPr>
        <p:spPr>
          <a:xfrm flipH="1">
            <a:off x="3373050" y="3212790"/>
            <a:ext cx="2397900" cy="6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Manrope"/>
                <a:ea typeface="Manrope"/>
                <a:cs typeface="Manrope"/>
                <a:sym typeface="Manrope"/>
              </a:rPr>
              <a:t>Mercury is the closest planet to the Sun</a:t>
            </a:r>
            <a:endParaRPr sz="1600">
              <a:solidFill>
                <a:schemeClr val="dk1"/>
              </a:solidFill>
              <a:latin typeface="Manrope"/>
              <a:ea typeface="Manrope"/>
              <a:cs typeface="Manrope"/>
              <a:sym typeface="Manrope"/>
            </a:endParaRPr>
          </a:p>
        </p:txBody>
      </p:sp>
      <p:sp>
        <p:nvSpPr>
          <p:cNvPr id="1793" name="Google Shape;1793;p62"/>
          <p:cNvSpPr txBox="1"/>
          <p:nvPr/>
        </p:nvSpPr>
        <p:spPr>
          <a:xfrm flipH="1">
            <a:off x="6025900" y="2814844"/>
            <a:ext cx="2404800" cy="455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Your feelings</a:t>
            </a:r>
            <a:endParaRPr sz="2100">
              <a:solidFill>
                <a:schemeClr val="dk1"/>
              </a:solidFill>
              <a:latin typeface="Bakbak One"/>
              <a:ea typeface="Bakbak One"/>
              <a:cs typeface="Bakbak One"/>
              <a:sym typeface="Bakbak One"/>
            </a:endParaRPr>
          </a:p>
        </p:txBody>
      </p:sp>
      <p:sp>
        <p:nvSpPr>
          <p:cNvPr id="1794" name="Google Shape;1794;p62"/>
          <p:cNvSpPr txBox="1"/>
          <p:nvPr/>
        </p:nvSpPr>
        <p:spPr>
          <a:xfrm flipH="1">
            <a:off x="6025900" y="3212782"/>
            <a:ext cx="2404800" cy="66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Manrope"/>
                <a:ea typeface="Manrope"/>
                <a:cs typeface="Manrope"/>
                <a:sym typeface="Manrope"/>
              </a:rPr>
              <a:t>Despite being red, Mars is a very cold place</a:t>
            </a:r>
            <a:endParaRPr sz="1600">
              <a:solidFill>
                <a:schemeClr val="dk1"/>
              </a:solidFill>
              <a:latin typeface="Manrope"/>
              <a:ea typeface="Manrope"/>
              <a:cs typeface="Manrope"/>
              <a:sym typeface="Manrope"/>
            </a:endParaRPr>
          </a:p>
        </p:txBody>
      </p:sp>
      <p:sp>
        <p:nvSpPr>
          <p:cNvPr id="1795" name="Google Shape;1795;p62"/>
          <p:cNvSpPr txBox="1"/>
          <p:nvPr/>
        </p:nvSpPr>
        <p:spPr>
          <a:xfrm flipH="1">
            <a:off x="713225" y="4219000"/>
            <a:ext cx="77040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Manrope"/>
                <a:ea typeface="Manrope"/>
                <a:cs typeface="Manrope"/>
                <a:sym typeface="Manrope"/>
              </a:rPr>
              <a:t>Example: You can write a example of an assertive </a:t>
            </a:r>
            <a:r>
              <a:rPr lang="en" sz="1600">
                <a:solidFill>
                  <a:schemeClr val="dk1"/>
                </a:solidFill>
                <a:latin typeface="Manrope"/>
                <a:ea typeface="Manrope"/>
                <a:cs typeface="Manrope"/>
                <a:sym typeface="Manrope"/>
              </a:rPr>
              <a:t>sentence here</a:t>
            </a:r>
            <a:endParaRPr sz="1600">
              <a:solidFill>
                <a:schemeClr val="dk1"/>
              </a:solidFill>
              <a:latin typeface="Manrope"/>
              <a:ea typeface="Manrope"/>
              <a:cs typeface="Manrope"/>
              <a:sym typeface="Manrope"/>
            </a:endParaRPr>
          </a:p>
        </p:txBody>
      </p:sp>
      <p:grpSp>
        <p:nvGrpSpPr>
          <p:cNvPr id="1796" name="Google Shape;1796;p62"/>
          <p:cNvGrpSpPr/>
          <p:nvPr/>
        </p:nvGrpSpPr>
        <p:grpSpPr>
          <a:xfrm>
            <a:off x="4311450" y="2217584"/>
            <a:ext cx="521100" cy="520800"/>
            <a:chOff x="5530539" y="3996055"/>
            <a:chExt cx="521100" cy="520800"/>
          </a:xfrm>
        </p:grpSpPr>
        <p:sp>
          <p:nvSpPr>
            <p:cNvPr id="1797" name="Google Shape;1797;p62"/>
            <p:cNvSpPr/>
            <p:nvPr/>
          </p:nvSpPr>
          <p:spPr>
            <a:xfrm>
              <a:off x="5530539" y="399605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8" name="Google Shape;1798;p62"/>
            <p:cNvGrpSpPr/>
            <p:nvPr/>
          </p:nvGrpSpPr>
          <p:grpSpPr>
            <a:xfrm>
              <a:off x="5607485" y="4084066"/>
              <a:ext cx="367208" cy="344779"/>
              <a:chOff x="5632013" y="4157759"/>
              <a:chExt cx="367208" cy="344779"/>
            </a:xfrm>
          </p:grpSpPr>
          <p:sp>
            <p:nvSpPr>
              <p:cNvPr id="1799" name="Google Shape;1799;p62"/>
              <p:cNvSpPr/>
              <p:nvPr/>
            </p:nvSpPr>
            <p:spPr>
              <a:xfrm>
                <a:off x="5836355" y="4309777"/>
                <a:ext cx="105554" cy="127147"/>
              </a:xfrm>
              <a:custGeom>
                <a:rect b="b" l="l" r="r" t="t"/>
                <a:pathLst>
                  <a:path extrusionOk="0" h="3645" w="3026">
                    <a:moveTo>
                      <a:pt x="1477" y="1"/>
                    </a:moveTo>
                    <a:cubicBezTo>
                      <a:pt x="1406" y="1"/>
                      <a:pt x="1335" y="72"/>
                      <a:pt x="1335" y="144"/>
                    </a:cubicBezTo>
                    <a:lnTo>
                      <a:pt x="1335" y="692"/>
                    </a:lnTo>
                    <a:lnTo>
                      <a:pt x="144" y="692"/>
                    </a:lnTo>
                    <a:cubicBezTo>
                      <a:pt x="49" y="692"/>
                      <a:pt x="1" y="739"/>
                      <a:pt x="1" y="834"/>
                    </a:cubicBezTo>
                    <a:cubicBezTo>
                      <a:pt x="1" y="930"/>
                      <a:pt x="49" y="1001"/>
                      <a:pt x="144" y="1001"/>
                    </a:cubicBezTo>
                    <a:lnTo>
                      <a:pt x="2263" y="1001"/>
                    </a:lnTo>
                    <a:cubicBezTo>
                      <a:pt x="2144" y="1263"/>
                      <a:pt x="1930" y="1739"/>
                      <a:pt x="1477" y="2287"/>
                    </a:cubicBezTo>
                    <a:cubicBezTo>
                      <a:pt x="1311" y="2097"/>
                      <a:pt x="1168" y="1858"/>
                      <a:pt x="1001" y="1620"/>
                    </a:cubicBezTo>
                    <a:cubicBezTo>
                      <a:pt x="983" y="1567"/>
                      <a:pt x="912" y="1540"/>
                      <a:pt x="857" y="1540"/>
                    </a:cubicBezTo>
                    <a:cubicBezTo>
                      <a:pt x="839" y="1540"/>
                      <a:pt x="823" y="1543"/>
                      <a:pt x="811" y="1549"/>
                    </a:cubicBezTo>
                    <a:cubicBezTo>
                      <a:pt x="739" y="1596"/>
                      <a:pt x="715" y="1692"/>
                      <a:pt x="739" y="1763"/>
                    </a:cubicBezTo>
                    <a:cubicBezTo>
                      <a:pt x="882" y="2025"/>
                      <a:pt x="1073" y="2287"/>
                      <a:pt x="1287" y="2525"/>
                    </a:cubicBezTo>
                    <a:cubicBezTo>
                      <a:pt x="1049" y="2811"/>
                      <a:pt x="739" y="3097"/>
                      <a:pt x="382" y="3383"/>
                    </a:cubicBezTo>
                    <a:cubicBezTo>
                      <a:pt x="334" y="3430"/>
                      <a:pt x="287" y="3525"/>
                      <a:pt x="358" y="3573"/>
                    </a:cubicBezTo>
                    <a:cubicBezTo>
                      <a:pt x="382" y="3621"/>
                      <a:pt x="453" y="3644"/>
                      <a:pt x="477" y="3644"/>
                    </a:cubicBezTo>
                    <a:cubicBezTo>
                      <a:pt x="501" y="3644"/>
                      <a:pt x="525" y="3644"/>
                      <a:pt x="572" y="3597"/>
                    </a:cubicBezTo>
                    <a:cubicBezTo>
                      <a:pt x="1025" y="3383"/>
                      <a:pt x="1311" y="3097"/>
                      <a:pt x="1549" y="2811"/>
                    </a:cubicBezTo>
                    <a:cubicBezTo>
                      <a:pt x="1739" y="3025"/>
                      <a:pt x="1906" y="3192"/>
                      <a:pt x="2120" y="3383"/>
                    </a:cubicBezTo>
                    <a:cubicBezTo>
                      <a:pt x="2263" y="3478"/>
                      <a:pt x="2430" y="3573"/>
                      <a:pt x="2621" y="3573"/>
                    </a:cubicBezTo>
                    <a:cubicBezTo>
                      <a:pt x="2716" y="3573"/>
                      <a:pt x="2835" y="3549"/>
                      <a:pt x="2930" y="3525"/>
                    </a:cubicBezTo>
                    <a:cubicBezTo>
                      <a:pt x="3002" y="3478"/>
                      <a:pt x="3025" y="3406"/>
                      <a:pt x="3002" y="3311"/>
                    </a:cubicBezTo>
                    <a:cubicBezTo>
                      <a:pt x="2983" y="3238"/>
                      <a:pt x="2923" y="3207"/>
                      <a:pt x="2854" y="3207"/>
                    </a:cubicBezTo>
                    <a:cubicBezTo>
                      <a:pt x="2832" y="3207"/>
                      <a:pt x="2810" y="3210"/>
                      <a:pt x="2787" y="3216"/>
                    </a:cubicBezTo>
                    <a:cubicBezTo>
                      <a:pt x="2727" y="3241"/>
                      <a:pt x="2665" y="3255"/>
                      <a:pt x="2602" y="3255"/>
                    </a:cubicBezTo>
                    <a:cubicBezTo>
                      <a:pt x="2490" y="3255"/>
                      <a:pt x="2379" y="3212"/>
                      <a:pt x="2287" y="3121"/>
                    </a:cubicBezTo>
                    <a:cubicBezTo>
                      <a:pt x="2073" y="2954"/>
                      <a:pt x="1882" y="2740"/>
                      <a:pt x="1692" y="2525"/>
                    </a:cubicBezTo>
                    <a:cubicBezTo>
                      <a:pt x="2263" y="1858"/>
                      <a:pt x="2501" y="1239"/>
                      <a:pt x="2597" y="1001"/>
                    </a:cubicBezTo>
                    <a:lnTo>
                      <a:pt x="2835" y="1001"/>
                    </a:lnTo>
                    <a:cubicBezTo>
                      <a:pt x="2906" y="1001"/>
                      <a:pt x="2978" y="930"/>
                      <a:pt x="2978" y="834"/>
                    </a:cubicBezTo>
                    <a:cubicBezTo>
                      <a:pt x="2978" y="739"/>
                      <a:pt x="2906" y="692"/>
                      <a:pt x="2835" y="692"/>
                    </a:cubicBezTo>
                    <a:lnTo>
                      <a:pt x="1644" y="692"/>
                    </a:lnTo>
                    <a:lnTo>
                      <a:pt x="1644" y="144"/>
                    </a:lnTo>
                    <a:cubicBezTo>
                      <a:pt x="1644" y="72"/>
                      <a:pt x="1573" y="1"/>
                      <a:pt x="14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2"/>
              <p:cNvSpPr/>
              <p:nvPr/>
            </p:nvSpPr>
            <p:spPr>
              <a:xfrm>
                <a:off x="5632013" y="4157759"/>
                <a:ext cx="367208" cy="344779"/>
              </a:xfrm>
              <a:custGeom>
                <a:rect b="b" l="l" r="r" t="t"/>
                <a:pathLst>
                  <a:path extrusionOk="0" h="9884" w="10527">
                    <a:moveTo>
                      <a:pt x="3025" y="1"/>
                    </a:moveTo>
                    <a:cubicBezTo>
                      <a:pt x="2358" y="1"/>
                      <a:pt x="1691" y="239"/>
                      <a:pt x="1167" y="644"/>
                    </a:cubicBezTo>
                    <a:cubicBezTo>
                      <a:pt x="1096" y="715"/>
                      <a:pt x="1072" y="787"/>
                      <a:pt x="1120" y="858"/>
                    </a:cubicBezTo>
                    <a:cubicBezTo>
                      <a:pt x="1165" y="888"/>
                      <a:pt x="1220" y="918"/>
                      <a:pt x="1266" y="918"/>
                    </a:cubicBezTo>
                    <a:cubicBezTo>
                      <a:pt x="1293" y="918"/>
                      <a:pt x="1317" y="908"/>
                      <a:pt x="1334" y="882"/>
                    </a:cubicBezTo>
                    <a:cubicBezTo>
                      <a:pt x="1810" y="501"/>
                      <a:pt x="2406" y="287"/>
                      <a:pt x="3025" y="287"/>
                    </a:cubicBezTo>
                    <a:lnTo>
                      <a:pt x="3073" y="287"/>
                    </a:lnTo>
                    <a:cubicBezTo>
                      <a:pt x="3811" y="287"/>
                      <a:pt x="4502" y="596"/>
                      <a:pt x="5025" y="1096"/>
                    </a:cubicBezTo>
                    <a:cubicBezTo>
                      <a:pt x="5573" y="1620"/>
                      <a:pt x="5859" y="2311"/>
                      <a:pt x="5859" y="3049"/>
                    </a:cubicBezTo>
                    <a:cubicBezTo>
                      <a:pt x="5859" y="4573"/>
                      <a:pt x="4621" y="5835"/>
                      <a:pt x="3096" y="5835"/>
                    </a:cubicBezTo>
                    <a:cubicBezTo>
                      <a:pt x="2977" y="5835"/>
                      <a:pt x="2858" y="5835"/>
                      <a:pt x="2739" y="5788"/>
                    </a:cubicBezTo>
                    <a:cubicBezTo>
                      <a:pt x="2644" y="5788"/>
                      <a:pt x="2596" y="5788"/>
                      <a:pt x="2525" y="5859"/>
                    </a:cubicBezTo>
                    <a:lnTo>
                      <a:pt x="1930" y="6359"/>
                    </a:lnTo>
                    <a:lnTo>
                      <a:pt x="1930" y="5740"/>
                    </a:lnTo>
                    <a:cubicBezTo>
                      <a:pt x="1930" y="5645"/>
                      <a:pt x="1882" y="5550"/>
                      <a:pt x="1787" y="5502"/>
                    </a:cubicBezTo>
                    <a:cubicBezTo>
                      <a:pt x="858" y="5026"/>
                      <a:pt x="286" y="4073"/>
                      <a:pt x="286" y="3049"/>
                    </a:cubicBezTo>
                    <a:cubicBezTo>
                      <a:pt x="286" y="2430"/>
                      <a:pt x="501" y="1835"/>
                      <a:pt x="882" y="1358"/>
                    </a:cubicBezTo>
                    <a:cubicBezTo>
                      <a:pt x="953" y="1311"/>
                      <a:pt x="929" y="1192"/>
                      <a:pt x="858" y="1144"/>
                    </a:cubicBezTo>
                    <a:cubicBezTo>
                      <a:pt x="841" y="1127"/>
                      <a:pt x="815" y="1119"/>
                      <a:pt x="787" y="1119"/>
                    </a:cubicBezTo>
                    <a:cubicBezTo>
                      <a:pt x="735" y="1119"/>
                      <a:pt x="674" y="1145"/>
                      <a:pt x="644" y="1192"/>
                    </a:cubicBezTo>
                    <a:cubicBezTo>
                      <a:pt x="239" y="1715"/>
                      <a:pt x="1" y="2382"/>
                      <a:pt x="1" y="3097"/>
                    </a:cubicBezTo>
                    <a:cubicBezTo>
                      <a:pt x="1" y="4216"/>
                      <a:pt x="620" y="5264"/>
                      <a:pt x="1596" y="5788"/>
                    </a:cubicBezTo>
                    <a:lnTo>
                      <a:pt x="1596" y="6478"/>
                    </a:lnTo>
                    <a:cubicBezTo>
                      <a:pt x="1596" y="6597"/>
                      <a:pt x="1668" y="6693"/>
                      <a:pt x="1739" y="6717"/>
                    </a:cubicBezTo>
                    <a:cubicBezTo>
                      <a:pt x="1787" y="6740"/>
                      <a:pt x="1834" y="6740"/>
                      <a:pt x="1858" y="6740"/>
                    </a:cubicBezTo>
                    <a:cubicBezTo>
                      <a:pt x="1930" y="6740"/>
                      <a:pt x="1977" y="6717"/>
                      <a:pt x="2049" y="6693"/>
                    </a:cubicBezTo>
                    <a:lnTo>
                      <a:pt x="2715" y="6145"/>
                    </a:lnTo>
                    <a:cubicBezTo>
                      <a:pt x="2834" y="6193"/>
                      <a:pt x="2977" y="6193"/>
                      <a:pt x="3096" y="6193"/>
                    </a:cubicBezTo>
                    <a:cubicBezTo>
                      <a:pt x="3525" y="6193"/>
                      <a:pt x="3978" y="6097"/>
                      <a:pt x="4359" y="5907"/>
                    </a:cubicBezTo>
                    <a:lnTo>
                      <a:pt x="4359" y="6216"/>
                    </a:lnTo>
                    <a:cubicBezTo>
                      <a:pt x="4359" y="6812"/>
                      <a:pt x="4549" y="7383"/>
                      <a:pt x="4835" y="7860"/>
                    </a:cubicBezTo>
                    <a:cubicBezTo>
                      <a:pt x="5144" y="8336"/>
                      <a:pt x="5597" y="8717"/>
                      <a:pt x="6097" y="8979"/>
                    </a:cubicBezTo>
                    <a:cubicBezTo>
                      <a:pt x="6123" y="8985"/>
                      <a:pt x="6148" y="8988"/>
                      <a:pt x="6172" y="8988"/>
                    </a:cubicBezTo>
                    <a:cubicBezTo>
                      <a:pt x="6238" y="8988"/>
                      <a:pt x="6294" y="8966"/>
                      <a:pt x="6311" y="8931"/>
                    </a:cubicBezTo>
                    <a:cubicBezTo>
                      <a:pt x="6335" y="8836"/>
                      <a:pt x="6311" y="8741"/>
                      <a:pt x="6240" y="8717"/>
                    </a:cubicBezTo>
                    <a:cubicBezTo>
                      <a:pt x="5811" y="8479"/>
                      <a:pt x="5406" y="8145"/>
                      <a:pt x="5121" y="7693"/>
                    </a:cubicBezTo>
                    <a:cubicBezTo>
                      <a:pt x="4859" y="7264"/>
                      <a:pt x="4692" y="6740"/>
                      <a:pt x="4692" y="6216"/>
                    </a:cubicBezTo>
                    <a:cubicBezTo>
                      <a:pt x="4692" y="6074"/>
                      <a:pt x="4692" y="5883"/>
                      <a:pt x="4740" y="5740"/>
                    </a:cubicBezTo>
                    <a:cubicBezTo>
                      <a:pt x="5454" y="5311"/>
                      <a:pt x="5954" y="4597"/>
                      <a:pt x="6121" y="3764"/>
                    </a:cubicBezTo>
                    <a:cubicBezTo>
                      <a:pt x="6526" y="3573"/>
                      <a:pt x="7002" y="3454"/>
                      <a:pt x="7431" y="3454"/>
                    </a:cubicBezTo>
                    <a:lnTo>
                      <a:pt x="7478" y="3454"/>
                    </a:lnTo>
                    <a:cubicBezTo>
                      <a:pt x="8979" y="3454"/>
                      <a:pt x="10241" y="4692"/>
                      <a:pt x="10241" y="6216"/>
                    </a:cubicBezTo>
                    <a:cubicBezTo>
                      <a:pt x="10241" y="7264"/>
                      <a:pt x="9669" y="8169"/>
                      <a:pt x="8740" y="8645"/>
                    </a:cubicBezTo>
                    <a:cubicBezTo>
                      <a:pt x="8669" y="8717"/>
                      <a:pt x="8598" y="8812"/>
                      <a:pt x="8598" y="8884"/>
                    </a:cubicBezTo>
                    <a:lnTo>
                      <a:pt x="8598" y="9527"/>
                    </a:lnTo>
                    <a:lnTo>
                      <a:pt x="8002" y="9003"/>
                    </a:lnTo>
                    <a:cubicBezTo>
                      <a:pt x="7955" y="8955"/>
                      <a:pt x="7859" y="8955"/>
                      <a:pt x="7788" y="8955"/>
                    </a:cubicBezTo>
                    <a:cubicBezTo>
                      <a:pt x="7660" y="8965"/>
                      <a:pt x="7527" y="8971"/>
                      <a:pt x="7394" y="8971"/>
                    </a:cubicBezTo>
                    <a:cubicBezTo>
                      <a:pt x="7206" y="8971"/>
                      <a:pt x="7017" y="8959"/>
                      <a:pt x="6835" y="8931"/>
                    </a:cubicBezTo>
                    <a:cubicBezTo>
                      <a:pt x="6820" y="8921"/>
                      <a:pt x="6803" y="8916"/>
                      <a:pt x="6786" y="8916"/>
                    </a:cubicBezTo>
                    <a:cubicBezTo>
                      <a:pt x="6727" y="8916"/>
                      <a:pt x="6669" y="8976"/>
                      <a:pt x="6669" y="9050"/>
                    </a:cubicBezTo>
                    <a:cubicBezTo>
                      <a:pt x="6621" y="9122"/>
                      <a:pt x="6692" y="9217"/>
                      <a:pt x="6788" y="9217"/>
                    </a:cubicBezTo>
                    <a:cubicBezTo>
                      <a:pt x="7020" y="9271"/>
                      <a:pt x="7279" y="9297"/>
                      <a:pt x="7545" y="9297"/>
                    </a:cubicBezTo>
                    <a:cubicBezTo>
                      <a:pt x="7633" y="9297"/>
                      <a:pt x="7722" y="9294"/>
                      <a:pt x="7812" y="9288"/>
                    </a:cubicBezTo>
                    <a:lnTo>
                      <a:pt x="8479" y="9812"/>
                    </a:lnTo>
                    <a:cubicBezTo>
                      <a:pt x="8550" y="9836"/>
                      <a:pt x="8598" y="9884"/>
                      <a:pt x="8669" y="9884"/>
                    </a:cubicBezTo>
                    <a:cubicBezTo>
                      <a:pt x="8693" y="9884"/>
                      <a:pt x="8740" y="9884"/>
                      <a:pt x="8788" y="9836"/>
                    </a:cubicBezTo>
                    <a:cubicBezTo>
                      <a:pt x="8860" y="9789"/>
                      <a:pt x="8931" y="9693"/>
                      <a:pt x="8931" y="9598"/>
                    </a:cubicBezTo>
                    <a:lnTo>
                      <a:pt x="8931" y="8931"/>
                    </a:lnTo>
                    <a:cubicBezTo>
                      <a:pt x="9931" y="8384"/>
                      <a:pt x="10527" y="7336"/>
                      <a:pt x="10527" y="6216"/>
                    </a:cubicBezTo>
                    <a:cubicBezTo>
                      <a:pt x="10503" y="4526"/>
                      <a:pt x="9145" y="3144"/>
                      <a:pt x="7431" y="3121"/>
                    </a:cubicBezTo>
                    <a:cubicBezTo>
                      <a:pt x="7002" y="3121"/>
                      <a:pt x="6550" y="3216"/>
                      <a:pt x="6169" y="3382"/>
                    </a:cubicBezTo>
                    <a:lnTo>
                      <a:pt x="6169" y="3097"/>
                    </a:lnTo>
                    <a:cubicBezTo>
                      <a:pt x="6169" y="2263"/>
                      <a:pt x="5835" y="1477"/>
                      <a:pt x="5240" y="882"/>
                    </a:cubicBezTo>
                    <a:cubicBezTo>
                      <a:pt x="4644" y="310"/>
                      <a:pt x="3906" y="1"/>
                      <a:pt x="307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2"/>
              <p:cNvSpPr/>
              <p:nvPr/>
            </p:nvSpPr>
            <p:spPr>
              <a:xfrm>
                <a:off x="5692674" y="4204292"/>
                <a:ext cx="93904" cy="113298"/>
              </a:xfrm>
              <a:custGeom>
                <a:rect b="b" l="l" r="r" t="t"/>
                <a:pathLst>
                  <a:path extrusionOk="0" h="3248" w="2692">
                    <a:moveTo>
                      <a:pt x="1357" y="501"/>
                    </a:moveTo>
                    <a:lnTo>
                      <a:pt x="2000" y="2239"/>
                    </a:lnTo>
                    <a:lnTo>
                      <a:pt x="691" y="2239"/>
                    </a:lnTo>
                    <a:lnTo>
                      <a:pt x="1357" y="501"/>
                    </a:lnTo>
                    <a:close/>
                    <a:moveTo>
                      <a:pt x="1381" y="0"/>
                    </a:moveTo>
                    <a:cubicBezTo>
                      <a:pt x="1286" y="0"/>
                      <a:pt x="1191" y="48"/>
                      <a:pt x="1167" y="143"/>
                    </a:cubicBezTo>
                    <a:lnTo>
                      <a:pt x="71" y="3025"/>
                    </a:lnTo>
                    <a:cubicBezTo>
                      <a:pt x="0" y="3120"/>
                      <a:pt x="48" y="3215"/>
                      <a:pt x="143" y="3239"/>
                    </a:cubicBezTo>
                    <a:cubicBezTo>
                      <a:pt x="160" y="3245"/>
                      <a:pt x="178" y="3248"/>
                      <a:pt x="196" y="3248"/>
                    </a:cubicBezTo>
                    <a:cubicBezTo>
                      <a:pt x="255" y="3248"/>
                      <a:pt x="315" y="3217"/>
                      <a:pt x="333" y="3144"/>
                    </a:cubicBezTo>
                    <a:lnTo>
                      <a:pt x="572" y="2525"/>
                    </a:lnTo>
                    <a:lnTo>
                      <a:pt x="2120" y="2525"/>
                    </a:lnTo>
                    <a:lnTo>
                      <a:pt x="2358" y="3144"/>
                    </a:lnTo>
                    <a:cubicBezTo>
                      <a:pt x="2405" y="3215"/>
                      <a:pt x="2453" y="3239"/>
                      <a:pt x="2524" y="3239"/>
                    </a:cubicBezTo>
                    <a:lnTo>
                      <a:pt x="2572" y="3239"/>
                    </a:lnTo>
                    <a:cubicBezTo>
                      <a:pt x="2667" y="3215"/>
                      <a:pt x="2691" y="3120"/>
                      <a:pt x="2667" y="3025"/>
                    </a:cubicBezTo>
                    <a:lnTo>
                      <a:pt x="1596" y="143"/>
                    </a:lnTo>
                    <a:cubicBezTo>
                      <a:pt x="1572" y="48"/>
                      <a:pt x="1477" y="0"/>
                      <a:pt x="13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2" name="Google Shape;1802;p62"/>
          <p:cNvGrpSpPr/>
          <p:nvPr/>
        </p:nvGrpSpPr>
        <p:grpSpPr>
          <a:xfrm>
            <a:off x="6967750" y="2217584"/>
            <a:ext cx="521100" cy="520800"/>
            <a:chOff x="2324928" y="2796275"/>
            <a:chExt cx="521100" cy="520800"/>
          </a:xfrm>
        </p:grpSpPr>
        <p:sp>
          <p:nvSpPr>
            <p:cNvPr id="1803" name="Google Shape;1803;p62"/>
            <p:cNvSpPr/>
            <p:nvPr/>
          </p:nvSpPr>
          <p:spPr>
            <a:xfrm>
              <a:off x="2324928"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4" name="Google Shape;1804;p62"/>
            <p:cNvGrpSpPr/>
            <p:nvPr/>
          </p:nvGrpSpPr>
          <p:grpSpPr>
            <a:xfrm>
              <a:off x="2407682" y="2873908"/>
              <a:ext cx="355592" cy="365534"/>
              <a:chOff x="2285909" y="2929163"/>
              <a:chExt cx="355592" cy="365534"/>
            </a:xfrm>
          </p:grpSpPr>
          <p:sp>
            <p:nvSpPr>
              <p:cNvPr id="1805" name="Google Shape;1805;p62"/>
              <p:cNvSpPr/>
              <p:nvPr/>
            </p:nvSpPr>
            <p:spPr>
              <a:xfrm>
                <a:off x="2296723" y="3166433"/>
                <a:ext cx="16639" cy="21104"/>
              </a:xfrm>
              <a:custGeom>
                <a:rect b="b" l="l" r="r" t="t"/>
                <a:pathLst>
                  <a:path extrusionOk="0" h="605" w="477">
                    <a:moveTo>
                      <a:pt x="183" y="1"/>
                    </a:moveTo>
                    <a:cubicBezTo>
                      <a:pt x="163" y="1"/>
                      <a:pt x="142" y="4"/>
                      <a:pt x="119" y="9"/>
                    </a:cubicBezTo>
                    <a:cubicBezTo>
                      <a:pt x="24" y="33"/>
                      <a:pt x="0" y="128"/>
                      <a:pt x="24" y="224"/>
                    </a:cubicBezTo>
                    <a:cubicBezTo>
                      <a:pt x="48" y="319"/>
                      <a:pt x="119" y="438"/>
                      <a:pt x="143" y="509"/>
                    </a:cubicBezTo>
                    <a:cubicBezTo>
                      <a:pt x="167" y="581"/>
                      <a:pt x="239" y="605"/>
                      <a:pt x="286" y="605"/>
                    </a:cubicBezTo>
                    <a:lnTo>
                      <a:pt x="358" y="605"/>
                    </a:lnTo>
                    <a:cubicBezTo>
                      <a:pt x="453" y="581"/>
                      <a:pt x="477" y="486"/>
                      <a:pt x="453" y="390"/>
                    </a:cubicBezTo>
                    <a:cubicBezTo>
                      <a:pt x="381" y="319"/>
                      <a:pt x="358" y="224"/>
                      <a:pt x="334" y="105"/>
                    </a:cubicBezTo>
                    <a:cubicBezTo>
                      <a:pt x="297" y="32"/>
                      <a:pt x="247" y="1"/>
                      <a:pt x="1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2"/>
              <p:cNvSpPr/>
              <p:nvPr/>
            </p:nvSpPr>
            <p:spPr>
              <a:xfrm>
                <a:off x="2615723" y="3035659"/>
                <a:ext cx="15802" cy="21453"/>
              </a:xfrm>
              <a:custGeom>
                <a:rect b="b" l="l" r="r" t="t"/>
                <a:pathLst>
                  <a:path extrusionOk="0" h="615" w="453">
                    <a:moveTo>
                      <a:pt x="183" y="0"/>
                    </a:moveTo>
                    <a:cubicBezTo>
                      <a:pt x="161" y="0"/>
                      <a:pt x="139" y="6"/>
                      <a:pt x="119" y="19"/>
                    </a:cubicBezTo>
                    <a:cubicBezTo>
                      <a:pt x="24" y="43"/>
                      <a:pt x="0" y="139"/>
                      <a:pt x="24" y="210"/>
                    </a:cubicBezTo>
                    <a:cubicBezTo>
                      <a:pt x="48" y="329"/>
                      <a:pt x="119" y="424"/>
                      <a:pt x="143" y="520"/>
                    </a:cubicBezTo>
                    <a:cubicBezTo>
                      <a:pt x="167" y="567"/>
                      <a:pt x="238" y="615"/>
                      <a:pt x="286" y="615"/>
                    </a:cubicBezTo>
                    <a:lnTo>
                      <a:pt x="334" y="615"/>
                    </a:lnTo>
                    <a:cubicBezTo>
                      <a:pt x="429" y="567"/>
                      <a:pt x="453" y="496"/>
                      <a:pt x="429" y="401"/>
                    </a:cubicBezTo>
                    <a:cubicBezTo>
                      <a:pt x="405" y="305"/>
                      <a:pt x="334" y="186"/>
                      <a:pt x="310" y="91"/>
                    </a:cubicBezTo>
                    <a:cubicBezTo>
                      <a:pt x="293" y="39"/>
                      <a:pt x="238" y="0"/>
                      <a:pt x="1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2"/>
              <p:cNvSpPr/>
              <p:nvPr/>
            </p:nvSpPr>
            <p:spPr>
              <a:xfrm>
                <a:off x="2626502" y="3068553"/>
                <a:ext cx="14162" cy="22639"/>
              </a:xfrm>
              <a:custGeom>
                <a:rect b="b" l="l" r="r" t="t"/>
                <a:pathLst>
                  <a:path extrusionOk="0" h="649" w="406">
                    <a:moveTo>
                      <a:pt x="156" y="1"/>
                    </a:moveTo>
                    <a:cubicBezTo>
                      <a:pt x="145" y="1"/>
                      <a:pt x="133" y="2"/>
                      <a:pt x="120" y="5"/>
                    </a:cubicBezTo>
                    <a:cubicBezTo>
                      <a:pt x="72" y="77"/>
                      <a:pt x="1" y="172"/>
                      <a:pt x="1" y="220"/>
                    </a:cubicBezTo>
                    <a:cubicBezTo>
                      <a:pt x="48" y="315"/>
                      <a:pt x="48" y="434"/>
                      <a:pt x="72" y="529"/>
                    </a:cubicBezTo>
                    <a:cubicBezTo>
                      <a:pt x="72" y="624"/>
                      <a:pt x="167" y="648"/>
                      <a:pt x="215" y="648"/>
                    </a:cubicBezTo>
                    <a:lnTo>
                      <a:pt x="239" y="648"/>
                    </a:lnTo>
                    <a:cubicBezTo>
                      <a:pt x="334" y="648"/>
                      <a:pt x="406" y="553"/>
                      <a:pt x="358" y="458"/>
                    </a:cubicBezTo>
                    <a:cubicBezTo>
                      <a:pt x="334" y="339"/>
                      <a:pt x="334" y="267"/>
                      <a:pt x="310" y="124"/>
                    </a:cubicBezTo>
                    <a:cubicBezTo>
                      <a:pt x="269" y="62"/>
                      <a:pt x="228" y="1"/>
                      <a:pt x="15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2"/>
              <p:cNvSpPr/>
              <p:nvPr/>
            </p:nvSpPr>
            <p:spPr>
              <a:xfrm>
                <a:off x="2287584" y="3132458"/>
                <a:ext cx="14162" cy="21871"/>
              </a:xfrm>
              <a:custGeom>
                <a:rect b="b" l="l" r="r" t="t"/>
                <a:pathLst>
                  <a:path extrusionOk="0" h="627" w="406">
                    <a:moveTo>
                      <a:pt x="190" y="1"/>
                    </a:moveTo>
                    <a:cubicBezTo>
                      <a:pt x="175" y="1"/>
                      <a:pt x="160" y="3"/>
                      <a:pt x="143" y="7"/>
                    </a:cubicBezTo>
                    <a:cubicBezTo>
                      <a:pt x="48" y="7"/>
                      <a:pt x="0" y="102"/>
                      <a:pt x="24" y="174"/>
                    </a:cubicBezTo>
                    <a:cubicBezTo>
                      <a:pt x="48" y="293"/>
                      <a:pt x="48" y="388"/>
                      <a:pt x="72" y="507"/>
                    </a:cubicBezTo>
                    <a:cubicBezTo>
                      <a:pt x="120" y="578"/>
                      <a:pt x="167" y="626"/>
                      <a:pt x="239" y="626"/>
                    </a:cubicBezTo>
                    <a:lnTo>
                      <a:pt x="262" y="626"/>
                    </a:lnTo>
                    <a:cubicBezTo>
                      <a:pt x="358" y="578"/>
                      <a:pt x="405" y="507"/>
                      <a:pt x="381" y="412"/>
                    </a:cubicBezTo>
                    <a:cubicBezTo>
                      <a:pt x="358" y="340"/>
                      <a:pt x="358" y="221"/>
                      <a:pt x="310" y="126"/>
                    </a:cubicBezTo>
                    <a:cubicBezTo>
                      <a:pt x="310" y="47"/>
                      <a:pt x="261" y="1"/>
                      <a:pt x="1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2"/>
              <p:cNvSpPr/>
              <p:nvPr/>
            </p:nvSpPr>
            <p:spPr>
              <a:xfrm>
                <a:off x="2285909" y="3096145"/>
                <a:ext cx="10848" cy="21627"/>
              </a:xfrm>
              <a:custGeom>
                <a:rect b="b" l="l" r="r" t="t"/>
                <a:pathLst>
                  <a:path extrusionOk="0" h="620" w="311">
                    <a:moveTo>
                      <a:pt x="168" y="0"/>
                    </a:moveTo>
                    <a:cubicBezTo>
                      <a:pt x="72" y="0"/>
                      <a:pt x="1" y="72"/>
                      <a:pt x="1" y="143"/>
                    </a:cubicBezTo>
                    <a:lnTo>
                      <a:pt x="1" y="476"/>
                    </a:lnTo>
                    <a:cubicBezTo>
                      <a:pt x="1" y="572"/>
                      <a:pt x="72" y="619"/>
                      <a:pt x="168" y="619"/>
                    </a:cubicBezTo>
                    <a:cubicBezTo>
                      <a:pt x="239" y="619"/>
                      <a:pt x="310" y="548"/>
                      <a:pt x="310" y="453"/>
                    </a:cubicBezTo>
                    <a:lnTo>
                      <a:pt x="310" y="143"/>
                    </a:lnTo>
                    <a:cubicBezTo>
                      <a:pt x="310" y="72"/>
                      <a:pt x="239" y="0"/>
                      <a:pt x="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2"/>
              <p:cNvSpPr/>
              <p:nvPr/>
            </p:nvSpPr>
            <p:spPr>
              <a:xfrm>
                <a:off x="2300874" y="3027322"/>
                <a:ext cx="14999" cy="19848"/>
              </a:xfrm>
              <a:custGeom>
                <a:rect b="b" l="l" r="r" t="t"/>
                <a:pathLst>
                  <a:path extrusionOk="0" h="569" w="430">
                    <a:moveTo>
                      <a:pt x="276" y="1"/>
                    </a:moveTo>
                    <a:cubicBezTo>
                      <a:pt x="213" y="1"/>
                      <a:pt x="160" y="34"/>
                      <a:pt x="143" y="68"/>
                    </a:cubicBezTo>
                    <a:cubicBezTo>
                      <a:pt x="72" y="163"/>
                      <a:pt x="48" y="258"/>
                      <a:pt x="0" y="378"/>
                    </a:cubicBezTo>
                    <a:cubicBezTo>
                      <a:pt x="0" y="425"/>
                      <a:pt x="24" y="520"/>
                      <a:pt x="72" y="568"/>
                    </a:cubicBezTo>
                    <a:lnTo>
                      <a:pt x="143" y="568"/>
                    </a:lnTo>
                    <a:cubicBezTo>
                      <a:pt x="191" y="568"/>
                      <a:pt x="262" y="544"/>
                      <a:pt x="286" y="497"/>
                    </a:cubicBezTo>
                    <a:cubicBezTo>
                      <a:pt x="334" y="401"/>
                      <a:pt x="382" y="306"/>
                      <a:pt x="405" y="211"/>
                    </a:cubicBezTo>
                    <a:cubicBezTo>
                      <a:pt x="429" y="139"/>
                      <a:pt x="405" y="44"/>
                      <a:pt x="358" y="20"/>
                    </a:cubicBezTo>
                    <a:cubicBezTo>
                      <a:pt x="330" y="6"/>
                      <a:pt x="302" y="1"/>
                      <a:pt x="2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2"/>
              <p:cNvSpPr/>
              <p:nvPr/>
            </p:nvSpPr>
            <p:spPr>
              <a:xfrm>
                <a:off x="2289258" y="3060705"/>
                <a:ext cx="14965" cy="21348"/>
              </a:xfrm>
              <a:custGeom>
                <a:rect b="b" l="l" r="r" t="t"/>
                <a:pathLst>
                  <a:path extrusionOk="0" h="612" w="429">
                    <a:moveTo>
                      <a:pt x="213" y="1"/>
                    </a:moveTo>
                    <a:cubicBezTo>
                      <a:pt x="153" y="1"/>
                      <a:pt x="95" y="61"/>
                      <a:pt x="95" y="135"/>
                    </a:cubicBezTo>
                    <a:cubicBezTo>
                      <a:pt x="72" y="206"/>
                      <a:pt x="24" y="325"/>
                      <a:pt x="0" y="421"/>
                    </a:cubicBezTo>
                    <a:cubicBezTo>
                      <a:pt x="0" y="516"/>
                      <a:pt x="72" y="564"/>
                      <a:pt x="143" y="611"/>
                    </a:cubicBezTo>
                    <a:lnTo>
                      <a:pt x="191" y="611"/>
                    </a:lnTo>
                    <a:cubicBezTo>
                      <a:pt x="238" y="611"/>
                      <a:pt x="333" y="540"/>
                      <a:pt x="333" y="492"/>
                    </a:cubicBezTo>
                    <a:cubicBezTo>
                      <a:pt x="357" y="397"/>
                      <a:pt x="357" y="278"/>
                      <a:pt x="381" y="183"/>
                    </a:cubicBezTo>
                    <a:cubicBezTo>
                      <a:pt x="429" y="87"/>
                      <a:pt x="357" y="16"/>
                      <a:pt x="262" y="16"/>
                    </a:cubicBezTo>
                    <a:cubicBezTo>
                      <a:pt x="246" y="5"/>
                      <a:pt x="230" y="1"/>
                      <a:pt x="2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2"/>
              <p:cNvSpPr/>
              <p:nvPr/>
            </p:nvSpPr>
            <p:spPr>
              <a:xfrm>
                <a:off x="2439602" y="2934151"/>
                <a:ext cx="22464" cy="12488"/>
              </a:xfrm>
              <a:custGeom>
                <a:rect b="b" l="l" r="r" t="t"/>
                <a:pathLst>
                  <a:path extrusionOk="0" h="358" w="644">
                    <a:moveTo>
                      <a:pt x="477" y="0"/>
                    </a:moveTo>
                    <a:cubicBezTo>
                      <a:pt x="358" y="0"/>
                      <a:pt x="286" y="0"/>
                      <a:pt x="167" y="24"/>
                    </a:cubicBezTo>
                    <a:cubicBezTo>
                      <a:pt x="72" y="24"/>
                      <a:pt x="1" y="119"/>
                      <a:pt x="1" y="215"/>
                    </a:cubicBezTo>
                    <a:cubicBezTo>
                      <a:pt x="1" y="310"/>
                      <a:pt x="96" y="358"/>
                      <a:pt x="167" y="358"/>
                    </a:cubicBezTo>
                    <a:lnTo>
                      <a:pt x="191" y="358"/>
                    </a:lnTo>
                    <a:cubicBezTo>
                      <a:pt x="286" y="358"/>
                      <a:pt x="405" y="334"/>
                      <a:pt x="477" y="334"/>
                    </a:cubicBezTo>
                    <a:cubicBezTo>
                      <a:pt x="572" y="334"/>
                      <a:pt x="643" y="238"/>
                      <a:pt x="643" y="191"/>
                    </a:cubicBezTo>
                    <a:cubicBezTo>
                      <a:pt x="643" y="72"/>
                      <a:pt x="572" y="0"/>
                      <a:pt x="4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2"/>
              <p:cNvSpPr/>
              <p:nvPr/>
            </p:nvSpPr>
            <p:spPr>
              <a:xfrm>
                <a:off x="2611572" y="3176863"/>
                <a:ext cx="16639" cy="21488"/>
              </a:xfrm>
              <a:custGeom>
                <a:rect b="b" l="l" r="r" t="t"/>
                <a:pathLst>
                  <a:path extrusionOk="0" h="616" w="477">
                    <a:moveTo>
                      <a:pt x="279" y="1"/>
                    </a:moveTo>
                    <a:cubicBezTo>
                      <a:pt x="214" y="1"/>
                      <a:pt x="160" y="40"/>
                      <a:pt x="143" y="91"/>
                    </a:cubicBezTo>
                    <a:cubicBezTo>
                      <a:pt x="95" y="187"/>
                      <a:pt x="48" y="282"/>
                      <a:pt x="24" y="377"/>
                    </a:cubicBezTo>
                    <a:cubicBezTo>
                      <a:pt x="0" y="449"/>
                      <a:pt x="24" y="544"/>
                      <a:pt x="72" y="568"/>
                    </a:cubicBezTo>
                    <a:cubicBezTo>
                      <a:pt x="119" y="568"/>
                      <a:pt x="143" y="615"/>
                      <a:pt x="143" y="615"/>
                    </a:cubicBezTo>
                    <a:cubicBezTo>
                      <a:pt x="191" y="615"/>
                      <a:pt x="262" y="568"/>
                      <a:pt x="286" y="520"/>
                    </a:cubicBezTo>
                    <a:cubicBezTo>
                      <a:pt x="357" y="425"/>
                      <a:pt x="381" y="330"/>
                      <a:pt x="429" y="210"/>
                    </a:cubicBezTo>
                    <a:cubicBezTo>
                      <a:pt x="476" y="139"/>
                      <a:pt x="429" y="44"/>
                      <a:pt x="357" y="20"/>
                    </a:cubicBezTo>
                    <a:cubicBezTo>
                      <a:pt x="331" y="7"/>
                      <a:pt x="304" y="1"/>
                      <a:pt x="2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2"/>
              <p:cNvSpPr/>
              <p:nvPr/>
            </p:nvSpPr>
            <p:spPr>
              <a:xfrm>
                <a:off x="2630653" y="3106924"/>
                <a:ext cx="10848" cy="20825"/>
              </a:xfrm>
              <a:custGeom>
                <a:rect b="b" l="l" r="r" t="t"/>
                <a:pathLst>
                  <a:path extrusionOk="0" h="597" w="311">
                    <a:moveTo>
                      <a:pt x="144" y="1"/>
                    </a:moveTo>
                    <a:cubicBezTo>
                      <a:pt x="72" y="1"/>
                      <a:pt x="1" y="48"/>
                      <a:pt x="1" y="144"/>
                    </a:cubicBezTo>
                    <a:lnTo>
                      <a:pt x="1" y="429"/>
                    </a:lnTo>
                    <a:cubicBezTo>
                      <a:pt x="1" y="525"/>
                      <a:pt x="72" y="596"/>
                      <a:pt x="144" y="596"/>
                    </a:cubicBezTo>
                    <a:cubicBezTo>
                      <a:pt x="239" y="596"/>
                      <a:pt x="310" y="525"/>
                      <a:pt x="310" y="429"/>
                    </a:cubicBezTo>
                    <a:lnTo>
                      <a:pt x="310" y="144"/>
                    </a:lnTo>
                    <a:cubicBezTo>
                      <a:pt x="310" y="48"/>
                      <a:pt x="239" y="1"/>
                      <a:pt x="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2"/>
              <p:cNvSpPr/>
              <p:nvPr/>
            </p:nvSpPr>
            <p:spPr>
              <a:xfrm>
                <a:off x="2624863" y="3142504"/>
                <a:ext cx="14127" cy="20964"/>
              </a:xfrm>
              <a:custGeom>
                <a:rect b="b" l="l" r="r" t="t"/>
                <a:pathLst>
                  <a:path extrusionOk="0" h="601" w="405">
                    <a:moveTo>
                      <a:pt x="224" y="0"/>
                    </a:moveTo>
                    <a:cubicBezTo>
                      <a:pt x="143" y="0"/>
                      <a:pt x="72" y="62"/>
                      <a:pt x="72" y="124"/>
                    </a:cubicBezTo>
                    <a:cubicBezTo>
                      <a:pt x="48" y="219"/>
                      <a:pt x="24" y="338"/>
                      <a:pt x="24" y="433"/>
                    </a:cubicBezTo>
                    <a:cubicBezTo>
                      <a:pt x="0" y="529"/>
                      <a:pt x="48" y="600"/>
                      <a:pt x="143" y="600"/>
                    </a:cubicBezTo>
                    <a:lnTo>
                      <a:pt x="167" y="600"/>
                    </a:lnTo>
                    <a:cubicBezTo>
                      <a:pt x="238" y="600"/>
                      <a:pt x="286" y="576"/>
                      <a:pt x="310" y="481"/>
                    </a:cubicBezTo>
                    <a:cubicBezTo>
                      <a:pt x="357" y="410"/>
                      <a:pt x="381" y="290"/>
                      <a:pt x="405" y="195"/>
                    </a:cubicBezTo>
                    <a:cubicBezTo>
                      <a:pt x="381" y="100"/>
                      <a:pt x="310" y="5"/>
                      <a:pt x="262" y="5"/>
                    </a:cubicBezTo>
                    <a:cubicBezTo>
                      <a:pt x="249" y="2"/>
                      <a:pt x="237" y="0"/>
                      <a:pt x="2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2"/>
              <p:cNvSpPr/>
              <p:nvPr/>
            </p:nvSpPr>
            <p:spPr>
              <a:xfrm>
                <a:off x="2510204" y="2942244"/>
                <a:ext cx="23302" cy="13534"/>
              </a:xfrm>
              <a:custGeom>
                <a:rect b="b" l="l" r="r" t="t"/>
                <a:pathLst>
                  <a:path extrusionOk="0" h="388" w="668">
                    <a:moveTo>
                      <a:pt x="199" y="0"/>
                    </a:moveTo>
                    <a:cubicBezTo>
                      <a:pt x="136" y="0"/>
                      <a:pt x="68" y="43"/>
                      <a:pt x="48" y="102"/>
                    </a:cubicBezTo>
                    <a:cubicBezTo>
                      <a:pt x="1" y="197"/>
                      <a:pt x="72" y="268"/>
                      <a:pt x="120" y="316"/>
                    </a:cubicBezTo>
                    <a:cubicBezTo>
                      <a:pt x="215" y="340"/>
                      <a:pt x="310" y="364"/>
                      <a:pt x="429" y="387"/>
                    </a:cubicBezTo>
                    <a:lnTo>
                      <a:pt x="477" y="387"/>
                    </a:lnTo>
                    <a:cubicBezTo>
                      <a:pt x="548" y="387"/>
                      <a:pt x="596" y="364"/>
                      <a:pt x="644" y="316"/>
                    </a:cubicBezTo>
                    <a:cubicBezTo>
                      <a:pt x="668" y="245"/>
                      <a:pt x="620" y="149"/>
                      <a:pt x="548" y="126"/>
                    </a:cubicBezTo>
                    <a:cubicBezTo>
                      <a:pt x="453" y="102"/>
                      <a:pt x="334" y="30"/>
                      <a:pt x="239" y="6"/>
                    </a:cubicBezTo>
                    <a:cubicBezTo>
                      <a:pt x="226" y="2"/>
                      <a:pt x="213" y="0"/>
                      <a:pt x="1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2"/>
              <p:cNvSpPr/>
              <p:nvPr/>
            </p:nvSpPr>
            <p:spPr>
              <a:xfrm>
                <a:off x="2429625" y="3276383"/>
                <a:ext cx="21627" cy="11686"/>
              </a:xfrm>
              <a:custGeom>
                <a:rect b="b" l="l" r="r" t="t"/>
                <a:pathLst>
                  <a:path extrusionOk="0" h="335" w="620">
                    <a:moveTo>
                      <a:pt x="167" y="1"/>
                    </a:moveTo>
                    <a:cubicBezTo>
                      <a:pt x="96" y="1"/>
                      <a:pt x="25" y="48"/>
                      <a:pt x="1" y="120"/>
                    </a:cubicBezTo>
                    <a:cubicBezTo>
                      <a:pt x="1" y="215"/>
                      <a:pt x="25" y="287"/>
                      <a:pt x="120" y="310"/>
                    </a:cubicBezTo>
                    <a:cubicBezTo>
                      <a:pt x="239" y="334"/>
                      <a:pt x="310" y="334"/>
                      <a:pt x="453" y="334"/>
                    </a:cubicBezTo>
                    <a:lnTo>
                      <a:pt x="477" y="334"/>
                    </a:lnTo>
                    <a:cubicBezTo>
                      <a:pt x="572" y="334"/>
                      <a:pt x="620" y="287"/>
                      <a:pt x="620" y="191"/>
                    </a:cubicBezTo>
                    <a:cubicBezTo>
                      <a:pt x="620" y="144"/>
                      <a:pt x="548" y="48"/>
                      <a:pt x="477" y="48"/>
                    </a:cubicBezTo>
                    <a:cubicBezTo>
                      <a:pt x="382" y="48"/>
                      <a:pt x="263" y="1"/>
                      <a:pt x="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2"/>
              <p:cNvSpPr/>
              <p:nvPr/>
            </p:nvSpPr>
            <p:spPr>
              <a:xfrm>
                <a:off x="2466182" y="3278057"/>
                <a:ext cx="21627" cy="11651"/>
              </a:xfrm>
              <a:custGeom>
                <a:rect b="b" l="l" r="r" t="t"/>
                <a:pathLst>
                  <a:path extrusionOk="0" h="334" w="620">
                    <a:moveTo>
                      <a:pt x="429" y="0"/>
                    </a:moveTo>
                    <a:cubicBezTo>
                      <a:pt x="358" y="0"/>
                      <a:pt x="239" y="24"/>
                      <a:pt x="143" y="24"/>
                    </a:cubicBezTo>
                    <a:cubicBezTo>
                      <a:pt x="48" y="24"/>
                      <a:pt x="1" y="120"/>
                      <a:pt x="1" y="167"/>
                    </a:cubicBezTo>
                    <a:cubicBezTo>
                      <a:pt x="1" y="262"/>
                      <a:pt x="48" y="334"/>
                      <a:pt x="143" y="334"/>
                    </a:cubicBezTo>
                    <a:cubicBezTo>
                      <a:pt x="263" y="334"/>
                      <a:pt x="358" y="334"/>
                      <a:pt x="477" y="286"/>
                    </a:cubicBezTo>
                    <a:cubicBezTo>
                      <a:pt x="548" y="286"/>
                      <a:pt x="620" y="215"/>
                      <a:pt x="620" y="120"/>
                    </a:cubicBezTo>
                    <a:cubicBezTo>
                      <a:pt x="596" y="48"/>
                      <a:pt x="524" y="0"/>
                      <a:pt x="4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2"/>
              <p:cNvSpPr/>
              <p:nvPr/>
            </p:nvSpPr>
            <p:spPr>
              <a:xfrm>
                <a:off x="2393905" y="3266965"/>
                <a:ext cx="23302" cy="15279"/>
              </a:xfrm>
              <a:custGeom>
                <a:rect b="b" l="l" r="r" t="t"/>
                <a:pathLst>
                  <a:path extrusionOk="0" h="438" w="668">
                    <a:moveTo>
                      <a:pt x="176" y="0"/>
                    </a:moveTo>
                    <a:cubicBezTo>
                      <a:pt x="113" y="0"/>
                      <a:pt x="67" y="31"/>
                      <a:pt x="48" y="104"/>
                    </a:cubicBezTo>
                    <a:cubicBezTo>
                      <a:pt x="1" y="199"/>
                      <a:pt x="48" y="295"/>
                      <a:pt x="120" y="318"/>
                    </a:cubicBezTo>
                    <a:cubicBezTo>
                      <a:pt x="215" y="342"/>
                      <a:pt x="334" y="414"/>
                      <a:pt x="429" y="438"/>
                    </a:cubicBezTo>
                    <a:lnTo>
                      <a:pt x="477" y="438"/>
                    </a:lnTo>
                    <a:cubicBezTo>
                      <a:pt x="548" y="438"/>
                      <a:pt x="596" y="390"/>
                      <a:pt x="644" y="318"/>
                    </a:cubicBezTo>
                    <a:cubicBezTo>
                      <a:pt x="668" y="223"/>
                      <a:pt x="596" y="128"/>
                      <a:pt x="548" y="104"/>
                    </a:cubicBezTo>
                    <a:cubicBezTo>
                      <a:pt x="453" y="80"/>
                      <a:pt x="358" y="56"/>
                      <a:pt x="239" y="9"/>
                    </a:cubicBezTo>
                    <a:cubicBezTo>
                      <a:pt x="216" y="3"/>
                      <a:pt x="195" y="0"/>
                      <a:pt x="1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2"/>
              <p:cNvSpPr/>
              <p:nvPr/>
            </p:nvSpPr>
            <p:spPr>
              <a:xfrm>
                <a:off x="2404719" y="2939697"/>
                <a:ext cx="22464" cy="15244"/>
              </a:xfrm>
              <a:custGeom>
                <a:rect b="b" l="l" r="r" t="t"/>
                <a:pathLst>
                  <a:path extrusionOk="0" h="437" w="644">
                    <a:moveTo>
                      <a:pt x="464" y="0"/>
                    </a:moveTo>
                    <a:cubicBezTo>
                      <a:pt x="445" y="0"/>
                      <a:pt x="425" y="3"/>
                      <a:pt x="405" y="8"/>
                    </a:cubicBezTo>
                    <a:cubicBezTo>
                      <a:pt x="334" y="56"/>
                      <a:pt x="215" y="79"/>
                      <a:pt x="119" y="103"/>
                    </a:cubicBezTo>
                    <a:cubicBezTo>
                      <a:pt x="24" y="151"/>
                      <a:pt x="0" y="222"/>
                      <a:pt x="24" y="318"/>
                    </a:cubicBezTo>
                    <a:cubicBezTo>
                      <a:pt x="48" y="365"/>
                      <a:pt x="119" y="437"/>
                      <a:pt x="167" y="437"/>
                    </a:cubicBezTo>
                    <a:lnTo>
                      <a:pt x="238" y="437"/>
                    </a:lnTo>
                    <a:cubicBezTo>
                      <a:pt x="334" y="413"/>
                      <a:pt x="405" y="365"/>
                      <a:pt x="524" y="341"/>
                    </a:cubicBezTo>
                    <a:cubicBezTo>
                      <a:pt x="619" y="318"/>
                      <a:pt x="643" y="222"/>
                      <a:pt x="643" y="175"/>
                    </a:cubicBezTo>
                    <a:cubicBezTo>
                      <a:pt x="606" y="43"/>
                      <a:pt x="538" y="0"/>
                      <a:pt x="4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2"/>
              <p:cNvSpPr/>
              <p:nvPr/>
            </p:nvSpPr>
            <p:spPr>
              <a:xfrm>
                <a:off x="2475321" y="2934988"/>
                <a:ext cx="22464" cy="12488"/>
              </a:xfrm>
              <a:custGeom>
                <a:rect b="b" l="l" r="r" t="t"/>
                <a:pathLst>
                  <a:path extrusionOk="0" h="358" w="644">
                    <a:moveTo>
                      <a:pt x="167" y="0"/>
                    </a:moveTo>
                    <a:cubicBezTo>
                      <a:pt x="96" y="0"/>
                      <a:pt x="24" y="72"/>
                      <a:pt x="1" y="143"/>
                    </a:cubicBezTo>
                    <a:cubicBezTo>
                      <a:pt x="1" y="238"/>
                      <a:pt x="48" y="310"/>
                      <a:pt x="143" y="334"/>
                    </a:cubicBezTo>
                    <a:cubicBezTo>
                      <a:pt x="239" y="334"/>
                      <a:pt x="358" y="357"/>
                      <a:pt x="429" y="357"/>
                    </a:cubicBezTo>
                    <a:lnTo>
                      <a:pt x="477" y="357"/>
                    </a:lnTo>
                    <a:cubicBezTo>
                      <a:pt x="524" y="357"/>
                      <a:pt x="620" y="310"/>
                      <a:pt x="620" y="238"/>
                    </a:cubicBezTo>
                    <a:cubicBezTo>
                      <a:pt x="644" y="143"/>
                      <a:pt x="596" y="72"/>
                      <a:pt x="501" y="48"/>
                    </a:cubicBezTo>
                    <a:cubicBezTo>
                      <a:pt x="382" y="0"/>
                      <a:pt x="286" y="0"/>
                      <a:pt x="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2"/>
              <p:cNvSpPr/>
              <p:nvPr/>
            </p:nvSpPr>
            <p:spPr>
              <a:xfrm>
                <a:off x="2501065" y="3270348"/>
                <a:ext cx="20825" cy="13569"/>
              </a:xfrm>
              <a:custGeom>
                <a:rect b="b" l="l" r="r" t="t"/>
                <a:pathLst>
                  <a:path extrusionOk="0" h="389" w="597">
                    <a:moveTo>
                      <a:pt x="469" y="1"/>
                    </a:moveTo>
                    <a:cubicBezTo>
                      <a:pt x="455" y="1"/>
                      <a:pt x="442" y="3"/>
                      <a:pt x="429" y="7"/>
                    </a:cubicBezTo>
                    <a:cubicBezTo>
                      <a:pt x="334" y="31"/>
                      <a:pt x="239" y="79"/>
                      <a:pt x="120" y="102"/>
                    </a:cubicBezTo>
                    <a:cubicBezTo>
                      <a:pt x="25" y="126"/>
                      <a:pt x="1" y="221"/>
                      <a:pt x="1" y="269"/>
                    </a:cubicBezTo>
                    <a:cubicBezTo>
                      <a:pt x="25" y="341"/>
                      <a:pt x="96" y="388"/>
                      <a:pt x="144" y="388"/>
                    </a:cubicBezTo>
                    <a:lnTo>
                      <a:pt x="191" y="388"/>
                    </a:lnTo>
                    <a:cubicBezTo>
                      <a:pt x="263" y="364"/>
                      <a:pt x="382" y="341"/>
                      <a:pt x="477" y="317"/>
                    </a:cubicBezTo>
                    <a:cubicBezTo>
                      <a:pt x="572" y="269"/>
                      <a:pt x="596" y="198"/>
                      <a:pt x="572" y="102"/>
                    </a:cubicBezTo>
                    <a:cubicBezTo>
                      <a:pt x="592" y="44"/>
                      <a:pt x="531" y="1"/>
                      <a:pt x="4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2"/>
              <p:cNvSpPr/>
              <p:nvPr/>
            </p:nvSpPr>
            <p:spPr>
              <a:xfrm>
                <a:off x="2438764" y="3087006"/>
                <a:ext cx="10011" cy="18313"/>
              </a:xfrm>
              <a:custGeom>
                <a:rect b="b" l="l" r="r" t="t"/>
                <a:pathLst>
                  <a:path extrusionOk="0" h="525" w="287">
                    <a:moveTo>
                      <a:pt x="144" y="0"/>
                    </a:moveTo>
                    <a:cubicBezTo>
                      <a:pt x="48" y="0"/>
                      <a:pt x="1" y="48"/>
                      <a:pt x="1" y="143"/>
                    </a:cubicBezTo>
                    <a:lnTo>
                      <a:pt x="1" y="381"/>
                    </a:lnTo>
                    <a:cubicBezTo>
                      <a:pt x="1" y="476"/>
                      <a:pt x="48" y="524"/>
                      <a:pt x="144" y="524"/>
                    </a:cubicBezTo>
                    <a:cubicBezTo>
                      <a:pt x="239" y="524"/>
                      <a:pt x="286" y="476"/>
                      <a:pt x="286" y="381"/>
                    </a:cubicBezTo>
                    <a:lnTo>
                      <a:pt x="286" y="143"/>
                    </a:lnTo>
                    <a:cubicBezTo>
                      <a:pt x="286" y="95"/>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2"/>
              <p:cNvSpPr/>
              <p:nvPr/>
            </p:nvSpPr>
            <p:spPr>
              <a:xfrm>
                <a:off x="2478635" y="3087006"/>
                <a:ext cx="10848" cy="18313"/>
              </a:xfrm>
              <a:custGeom>
                <a:rect b="b" l="l" r="r" t="t"/>
                <a:pathLst>
                  <a:path extrusionOk="0" h="525" w="311">
                    <a:moveTo>
                      <a:pt x="144" y="0"/>
                    </a:moveTo>
                    <a:cubicBezTo>
                      <a:pt x="48" y="0"/>
                      <a:pt x="1" y="48"/>
                      <a:pt x="1" y="143"/>
                    </a:cubicBezTo>
                    <a:lnTo>
                      <a:pt x="1" y="381"/>
                    </a:lnTo>
                    <a:cubicBezTo>
                      <a:pt x="1" y="476"/>
                      <a:pt x="48" y="524"/>
                      <a:pt x="144" y="524"/>
                    </a:cubicBezTo>
                    <a:cubicBezTo>
                      <a:pt x="239" y="524"/>
                      <a:pt x="287" y="476"/>
                      <a:pt x="287" y="381"/>
                    </a:cubicBezTo>
                    <a:lnTo>
                      <a:pt x="287" y="143"/>
                    </a:lnTo>
                    <a:cubicBezTo>
                      <a:pt x="310" y="95"/>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2"/>
              <p:cNvSpPr/>
              <p:nvPr/>
            </p:nvSpPr>
            <p:spPr>
              <a:xfrm>
                <a:off x="2405556" y="3001439"/>
                <a:ext cx="116333" cy="220178"/>
              </a:xfrm>
              <a:custGeom>
                <a:rect b="b" l="l" r="r" t="t"/>
                <a:pathLst>
                  <a:path extrusionOk="0" h="6312" w="3335">
                    <a:moveTo>
                      <a:pt x="1739" y="310"/>
                    </a:moveTo>
                    <a:cubicBezTo>
                      <a:pt x="2024" y="310"/>
                      <a:pt x="2358" y="429"/>
                      <a:pt x="2596" y="596"/>
                    </a:cubicBezTo>
                    <a:cubicBezTo>
                      <a:pt x="2739" y="715"/>
                      <a:pt x="2882" y="905"/>
                      <a:pt x="2977" y="1072"/>
                    </a:cubicBezTo>
                    <a:cubicBezTo>
                      <a:pt x="3072" y="1262"/>
                      <a:pt x="3120" y="1501"/>
                      <a:pt x="3120" y="1715"/>
                    </a:cubicBezTo>
                    <a:lnTo>
                      <a:pt x="3120" y="2001"/>
                    </a:lnTo>
                    <a:lnTo>
                      <a:pt x="2763" y="2001"/>
                    </a:lnTo>
                    <a:cubicBezTo>
                      <a:pt x="2262" y="1977"/>
                      <a:pt x="1358" y="1858"/>
                      <a:pt x="1048" y="1286"/>
                    </a:cubicBezTo>
                    <a:cubicBezTo>
                      <a:pt x="1000" y="1239"/>
                      <a:pt x="953" y="1191"/>
                      <a:pt x="929" y="1191"/>
                    </a:cubicBezTo>
                    <a:lnTo>
                      <a:pt x="881" y="1191"/>
                    </a:lnTo>
                    <a:cubicBezTo>
                      <a:pt x="834" y="1191"/>
                      <a:pt x="762" y="1262"/>
                      <a:pt x="762" y="1310"/>
                    </a:cubicBezTo>
                    <a:cubicBezTo>
                      <a:pt x="762" y="1310"/>
                      <a:pt x="619" y="1858"/>
                      <a:pt x="334" y="1977"/>
                    </a:cubicBezTo>
                    <a:lnTo>
                      <a:pt x="334" y="1715"/>
                    </a:lnTo>
                    <a:cubicBezTo>
                      <a:pt x="334" y="1477"/>
                      <a:pt x="381" y="1262"/>
                      <a:pt x="476" y="1072"/>
                    </a:cubicBezTo>
                    <a:cubicBezTo>
                      <a:pt x="572" y="905"/>
                      <a:pt x="691" y="715"/>
                      <a:pt x="857" y="596"/>
                    </a:cubicBezTo>
                    <a:cubicBezTo>
                      <a:pt x="929" y="572"/>
                      <a:pt x="977" y="500"/>
                      <a:pt x="1048" y="477"/>
                    </a:cubicBezTo>
                    <a:cubicBezTo>
                      <a:pt x="1215" y="357"/>
                      <a:pt x="1429" y="310"/>
                      <a:pt x="1643" y="310"/>
                    </a:cubicBezTo>
                    <a:close/>
                    <a:moveTo>
                      <a:pt x="953" y="1643"/>
                    </a:moveTo>
                    <a:cubicBezTo>
                      <a:pt x="1429" y="2144"/>
                      <a:pt x="2262" y="2263"/>
                      <a:pt x="2739" y="2263"/>
                    </a:cubicBezTo>
                    <a:lnTo>
                      <a:pt x="2858" y="2263"/>
                    </a:lnTo>
                    <a:lnTo>
                      <a:pt x="2858" y="2787"/>
                    </a:lnTo>
                    <a:cubicBezTo>
                      <a:pt x="2882" y="3501"/>
                      <a:pt x="2358" y="4025"/>
                      <a:pt x="1667" y="4025"/>
                    </a:cubicBezTo>
                    <a:cubicBezTo>
                      <a:pt x="1024" y="4025"/>
                      <a:pt x="453" y="3501"/>
                      <a:pt x="453" y="2810"/>
                    </a:cubicBezTo>
                    <a:lnTo>
                      <a:pt x="453" y="2239"/>
                    </a:lnTo>
                    <a:cubicBezTo>
                      <a:pt x="619" y="2144"/>
                      <a:pt x="786" y="2001"/>
                      <a:pt x="905" y="1763"/>
                    </a:cubicBezTo>
                    <a:cubicBezTo>
                      <a:pt x="929" y="1739"/>
                      <a:pt x="929" y="1667"/>
                      <a:pt x="953" y="1643"/>
                    </a:cubicBezTo>
                    <a:close/>
                    <a:moveTo>
                      <a:pt x="310" y="3501"/>
                    </a:moveTo>
                    <a:cubicBezTo>
                      <a:pt x="476" y="3858"/>
                      <a:pt x="810" y="4120"/>
                      <a:pt x="1191" y="4263"/>
                    </a:cubicBezTo>
                    <a:lnTo>
                      <a:pt x="1191" y="4358"/>
                    </a:lnTo>
                    <a:cubicBezTo>
                      <a:pt x="1000" y="4406"/>
                      <a:pt x="834" y="4501"/>
                      <a:pt x="691" y="4620"/>
                    </a:cubicBezTo>
                    <a:cubicBezTo>
                      <a:pt x="453" y="4501"/>
                      <a:pt x="310" y="4263"/>
                      <a:pt x="310" y="4001"/>
                    </a:cubicBezTo>
                    <a:lnTo>
                      <a:pt x="310" y="3501"/>
                    </a:lnTo>
                    <a:close/>
                    <a:moveTo>
                      <a:pt x="3025" y="3525"/>
                    </a:moveTo>
                    <a:lnTo>
                      <a:pt x="3025" y="4025"/>
                    </a:lnTo>
                    <a:cubicBezTo>
                      <a:pt x="3025" y="4287"/>
                      <a:pt x="2882" y="4525"/>
                      <a:pt x="2644" y="4644"/>
                    </a:cubicBezTo>
                    <a:cubicBezTo>
                      <a:pt x="2501" y="4525"/>
                      <a:pt x="2358" y="4454"/>
                      <a:pt x="2143" y="4382"/>
                    </a:cubicBezTo>
                    <a:lnTo>
                      <a:pt x="2143" y="4287"/>
                    </a:lnTo>
                    <a:cubicBezTo>
                      <a:pt x="2524" y="4168"/>
                      <a:pt x="2858" y="3882"/>
                      <a:pt x="3025" y="3525"/>
                    </a:cubicBezTo>
                    <a:close/>
                    <a:moveTo>
                      <a:pt x="1834" y="4334"/>
                    </a:moveTo>
                    <a:lnTo>
                      <a:pt x="1834" y="4525"/>
                    </a:lnTo>
                    <a:cubicBezTo>
                      <a:pt x="1834" y="4620"/>
                      <a:pt x="1762" y="4716"/>
                      <a:pt x="1667" y="4716"/>
                    </a:cubicBezTo>
                    <a:cubicBezTo>
                      <a:pt x="1572" y="4716"/>
                      <a:pt x="1477" y="4620"/>
                      <a:pt x="1477" y="4525"/>
                    </a:cubicBezTo>
                    <a:lnTo>
                      <a:pt x="1477" y="4334"/>
                    </a:lnTo>
                    <a:close/>
                    <a:moveTo>
                      <a:pt x="1572" y="0"/>
                    </a:moveTo>
                    <a:cubicBezTo>
                      <a:pt x="1310" y="0"/>
                      <a:pt x="1072" y="96"/>
                      <a:pt x="834" y="215"/>
                    </a:cubicBezTo>
                    <a:cubicBezTo>
                      <a:pt x="762" y="238"/>
                      <a:pt x="691" y="310"/>
                      <a:pt x="619" y="357"/>
                    </a:cubicBezTo>
                    <a:cubicBezTo>
                      <a:pt x="405" y="524"/>
                      <a:pt x="262" y="715"/>
                      <a:pt x="167" y="953"/>
                    </a:cubicBezTo>
                    <a:cubicBezTo>
                      <a:pt x="48" y="1191"/>
                      <a:pt x="0" y="1429"/>
                      <a:pt x="0" y="1739"/>
                    </a:cubicBezTo>
                    <a:lnTo>
                      <a:pt x="0" y="4025"/>
                    </a:lnTo>
                    <a:cubicBezTo>
                      <a:pt x="0" y="4382"/>
                      <a:pt x="167" y="4716"/>
                      <a:pt x="476" y="4882"/>
                    </a:cubicBezTo>
                    <a:cubicBezTo>
                      <a:pt x="262" y="5168"/>
                      <a:pt x="143" y="5454"/>
                      <a:pt x="143" y="5811"/>
                    </a:cubicBezTo>
                    <a:lnTo>
                      <a:pt x="143" y="6168"/>
                    </a:lnTo>
                    <a:cubicBezTo>
                      <a:pt x="143" y="6263"/>
                      <a:pt x="214" y="6311"/>
                      <a:pt x="286" y="6311"/>
                    </a:cubicBezTo>
                    <a:lnTo>
                      <a:pt x="834" y="6311"/>
                    </a:lnTo>
                    <a:cubicBezTo>
                      <a:pt x="929" y="6311"/>
                      <a:pt x="977" y="6263"/>
                      <a:pt x="977" y="6168"/>
                    </a:cubicBezTo>
                    <a:cubicBezTo>
                      <a:pt x="977" y="6073"/>
                      <a:pt x="929" y="6025"/>
                      <a:pt x="834" y="6025"/>
                    </a:cubicBezTo>
                    <a:lnTo>
                      <a:pt x="453" y="6025"/>
                    </a:lnTo>
                    <a:lnTo>
                      <a:pt x="453" y="5811"/>
                    </a:lnTo>
                    <a:cubicBezTo>
                      <a:pt x="453" y="5311"/>
                      <a:pt x="738" y="4858"/>
                      <a:pt x="1191" y="4692"/>
                    </a:cubicBezTo>
                    <a:cubicBezTo>
                      <a:pt x="1238" y="4858"/>
                      <a:pt x="1429" y="5001"/>
                      <a:pt x="1643" y="5001"/>
                    </a:cubicBezTo>
                    <a:cubicBezTo>
                      <a:pt x="1834" y="5001"/>
                      <a:pt x="2024" y="4858"/>
                      <a:pt x="2072" y="4692"/>
                    </a:cubicBezTo>
                    <a:cubicBezTo>
                      <a:pt x="2524" y="4858"/>
                      <a:pt x="2834" y="5311"/>
                      <a:pt x="2834" y="5811"/>
                    </a:cubicBezTo>
                    <a:lnTo>
                      <a:pt x="2834" y="6025"/>
                    </a:lnTo>
                    <a:lnTo>
                      <a:pt x="1524" y="6025"/>
                    </a:lnTo>
                    <a:cubicBezTo>
                      <a:pt x="1429" y="6025"/>
                      <a:pt x="1358" y="6073"/>
                      <a:pt x="1358" y="6168"/>
                    </a:cubicBezTo>
                    <a:cubicBezTo>
                      <a:pt x="1358" y="6263"/>
                      <a:pt x="1429" y="6311"/>
                      <a:pt x="1524" y="6311"/>
                    </a:cubicBezTo>
                    <a:lnTo>
                      <a:pt x="2977" y="6311"/>
                    </a:lnTo>
                    <a:cubicBezTo>
                      <a:pt x="3072" y="6311"/>
                      <a:pt x="3120" y="6263"/>
                      <a:pt x="3120" y="6168"/>
                    </a:cubicBezTo>
                    <a:lnTo>
                      <a:pt x="3120" y="5811"/>
                    </a:lnTo>
                    <a:cubicBezTo>
                      <a:pt x="3120" y="5454"/>
                      <a:pt x="3001" y="5120"/>
                      <a:pt x="2786" y="4882"/>
                    </a:cubicBezTo>
                    <a:cubicBezTo>
                      <a:pt x="3167" y="4716"/>
                      <a:pt x="3334" y="4382"/>
                      <a:pt x="3334" y="4025"/>
                    </a:cubicBezTo>
                    <a:lnTo>
                      <a:pt x="3334" y="1739"/>
                    </a:lnTo>
                    <a:cubicBezTo>
                      <a:pt x="3334" y="1477"/>
                      <a:pt x="3287" y="1191"/>
                      <a:pt x="3144" y="953"/>
                    </a:cubicBezTo>
                    <a:cubicBezTo>
                      <a:pt x="3025" y="715"/>
                      <a:pt x="2882" y="548"/>
                      <a:pt x="2715" y="357"/>
                    </a:cubicBezTo>
                    <a:cubicBezTo>
                      <a:pt x="2405" y="119"/>
                      <a:pt x="2048" y="0"/>
                      <a:pt x="16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2"/>
              <p:cNvSpPr/>
              <p:nvPr/>
            </p:nvSpPr>
            <p:spPr>
              <a:xfrm>
                <a:off x="2289258" y="2929163"/>
                <a:ext cx="107996" cy="103880"/>
              </a:xfrm>
              <a:custGeom>
                <a:rect b="b" l="l" r="r" t="t"/>
                <a:pathLst>
                  <a:path extrusionOk="0" h="2978" w="3096">
                    <a:moveTo>
                      <a:pt x="1502" y="914"/>
                    </a:moveTo>
                    <a:cubicBezTo>
                      <a:pt x="1533" y="914"/>
                      <a:pt x="1564" y="919"/>
                      <a:pt x="1596" y="929"/>
                    </a:cubicBezTo>
                    <a:cubicBezTo>
                      <a:pt x="1858" y="953"/>
                      <a:pt x="2048" y="1120"/>
                      <a:pt x="2048" y="1358"/>
                    </a:cubicBezTo>
                    <a:cubicBezTo>
                      <a:pt x="2048" y="1548"/>
                      <a:pt x="2000" y="1691"/>
                      <a:pt x="1858" y="1810"/>
                    </a:cubicBezTo>
                    <a:cubicBezTo>
                      <a:pt x="1786" y="1834"/>
                      <a:pt x="1762" y="1906"/>
                      <a:pt x="1739" y="1953"/>
                    </a:cubicBezTo>
                    <a:cubicBezTo>
                      <a:pt x="1691" y="2025"/>
                      <a:pt x="1667" y="2072"/>
                      <a:pt x="1667" y="2168"/>
                    </a:cubicBezTo>
                    <a:cubicBezTo>
                      <a:pt x="1667" y="2310"/>
                      <a:pt x="1762" y="2477"/>
                      <a:pt x="1881" y="2525"/>
                    </a:cubicBezTo>
                    <a:cubicBezTo>
                      <a:pt x="1929" y="2549"/>
                      <a:pt x="2000" y="2620"/>
                      <a:pt x="2024" y="2668"/>
                    </a:cubicBezTo>
                    <a:lnTo>
                      <a:pt x="2000" y="2668"/>
                    </a:lnTo>
                    <a:cubicBezTo>
                      <a:pt x="1858" y="2739"/>
                      <a:pt x="1691" y="2763"/>
                      <a:pt x="1524" y="2763"/>
                    </a:cubicBezTo>
                    <a:cubicBezTo>
                      <a:pt x="1405" y="2739"/>
                      <a:pt x="1262" y="2715"/>
                      <a:pt x="1096" y="2644"/>
                    </a:cubicBezTo>
                    <a:cubicBezTo>
                      <a:pt x="1143" y="2596"/>
                      <a:pt x="1191" y="2525"/>
                      <a:pt x="1262" y="2501"/>
                    </a:cubicBezTo>
                    <a:cubicBezTo>
                      <a:pt x="1310" y="2477"/>
                      <a:pt x="1358" y="2406"/>
                      <a:pt x="1405" y="2358"/>
                    </a:cubicBezTo>
                    <a:cubicBezTo>
                      <a:pt x="1429" y="2287"/>
                      <a:pt x="1453" y="2191"/>
                      <a:pt x="1453" y="2144"/>
                    </a:cubicBezTo>
                    <a:cubicBezTo>
                      <a:pt x="1453" y="2001"/>
                      <a:pt x="1405" y="1882"/>
                      <a:pt x="1286" y="1786"/>
                    </a:cubicBezTo>
                    <a:cubicBezTo>
                      <a:pt x="1167" y="1691"/>
                      <a:pt x="1072" y="1548"/>
                      <a:pt x="1072" y="1405"/>
                    </a:cubicBezTo>
                    <a:cubicBezTo>
                      <a:pt x="1072" y="1239"/>
                      <a:pt x="1119" y="1120"/>
                      <a:pt x="1215" y="1048"/>
                    </a:cubicBezTo>
                    <a:cubicBezTo>
                      <a:pt x="1289" y="974"/>
                      <a:pt x="1392" y="914"/>
                      <a:pt x="1502" y="914"/>
                    </a:cubicBezTo>
                    <a:close/>
                    <a:moveTo>
                      <a:pt x="1548" y="0"/>
                    </a:moveTo>
                    <a:cubicBezTo>
                      <a:pt x="1262" y="0"/>
                      <a:pt x="953" y="96"/>
                      <a:pt x="715" y="239"/>
                    </a:cubicBezTo>
                    <a:cubicBezTo>
                      <a:pt x="667" y="286"/>
                      <a:pt x="619" y="381"/>
                      <a:pt x="691" y="453"/>
                    </a:cubicBezTo>
                    <a:cubicBezTo>
                      <a:pt x="720" y="482"/>
                      <a:pt x="768" y="503"/>
                      <a:pt x="811" y="503"/>
                    </a:cubicBezTo>
                    <a:cubicBezTo>
                      <a:pt x="838" y="503"/>
                      <a:pt x="863" y="495"/>
                      <a:pt x="881" y="477"/>
                    </a:cubicBezTo>
                    <a:cubicBezTo>
                      <a:pt x="1096" y="358"/>
                      <a:pt x="1310" y="262"/>
                      <a:pt x="1548" y="262"/>
                    </a:cubicBezTo>
                    <a:cubicBezTo>
                      <a:pt x="2239" y="262"/>
                      <a:pt x="2763" y="810"/>
                      <a:pt x="2763" y="1477"/>
                    </a:cubicBezTo>
                    <a:cubicBezTo>
                      <a:pt x="2763" y="1882"/>
                      <a:pt x="2596" y="2239"/>
                      <a:pt x="2286" y="2429"/>
                    </a:cubicBezTo>
                    <a:cubicBezTo>
                      <a:pt x="2239" y="2358"/>
                      <a:pt x="2143" y="2263"/>
                      <a:pt x="2024" y="2191"/>
                    </a:cubicBezTo>
                    <a:cubicBezTo>
                      <a:pt x="2000" y="2168"/>
                      <a:pt x="1953" y="2144"/>
                      <a:pt x="1953" y="2072"/>
                    </a:cubicBezTo>
                    <a:lnTo>
                      <a:pt x="1953" y="2025"/>
                    </a:lnTo>
                    <a:cubicBezTo>
                      <a:pt x="1953" y="2001"/>
                      <a:pt x="2000" y="2001"/>
                      <a:pt x="2000" y="1953"/>
                    </a:cubicBezTo>
                    <a:cubicBezTo>
                      <a:pt x="2191" y="1786"/>
                      <a:pt x="2334" y="1525"/>
                      <a:pt x="2334" y="1239"/>
                    </a:cubicBezTo>
                    <a:cubicBezTo>
                      <a:pt x="2286" y="858"/>
                      <a:pt x="1977" y="524"/>
                      <a:pt x="1572" y="501"/>
                    </a:cubicBezTo>
                    <a:cubicBezTo>
                      <a:pt x="1547" y="498"/>
                      <a:pt x="1523" y="497"/>
                      <a:pt x="1500" y="497"/>
                    </a:cubicBezTo>
                    <a:cubicBezTo>
                      <a:pt x="1295" y="497"/>
                      <a:pt x="1126" y="587"/>
                      <a:pt x="976" y="715"/>
                    </a:cubicBezTo>
                    <a:cubicBezTo>
                      <a:pt x="834" y="858"/>
                      <a:pt x="715" y="1072"/>
                      <a:pt x="715" y="1310"/>
                    </a:cubicBezTo>
                    <a:cubicBezTo>
                      <a:pt x="715" y="1572"/>
                      <a:pt x="834" y="1810"/>
                      <a:pt x="1048" y="1953"/>
                    </a:cubicBezTo>
                    <a:cubicBezTo>
                      <a:pt x="1072" y="2001"/>
                      <a:pt x="1096" y="2025"/>
                      <a:pt x="1096" y="2048"/>
                    </a:cubicBezTo>
                    <a:cubicBezTo>
                      <a:pt x="1096" y="2072"/>
                      <a:pt x="1096" y="2072"/>
                      <a:pt x="1072" y="2120"/>
                    </a:cubicBezTo>
                    <a:cubicBezTo>
                      <a:pt x="1072" y="2144"/>
                      <a:pt x="1048" y="2144"/>
                      <a:pt x="1048" y="2168"/>
                    </a:cubicBezTo>
                    <a:cubicBezTo>
                      <a:pt x="953" y="2239"/>
                      <a:pt x="857" y="2310"/>
                      <a:pt x="786" y="2406"/>
                    </a:cubicBezTo>
                    <a:cubicBezTo>
                      <a:pt x="476" y="2191"/>
                      <a:pt x="310" y="1834"/>
                      <a:pt x="310" y="1453"/>
                    </a:cubicBezTo>
                    <a:cubicBezTo>
                      <a:pt x="310" y="1286"/>
                      <a:pt x="333" y="1096"/>
                      <a:pt x="405" y="929"/>
                    </a:cubicBezTo>
                    <a:cubicBezTo>
                      <a:pt x="453" y="834"/>
                      <a:pt x="405" y="739"/>
                      <a:pt x="357" y="715"/>
                    </a:cubicBezTo>
                    <a:cubicBezTo>
                      <a:pt x="332" y="708"/>
                      <a:pt x="306" y="706"/>
                      <a:pt x="282" y="706"/>
                    </a:cubicBezTo>
                    <a:cubicBezTo>
                      <a:pt x="216" y="706"/>
                      <a:pt x="160" y="728"/>
                      <a:pt x="143" y="762"/>
                    </a:cubicBezTo>
                    <a:cubicBezTo>
                      <a:pt x="24" y="977"/>
                      <a:pt x="0" y="1215"/>
                      <a:pt x="0" y="1453"/>
                    </a:cubicBezTo>
                    <a:cubicBezTo>
                      <a:pt x="0" y="2287"/>
                      <a:pt x="691" y="2977"/>
                      <a:pt x="1524" y="2977"/>
                    </a:cubicBezTo>
                    <a:cubicBezTo>
                      <a:pt x="2358" y="2977"/>
                      <a:pt x="3048" y="2287"/>
                      <a:pt x="3048" y="1453"/>
                    </a:cubicBezTo>
                    <a:cubicBezTo>
                      <a:pt x="3096" y="1286"/>
                      <a:pt x="3048" y="1072"/>
                      <a:pt x="2953" y="882"/>
                    </a:cubicBezTo>
                    <a:cubicBezTo>
                      <a:pt x="2977" y="858"/>
                      <a:pt x="2953" y="810"/>
                      <a:pt x="2953" y="762"/>
                    </a:cubicBezTo>
                    <a:cubicBezTo>
                      <a:pt x="2905" y="715"/>
                      <a:pt x="2882" y="715"/>
                      <a:pt x="2834" y="691"/>
                    </a:cubicBezTo>
                    <a:cubicBezTo>
                      <a:pt x="2572" y="262"/>
                      <a:pt x="2096" y="0"/>
                      <a:pt x="15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2"/>
              <p:cNvSpPr/>
              <p:nvPr/>
            </p:nvSpPr>
            <p:spPr>
              <a:xfrm>
                <a:off x="2530994" y="2929163"/>
                <a:ext cx="106357" cy="105520"/>
              </a:xfrm>
              <a:custGeom>
                <a:rect b="b" l="l" r="r" t="t"/>
                <a:pathLst>
                  <a:path extrusionOk="0" h="3025" w="3049">
                    <a:moveTo>
                      <a:pt x="1500" y="262"/>
                    </a:moveTo>
                    <a:cubicBezTo>
                      <a:pt x="2191" y="262"/>
                      <a:pt x="2715" y="810"/>
                      <a:pt x="2715" y="1477"/>
                    </a:cubicBezTo>
                    <a:cubicBezTo>
                      <a:pt x="2739" y="1906"/>
                      <a:pt x="2572" y="2263"/>
                      <a:pt x="2262" y="2477"/>
                    </a:cubicBezTo>
                    <a:cubicBezTo>
                      <a:pt x="2215" y="2382"/>
                      <a:pt x="2120" y="2287"/>
                      <a:pt x="2001" y="2239"/>
                    </a:cubicBezTo>
                    <a:cubicBezTo>
                      <a:pt x="1977" y="2191"/>
                      <a:pt x="1953" y="2168"/>
                      <a:pt x="1953" y="2120"/>
                    </a:cubicBezTo>
                    <a:lnTo>
                      <a:pt x="1953" y="2048"/>
                    </a:lnTo>
                    <a:cubicBezTo>
                      <a:pt x="1953" y="2025"/>
                      <a:pt x="1977" y="2025"/>
                      <a:pt x="1977" y="2001"/>
                    </a:cubicBezTo>
                    <a:cubicBezTo>
                      <a:pt x="2191" y="1810"/>
                      <a:pt x="2310" y="1548"/>
                      <a:pt x="2310" y="1286"/>
                    </a:cubicBezTo>
                    <a:cubicBezTo>
                      <a:pt x="2262" y="882"/>
                      <a:pt x="1953" y="572"/>
                      <a:pt x="1548" y="524"/>
                    </a:cubicBezTo>
                    <a:cubicBezTo>
                      <a:pt x="1523" y="522"/>
                      <a:pt x="1499" y="521"/>
                      <a:pt x="1476" y="521"/>
                    </a:cubicBezTo>
                    <a:cubicBezTo>
                      <a:pt x="1271" y="521"/>
                      <a:pt x="1102" y="611"/>
                      <a:pt x="953" y="739"/>
                    </a:cubicBezTo>
                    <a:cubicBezTo>
                      <a:pt x="810" y="882"/>
                      <a:pt x="691" y="1096"/>
                      <a:pt x="691" y="1334"/>
                    </a:cubicBezTo>
                    <a:cubicBezTo>
                      <a:pt x="691" y="1596"/>
                      <a:pt x="810" y="1834"/>
                      <a:pt x="1024" y="2001"/>
                    </a:cubicBezTo>
                    <a:cubicBezTo>
                      <a:pt x="1048" y="2025"/>
                      <a:pt x="1072" y="2048"/>
                      <a:pt x="1072" y="2072"/>
                    </a:cubicBezTo>
                    <a:cubicBezTo>
                      <a:pt x="1072" y="2120"/>
                      <a:pt x="1072" y="2120"/>
                      <a:pt x="1048" y="2144"/>
                    </a:cubicBezTo>
                    <a:cubicBezTo>
                      <a:pt x="1048" y="2168"/>
                      <a:pt x="1024" y="2168"/>
                      <a:pt x="1024" y="2191"/>
                    </a:cubicBezTo>
                    <a:cubicBezTo>
                      <a:pt x="929" y="2263"/>
                      <a:pt x="834" y="2358"/>
                      <a:pt x="762" y="2429"/>
                    </a:cubicBezTo>
                    <a:cubicBezTo>
                      <a:pt x="453" y="2239"/>
                      <a:pt x="286" y="1882"/>
                      <a:pt x="286" y="1477"/>
                    </a:cubicBezTo>
                    <a:cubicBezTo>
                      <a:pt x="286" y="810"/>
                      <a:pt x="810" y="262"/>
                      <a:pt x="1500" y="262"/>
                    </a:cubicBezTo>
                    <a:close/>
                    <a:moveTo>
                      <a:pt x="1455" y="914"/>
                    </a:moveTo>
                    <a:cubicBezTo>
                      <a:pt x="1485" y="914"/>
                      <a:pt x="1517" y="919"/>
                      <a:pt x="1548" y="929"/>
                    </a:cubicBezTo>
                    <a:cubicBezTo>
                      <a:pt x="1786" y="953"/>
                      <a:pt x="2001" y="1120"/>
                      <a:pt x="2001" y="1358"/>
                    </a:cubicBezTo>
                    <a:cubicBezTo>
                      <a:pt x="2001" y="1548"/>
                      <a:pt x="1953" y="1691"/>
                      <a:pt x="1786" y="1810"/>
                    </a:cubicBezTo>
                    <a:cubicBezTo>
                      <a:pt x="1739" y="1834"/>
                      <a:pt x="1715" y="1906"/>
                      <a:pt x="1667" y="1953"/>
                    </a:cubicBezTo>
                    <a:cubicBezTo>
                      <a:pt x="1643" y="2025"/>
                      <a:pt x="1619" y="2072"/>
                      <a:pt x="1619" y="2168"/>
                    </a:cubicBezTo>
                    <a:cubicBezTo>
                      <a:pt x="1619" y="2310"/>
                      <a:pt x="1715" y="2477"/>
                      <a:pt x="1834" y="2525"/>
                    </a:cubicBezTo>
                    <a:cubicBezTo>
                      <a:pt x="1881" y="2549"/>
                      <a:pt x="1953" y="2620"/>
                      <a:pt x="1977" y="2668"/>
                    </a:cubicBezTo>
                    <a:lnTo>
                      <a:pt x="1953" y="2668"/>
                    </a:lnTo>
                    <a:cubicBezTo>
                      <a:pt x="1794" y="2731"/>
                      <a:pt x="1604" y="2763"/>
                      <a:pt x="1424" y="2763"/>
                    </a:cubicBezTo>
                    <a:cubicBezTo>
                      <a:pt x="1334" y="2763"/>
                      <a:pt x="1246" y="2755"/>
                      <a:pt x="1167" y="2739"/>
                    </a:cubicBezTo>
                    <a:cubicBezTo>
                      <a:pt x="1167" y="2668"/>
                      <a:pt x="1119" y="2644"/>
                      <a:pt x="1048" y="2644"/>
                    </a:cubicBezTo>
                    <a:cubicBezTo>
                      <a:pt x="1072" y="2596"/>
                      <a:pt x="1143" y="2525"/>
                      <a:pt x="1191" y="2501"/>
                    </a:cubicBezTo>
                    <a:cubicBezTo>
                      <a:pt x="1262" y="2477"/>
                      <a:pt x="1310" y="2406"/>
                      <a:pt x="1358" y="2358"/>
                    </a:cubicBezTo>
                    <a:cubicBezTo>
                      <a:pt x="1381" y="2287"/>
                      <a:pt x="1405" y="2191"/>
                      <a:pt x="1405" y="2144"/>
                    </a:cubicBezTo>
                    <a:cubicBezTo>
                      <a:pt x="1405" y="2001"/>
                      <a:pt x="1358" y="1882"/>
                      <a:pt x="1215" y="1786"/>
                    </a:cubicBezTo>
                    <a:cubicBezTo>
                      <a:pt x="1119" y="1691"/>
                      <a:pt x="1024" y="1548"/>
                      <a:pt x="1024" y="1405"/>
                    </a:cubicBezTo>
                    <a:cubicBezTo>
                      <a:pt x="1024" y="1239"/>
                      <a:pt x="1072" y="1120"/>
                      <a:pt x="1167" y="1048"/>
                    </a:cubicBezTo>
                    <a:cubicBezTo>
                      <a:pt x="1241" y="974"/>
                      <a:pt x="1345" y="914"/>
                      <a:pt x="1455" y="914"/>
                    </a:cubicBezTo>
                    <a:close/>
                    <a:moveTo>
                      <a:pt x="1524" y="0"/>
                    </a:moveTo>
                    <a:cubicBezTo>
                      <a:pt x="691" y="0"/>
                      <a:pt x="0" y="691"/>
                      <a:pt x="0" y="1525"/>
                    </a:cubicBezTo>
                    <a:cubicBezTo>
                      <a:pt x="0" y="2358"/>
                      <a:pt x="691" y="3025"/>
                      <a:pt x="1524" y="3025"/>
                    </a:cubicBezTo>
                    <a:cubicBezTo>
                      <a:pt x="2358" y="3025"/>
                      <a:pt x="3048" y="2358"/>
                      <a:pt x="3048" y="1525"/>
                    </a:cubicBezTo>
                    <a:cubicBezTo>
                      <a:pt x="3048" y="691"/>
                      <a:pt x="2358" y="0"/>
                      <a:pt x="15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2"/>
              <p:cNvSpPr/>
              <p:nvPr/>
            </p:nvSpPr>
            <p:spPr>
              <a:xfrm>
                <a:off x="2291735" y="3188340"/>
                <a:ext cx="105520" cy="106357"/>
              </a:xfrm>
              <a:custGeom>
                <a:rect b="b" l="l" r="r" t="t"/>
                <a:pathLst>
                  <a:path extrusionOk="0" h="3049" w="3025">
                    <a:moveTo>
                      <a:pt x="1477" y="310"/>
                    </a:moveTo>
                    <a:cubicBezTo>
                      <a:pt x="2168" y="310"/>
                      <a:pt x="2692" y="834"/>
                      <a:pt x="2692" y="1525"/>
                    </a:cubicBezTo>
                    <a:cubicBezTo>
                      <a:pt x="2692" y="1906"/>
                      <a:pt x="2525" y="2263"/>
                      <a:pt x="2263" y="2501"/>
                    </a:cubicBezTo>
                    <a:cubicBezTo>
                      <a:pt x="2191" y="2430"/>
                      <a:pt x="2096" y="2334"/>
                      <a:pt x="1977" y="2263"/>
                    </a:cubicBezTo>
                    <a:cubicBezTo>
                      <a:pt x="1953" y="2239"/>
                      <a:pt x="1929" y="2215"/>
                      <a:pt x="1929" y="2144"/>
                    </a:cubicBezTo>
                    <a:lnTo>
                      <a:pt x="1929" y="2096"/>
                    </a:lnTo>
                    <a:cubicBezTo>
                      <a:pt x="1929" y="2072"/>
                      <a:pt x="1953" y="2072"/>
                      <a:pt x="1953" y="2025"/>
                    </a:cubicBezTo>
                    <a:cubicBezTo>
                      <a:pt x="2168" y="1858"/>
                      <a:pt x="2287" y="1596"/>
                      <a:pt x="2287" y="1310"/>
                    </a:cubicBezTo>
                    <a:cubicBezTo>
                      <a:pt x="2263" y="929"/>
                      <a:pt x="1929" y="596"/>
                      <a:pt x="1548" y="572"/>
                    </a:cubicBezTo>
                    <a:cubicBezTo>
                      <a:pt x="1524" y="570"/>
                      <a:pt x="1500" y="568"/>
                      <a:pt x="1476" y="568"/>
                    </a:cubicBezTo>
                    <a:cubicBezTo>
                      <a:pt x="1267" y="568"/>
                      <a:pt x="1081" y="658"/>
                      <a:pt x="953" y="786"/>
                    </a:cubicBezTo>
                    <a:cubicBezTo>
                      <a:pt x="786" y="929"/>
                      <a:pt x="667" y="1144"/>
                      <a:pt x="667" y="1382"/>
                    </a:cubicBezTo>
                    <a:cubicBezTo>
                      <a:pt x="667" y="1644"/>
                      <a:pt x="786" y="1882"/>
                      <a:pt x="1001" y="2025"/>
                    </a:cubicBezTo>
                    <a:cubicBezTo>
                      <a:pt x="1025" y="2072"/>
                      <a:pt x="1072" y="2096"/>
                      <a:pt x="1072" y="2120"/>
                    </a:cubicBezTo>
                    <a:cubicBezTo>
                      <a:pt x="1072" y="2144"/>
                      <a:pt x="1072" y="2144"/>
                      <a:pt x="1025" y="2191"/>
                    </a:cubicBezTo>
                    <a:cubicBezTo>
                      <a:pt x="1025" y="2215"/>
                      <a:pt x="1001" y="2215"/>
                      <a:pt x="1001" y="2239"/>
                    </a:cubicBezTo>
                    <a:cubicBezTo>
                      <a:pt x="905" y="2310"/>
                      <a:pt x="834" y="2382"/>
                      <a:pt x="739" y="2477"/>
                    </a:cubicBezTo>
                    <a:cubicBezTo>
                      <a:pt x="429" y="2263"/>
                      <a:pt x="262" y="1906"/>
                      <a:pt x="262" y="1525"/>
                    </a:cubicBezTo>
                    <a:cubicBezTo>
                      <a:pt x="262" y="834"/>
                      <a:pt x="786" y="310"/>
                      <a:pt x="1477" y="310"/>
                    </a:cubicBezTo>
                    <a:close/>
                    <a:moveTo>
                      <a:pt x="1428" y="923"/>
                    </a:moveTo>
                    <a:cubicBezTo>
                      <a:pt x="1452" y="923"/>
                      <a:pt x="1476" y="925"/>
                      <a:pt x="1501" y="929"/>
                    </a:cubicBezTo>
                    <a:cubicBezTo>
                      <a:pt x="1739" y="953"/>
                      <a:pt x="1953" y="1144"/>
                      <a:pt x="1953" y="1382"/>
                    </a:cubicBezTo>
                    <a:cubicBezTo>
                      <a:pt x="1953" y="1548"/>
                      <a:pt x="1882" y="1715"/>
                      <a:pt x="1739" y="1834"/>
                    </a:cubicBezTo>
                    <a:cubicBezTo>
                      <a:pt x="1691" y="1858"/>
                      <a:pt x="1644" y="1906"/>
                      <a:pt x="1620" y="1977"/>
                    </a:cubicBezTo>
                    <a:cubicBezTo>
                      <a:pt x="1596" y="2025"/>
                      <a:pt x="1572" y="2096"/>
                      <a:pt x="1572" y="2191"/>
                    </a:cubicBezTo>
                    <a:cubicBezTo>
                      <a:pt x="1572" y="2334"/>
                      <a:pt x="1668" y="2477"/>
                      <a:pt x="1787" y="2549"/>
                    </a:cubicBezTo>
                    <a:cubicBezTo>
                      <a:pt x="1834" y="2572"/>
                      <a:pt x="1882" y="2620"/>
                      <a:pt x="1929" y="2692"/>
                    </a:cubicBezTo>
                    <a:cubicBezTo>
                      <a:pt x="1882" y="2692"/>
                      <a:pt x="1882" y="2715"/>
                      <a:pt x="1858" y="2715"/>
                    </a:cubicBezTo>
                    <a:lnTo>
                      <a:pt x="1834" y="2715"/>
                    </a:lnTo>
                    <a:cubicBezTo>
                      <a:pt x="1715" y="2739"/>
                      <a:pt x="1572" y="2787"/>
                      <a:pt x="1453" y="2787"/>
                    </a:cubicBezTo>
                    <a:cubicBezTo>
                      <a:pt x="1334" y="2739"/>
                      <a:pt x="1191" y="2715"/>
                      <a:pt x="1025" y="2668"/>
                    </a:cubicBezTo>
                    <a:cubicBezTo>
                      <a:pt x="1072" y="2596"/>
                      <a:pt x="1096" y="2549"/>
                      <a:pt x="1144" y="2501"/>
                    </a:cubicBezTo>
                    <a:cubicBezTo>
                      <a:pt x="1215" y="2477"/>
                      <a:pt x="1263" y="2430"/>
                      <a:pt x="1287" y="2358"/>
                    </a:cubicBezTo>
                    <a:cubicBezTo>
                      <a:pt x="1334" y="2310"/>
                      <a:pt x="1358" y="2215"/>
                      <a:pt x="1358" y="2144"/>
                    </a:cubicBezTo>
                    <a:cubicBezTo>
                      <a:pt x="1358" y="2001"/>
                      <a:pt x="1287" y="1882"/>
                      <a:pt x="1167" y="1787"/>
                    </a:cubicBezTo>
                    <a:cubicBezTo>
                      <a:pt x="1048" y="1715"/>
                      <a:pt x="977" y="1548"/>
                      <a:pt x="977" y="1406"/>
                    </a:cubicBezTo>
                    <a:cubicBezTo>
                      <a:pt x="977" y="1263"/>
                      <a:pt x="1025" y="1144"/>
                      <a:pt x="1120" y="1048"/>
                    </a:cubicBezTo>
                    <a:cubicBezTo>
                      <a:pt x="1199" y="969"/>
                      <a:pt x="1310" y="923"/>
                      <a:pt x="1428" y="923"/>
                    </a:cubicBezTo>
                    <a:close/>
                    <a:moveTo>
                      <a:pt x="1501" y="1"/>
                    </a:moveTo>
                    <a:cubicBezTo>
                      <a:pt x="667" y="1"/>
                      <a:pt x="1" y="691"/>
                      <a:pt x="1" y="1525"/>
                    </a:cubicBezTo>
                    <a:cubicBezTo>
                      <a:pt x="1" y="2358"/>
                      <a:pt x="667" y="3049"/>
                      <a:pt x="1501" y="3049"/>
                    </a:cubicBezTo>
                    <a:cubicBezTo>
                      <a:pt x="2334" y="3049"/>
                      <a:pt x="3025" y="2358"/>
                      <a:pt x="3025" y="1525"/>
                    </a:cubicBezTo>
                    <a:cubicBezTo>
                      <a:pt x="3025" y="691"/>
                      <a:pt x="2334" y="1"/>
                      <a:pt x="15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2"/>
              <p:cNvSpPr/>
              <p:nvPr/>
            </p:nvSpPr>
            <p:spPr>
              <a:xfrm>
                <a:off x="2530994" y="3188340"/>
                <a:ext cx="106357" cy="106357"/>
              </a:xfrm>
              <a:custGeom>
                <a:rect b="b" l="l" r="r" t="t"/>
                <a:pathLst>
                  <a:path extrusionOk="0" h="3049" w="3049">
                    <a:moveTo>
                      <a:pt x="1500" y="310"/>
                    </a:moveTo>
                    <a:cubicBezTo>
                      <a:pt x="2191" y="310"/>
                      <a:pt x="2715" y="834"/>
                      <a:pt x="2715" y="1525"/>
                    </a:cubicBezTo>
                    <a:cubicBezTo>
                      <a:pt x="2739" y="1906"/>
                      <a:pt x="2572" y="2263"/>
                      <a:pt x="2262" y="2501"/>
                    </a:cubicBezTo>
                    <a:cubicBezTo>
                      <a:pt x="2215" y="2430"/>
                      <a:pt x="2120" y="2334"/>
                      <a:pt x="2001" y="2263"/>
                    </a:cubicBezTo>
                    <a:cubicBezTo>
                      <a:pt x="1977" y="2239"/>
                      <a:pt x="1953" y="2215"/>
                      <a:pt x="1953" y="2144"/>
                    </a:cubicBezTo>
                    <a:lnTo>
                      <a:pt x="1953" y="2096"/>
                    </a:lnTo>
                    <a:cubicBezTo>
                      <a:pt x="1953" y="2072"/>
                      <a:pt x="1977" y="2072"/>
                      <a:pt x="1977" y="2025"/>
                    </a:cubicBezTo>
                    <a:cubicBezTo>
                      <a:pt x="2191" y="1858"/>
                      <a:pt x="2310" y="1596"/>
                      <a:pt x="2310" y="1310"/>
                    </a:cubicBezTo>
                    <a:cubicBezTo>
                      <a:pt x="2262" y="929"/>
                      <a:pt x="1953" y="596"/>
                      <a:pt x="1548" y="572"/>
                    </a:cubicBezTo>
                    <a:cubicBezTo>
                      <a:pt x="1523" y="570"/>
                      <a:pt x="1499" y="568"/>
                      <a:pt x="1476" y="568"/>
                    </a:cubicBezTo>
                    <a:cubicBezTo>
                      <a:pt x="1271" y="568"/>
                      <a:pt x="1102" y="658"/>
                      <a:pt x="953" y="786"/>
                    </a:cubicBezTo>
                    <a:cubicBezTo>
                      <a:pt x="810" y="929"/>
                      <a:pt x="691" y="1144"/>
                      <a:pt x="691" y="1382"/>
                    </a:cubicBezTo>
                    <a:cubicBezTo>
                      <a:pt x="691" y="1644"/>
                      <a:pt x="810" y="1882"/>
                      <a:pt x="1024" y="2025"/>
                    </a:cubicBezTo>
                    <a:cubicBezTo>
                      <a:pt x="1048" y="2072"/>
                      <a:pt x="1072" y="2096"/>
                      <a:pt x="1072" y="2120"/>
                    </a:cubicBezTo>
                    <a:cubicBezTo>
                      <a:pt x="1072" y="2144"/>
                      <a:pt x="1072" y="2144"/>
                      <a:pt x="1048" y="2191"/>
                    </a:cubicBezTo>
                    <a:cubicBezTo>
                      <a:pt x="1048" y="2215"/>
                      <a:pt x="1024" y="2215"/>
                      <a:pt x="1024" y="2239"/>
                    </a:cubicBezTo>
                    <a:cubicBezTo>
                      <a:pt x="929" y="2310"/>
                      <a:pt x="834" y="2382"/>
                      <a:pt x="762" y="2477"/>
                    </a:cubicBezTo>
                    <a:cubicBezTo>
                      <a:pt x="453" y="2263"/>
                      <a:pt x="286" y="1906"/>
                      <a:pt x="286" y="1525"/>
                    </a:cubicBezTo>
                    <a:cubicBezTo>
                      <a:pt x="286" y="834"/>
                      <a:pt x="810" y="310"/>
                      <a:pt x="1500" y="310"/>
                    </a:cubicBezTo>
                    <a:close/>
                    <a:moveTo>
                      <a:pt x="1449" y="923"/>
                    </a:moveTo>
                    <a:cubicBezTo>
                      <a:pt x="1474" y="923"/>
                      <a:pt x="1500" y="925"/>
                      <a:pt x="1524" y="929"/>
                    </a:cubicBezTo>
                    <a:cubicBezTo>
                      <a:pt x="1762" y="953"/>
                      <a:pt x="1977" y="1144"/>
                      <a:pt x="1977" y="1382"/>
                    </a:cubicBezTo>
                    <a:cubicBezTo>
                      <a:pt x="1977" y="1548"/>
                      <a:pt x="1905" y="1715"/>
                      <a:pt x="1762" y="1834"/>
                    </a:cubicBezTo>
                    <a:cubicBezTo>
                      <a:pt x="1715" y="1858"/>
                      <a:pt x="1667" y="1906"/>
                      <a:pt x="1643" y="1977"/>
                    </a:cubicBezTo>
                    <a:cubicBezTo>
                      <a:pt x="1619" y="2025"/>
                      <a:pt x="1596" y="2096"/>
                      <a:pt x="1596" y="2191"/>
                    </a:cubicBezTo>
                    <a:cubicBezTo>
                      <a:pt x="1596" y="2334"/>
                      <a:pt x="1667" y="2477"/>
                      <a:pt x="1786" y="2549"/>
                    </a:cubicBezTo>
                    <a:cubicBezTo>
                      <a:pt x="1858" y="2572"/>
                      <a:pt x="1905" y="2620"/>
                      <a:pt x="1953" y="2692"/>
                    </a:cubicBezTo>
                    <a:lnTo>
                      <a:pt x="1905" y="2692"/>
                    </a:lnTo>
                    <a:cubicBezTo>
                      <a:pt x="1762" y="2739"/>
                      <a:pt x="1619" y="2787"/>
                      <a:pt x="1429" y="2787"/>
                    </a:cubicBezTo>
                    <a:lnTo>
                      <a:pt x="1381" y="2787"/>
                    </a:lnTo>
                    <a:cubicBezTo>
                      <a:pt x="1310" y="2787"/>
                      <a:pt x="1215" y="2787"/>
                      <a:pt x="1167" y="2739"/>
                    </a:cubicBezTo>
                    <a:cubicBezTo>
                      <a:pt x="1167" y="2715"/>
                      <a:pt x="1119" y="2692"/>
                      <a:pt x="1048" y="2668"/>
                    </a:cubicBezTo>
                    <a:cubicBezTo>
                      <a:pt x="1072" y="2596"/>
                      <a:pt x="1119" y="2549"/>
                      <a:pt x="1167" y="2501"/>
                    </a:cubicBezTo>
                    <a:cubicBezTo>
                      <a:pt x="1215" y="2477"/>
                      <a:pt x="1286" y="2430"/>
                      <a:pt x="1310" y="2358"/>
                    </a:cubicBezTo>
                    <a:cubicBezTo>
                      <a:pt x="1358" y="2310"/>
                      <a:pt x="1381" y="2215"/>
                      <a:pt x="1381" y="2144"/>
                    </a:cubicBezTo>
                    <a:cubicBezTo>
                      <a:pt x="1381" y="2001"/>
                      <a:pt x="1310" y="1882"/>
                      <a:pt x="1191" y="1787"/>
                    </a:cubicBezTo>
                    <a:cubicBezTo>
                      <a:pt x="1072" y="1715"/>
                      <a:pt x="976" y="1548"/>
                      <a:pt x="976" y="1406"/>
                    </a:cubicBezTo>
                    <a:cubicBezTo>
                      <a:pt x="976" y="1263"/>
                      <a:pt x="1048" y="1144"/>
                      <a:pt x="1143" y="1048"/>
                    </a:cubicBezTo>
                    <a:cubicBezTo>
                      <a:pt x="1202" y="969"/>
                      <a:pt x="1327" y="923"/>
                      <a:pt x="1449" y="923"/>
                    </a:cubicBezTo>
                    <a:close/>
                    <a:moveTo>
                      <a:pt x="1524" y="1"/>
                    </a:moveTo>
                    <a:cubicBezTo>
                      <a:pt x="691" y="1"/>
                      <a:pt x="0" y="691"/>
                      <a:pt x="0" y="1525"/>
                    </a:cubicBezTo>
                    <a:cubicBezTo>
                      <a:pt x="0" y="1763"/>
                      <a:pt x="72" y="1977"/>
                      <a:pt x="143" y="2144"/>
                    </a:cubicBezTo>
                    <a:cubicBezTo>
                      <a:pt x="119" y="2191"/>
                      <a:pt x="119" y="2239"/>
                      <a:pt x="143" y="2263"/>
                    </a:cubicBezTo>
                    <a:cubicBezTo>
                      <a:pt x="191" y="2334"/>
                      <a:pt x="214" y="2358"/>
                      <a:pt x="262" y="2358"/>
                    </a:cubicBezTo>
                    <a:cubicBezTo>
                      <a:pt x="548" y="2787"/>
                      <a:pt x="1024" y="3049"/>
                      <a:pt x="1524" y="3049"/>
                    </a:cubicBezTo>
                    <a:cubicBezTo>
                      <a:pt x="2358" y="3049"/>
                      <a:pt x="3048" y="2358"/>
                      <a:pt x="3048" y="1525"/>
                    </a:cubicBezTo>
                    <a:cubicBezTo>
                      <a:pt x="3048" y="691"/>
                      <a:pt x="2358" y="1"/>
                      <a:pt x="15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0" name="Google Shape;1830;p62"/>
          <p:cNvGrpSpPr/>
          <p:nvPr/>
        </p:nvGrpSpPr>
        <p:grpSpPr>
          <a:xfrm>
            <a:off x="1655150" y="2217584"/>
            <a:ext cx="521100" cy="520800"/>
            <a:chOff x="7934747" y="2200650"/>
            <a:chExt cx="521100" cy="520800"/>
          </a:xfrm>
        </p:grpSpPr>
        <p:sp>
          <p:nvSpPr>
            <p:cNvPr id="1831" name="Google Shape;1831;p62"/>
            <p:cNvSpPr/>
            <p:nvPr/>
          </p:nvSpPr>
          <p:spPr>
            <a:xfrm>
              <a:off x="7934747" y="2200650"/>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2" name="Google Shape;1832;p62"/>
            <p:cNvGrpSpPr/>
            <p:nvPr/>
          </p:nvGrpSpPr>
          <p:grpSpPr>
            <a:xfrm>
              <a:off x="8070261" y="2277865"/>
              <a:ext cx="250073" cy="366371"/>
              <a:chOff x="8060184" y="2240512"/>
              <a:chExt cx="250073" cy="366371"/>
            </a:xfrm>
          </p:grpSpPr>
          <p:sp>
            <p:nvSpPr>
              <p:cNvPr id="1833" name="Google Shape;1833;p62"/>
              <p:cNvSpPr/>
              <p:nvPr/>
            </p:nvSpPr>
            <p:spPr>
              <a:xfrm>
                <a:off x="8060184" y="2240512"/>
                <a:ext cx="192761" cy="366371"/>
              </a:xfrm>
              <a:custGeom>
                <a:rect b="b" l="l" r="r" t="t"/>
                <a:pathLst>
                  <a:path extrusionOk="0" h="10503" w="5526">
                    <a:moveTo>
                      <a:pt x="2906" y="0"/>
                    </a:moveTo>
                    <a:cubicBezTo>
                      <a:pt x="2548" y="0"/>
                      <a:pt x="2239" y="310"/>
                      <a:pt x="2239" y="667"/>
                    </a:cubicBezTo>
                    <a:lnTo>
                      <a:pt x="2239" y="715"/>
                    </a:lnTo>
                    <a:cubicBezTo>
                      <a:pt x="2144" y="667"/>
                      <a:pt x="2025" y="619"/>
                      <a:pt x="1905" y="619"/>
                    </a:cubicBezTo>
                    <a:cubicBezTo>
                      <a:pt x="1548" y="619"/>
                      <a:pt x="1262" y="929"/>
                      <a:pt x="1262" y="1286"/>
                    </a:cubicBezTo>
                    <a:lnTo>
                      <a:pt x="1262" y="3811"/>
                    </a:lnTo>
                    <a:cubicBezTo>
                      <a:pt x="1122" y="3618"/>
                      <a:pt x="917" y="3502"/>
                      <a:pt x="686" y="3502"/>
                    </a:cubicBezTo>
                    <a:cubicBezTo>
                      <a:pt x="603" y="3502"/>
                      <a:pt x="517" y="3517"/>
                      <a:pt x="429" y="3549"/>
                    </a:cubicBezTo>
                    <a:cubicBezTo>
                      <a:pt x="238" y="3596"/>
                      <a:pt x="119" y="3739"/>
                      <a:pt x="72" y="3906"/>
                    </a:cubicBezTo>
                    <a:cubicBezTo>
                      <a:pt x="0" y="4073"/>
                      <a:pt x="0" y="4263"/>
                      <a:pt x="72" y="4406"/>
                    </a:cubicBezTo>
                    <a:lnTo>
                      <a:pt x="405" y="5239"/>
                    </a:lnTo>
                    <a:lnTo>
                      <a:pt x="524" y="5478"/>
                    </a:lnTo>
                    <a:cubicBezTo>
                      <a:pt x="715" y="5930"/>
                      <a:pt x="1024" y="6287"/>
                      <a:pt x="1477" y="6549"/>
                    </a:cubicBezTo>
                    <a:cubicBezTo>
                      <a:pt x="1596" y="6621"/>
                      <a:pt x="1644" y="6764"/>
                      <a:pt x="1644" y="6883"/>
                    </a:cubicBezTo>
                    <a:lnTo>
                      <a:pt x="1644" y="7168"/>
                    </a:lnTo>
                    <a:lnTo>
                      <a:pt x="1548" y="7168"/>
                    </a:lnTo>
                    <a:cubicBezTo>
                      <a:pt x="1405" y="7168"/>
                      <a:pt x="1262" y="7288"/>
                      <a:pt x="1262" y="7478"/>
                    </a:cubicBezTo>
                    <a:lnTo>
                      <a:pt x="1262" y="8454"/>
                    </a:lnTo>
                    <a:cubicBezTo>
                      <a:pt x="1262" y="8550"/>
                      <a:pt x="1334" y="8597"/>
                      <a:pt x="1405" y="8597"/>
                    </a:cubicBezTo>
                    <a:cubicBezTo>
                      <a:pt x="1501" y="8597"/>
                      <a:pt x="1548" y="8550"/>
                      <a:pt x="1548" y="8454"/>
                    </a:cubicBezTo>
                    <a:lnTo>
                      <a:pt x="1548" y="7502"/>
                    </a:lnTo>
                    <a:lnTo>
                      <a:pt x="4620" y="7502"/>
                    </a:lnTo>
                    <a:lnTo>
                      <a:pt x="4620" y="10217"/>
                    </a:lnTo>
                    <a:lnTo>
                      <a:pt x="1572" y="10217"/>
                    </a:lnTo>
                    <a:lnTo>
                      <a:pt x="1572" y="9169"/>
                    </a:lnTo>
                    <a:cubicBezTo>
                      <a:pt x="1572" y="9074"/>
                      <a:pt x="1501" y="9026"/>
                      <a:pt x="1405" y="9026"/>
                    </a:cubicBezTo>
                    <a:cubicBezTo>
                      <a:pt x="1334" y="9026"/>
                      <a:pt x="1262" y="9074"/>
                      <a:pt x="1262" y="9169"/>
                    </a:cubicBezTo>
                    <a:lnTo>
                      <a:pt x="1262" y="10360"/>
                    </a:lnTo>
                    <a:cubicBezTo>
                      <a:pt x="1262" y="10455"/>
                      <a:pt x="1334" y="10502"/>
                      <a:pt x="1405" y="10502"/>
                    </a:cubicBezTo>
                    <a:lnTo>
                      <a:pt x="4811" y="10502"/>
                    </a:lnTo>
                    <a:cubicBezTo>
                      <a:pt x="4906" y="10502"/>
                      <a:pt x="4954" y="10455"/>
                      <a:pt x="4954" y="10360"/>
                    </a:cubicBezTo>
                    <a:lnTo>
                      <a:pt x="4954" y="7478"/>
                    </a:lnTo>
                    <a:cubicBezTo>
                      <a:pt x="4954" y="7335"/>
                      <a:pt x="4835" y="7168"/>
                      <a:pt x="4668" y="7168"/>
                    </a:cubicBezTo>
                    <a:lnTo>
                      <a:pt x="4549" y="7168"/>
                    </a:lnTo>
                    <a:lnTo>
                      <a:pt x="4549" y="6883"/>
                    </a:lnTo>
                    <a:cubicBezTo>
                      <a:pt x="4549" y="6764"/>
                      <a:pt x="4597" y="6645"/>
                      <a:pt x="4716" y="6549"/>
                    </a:cubicBezTo>
                    <a:cubicBezTo>
                      <a:pt x="5216" y="6216"/>
                      <a:pt x="5525" y="5668"/>
                      <a:pt x="5525" y="5025"/>
                    </a:cubicBezTo>
                    <a:lnTo>
                      <a:pt x="5525" y="4168"/>
                    </a:lnTo>
                    <a:cubicBezTo>
                      <a:pt x="5525" y="4073"/>
                      <a:pt x="5454" y="4025"/>
                      <a:pt x="5382" y="4025"/>
                    </a:cubicBezTo>
                    <a:cubicBezTo>
                      <a:pt x="5287" y="4025"/>
                      <a:pt x="5216" y="4073"/>
                      <a:pt x="5216" y="4168"/>
                    </a:cubicBezTo>
                    <a:lnTo>
                      <a:pt x="5216" y="5025"/>
                    </a:lnTo>
                    <a:cubicBezTo>
                      <a:pt x="5216" y="5549"/>
                      <a:pt x="4978" y="6025"/>
                      <a:pt x="4549" y="6287"/>
                    </a:cubicBezTo>
                    <a:cubicBezTo>
                      <a:pt x="4335" y="6406"/>
                      <a:pt x="4215" y="6645"/>
                      <a:pt x="4215" y="6883"/>
                    </a:cubicBezTo>
                    <a:lnTo>
                      <a:pt x="4215" y="7168"/>
                    </a:lnTo>
                    <a:lnTo>
                      <a:pt x="1929" y="7168"/>
                    </a:lnTo>
                    <a:lnTo>
                      <a:pt x="1929" y="6883"/>
                    </a:lnTo>
                    <a:cubicBezTo>
                      <a:pt x="1929" y="6645"/>
                      <a:pt x="1810" y="6406"/>
                      <a:pt x="1596" y="6287"/>
                    </a:cubicBezTo>
                    <a:cubicBezTo>
                      <a:pt x="1239" y="6073"/>
                      <a:pt x="929" y="5740"/>
                      <a:pt x="786" y="5359"/>
                    </a:cubicBezTo>
                    <a:lnTo>
                      <a:pt x="667" y="5120"/>
                    </a:lnTo>
                    <a:lnTo>
                      <a:pt x="334" y="4287"/>
                    </a:lnTo>
                    <a:cubicBezTo>
                      <a:pt x="310" y="4192"/>
                      <a:pt x="310" y="4096"/>
                      <a:pt x="334" y="4025"/>
                    </a:cubicBezTo>
                    <a:cubicBezTo>
                      <a:pt x="381" y="3930"/>
                      <a:pt x="453" y="3882"/>
                      <a:pt x="548" y="3811"/>
                    </a:cubicBezTo>
                    <a:cubicBezTo>
                      <a:pt x="586" y="3801"/>
                      <a:pt x="624" y="3796"/>
                      <a:pt x="662" y="3796"/>
                    </a:cubicBezTo>
                    <a:cubicBezTo>
                      <a:pt x="811" y="3796"/>
                      <a:pt x="948" y="3873"/>
                      <a:pt x="1024" y="4025"/>
                    </a:cubicBezTo>
                    <a:lnTo>
                      <a:pt x="1262" y="4620"/>
                    </a:lnTo>
                    <a:cubicBezTo>
                      <a:pt x="1283" y="4661"/>
                      <a:pt x="1339" y="4720"/>
                      <a:pt x="1415" y="4720"/>
                    </a:cubicBezTo>
                    <a:cubicBezTo>
                      <a:pt x="1427" y="4720"/>
                      <a:pt x="1440" y="4719"/>
                      <a:pt x="1453" y="4716"/>
                    </a:cubicBezTo>
                    <a:cubicBezTo>
                      <a:pt x="1501" y="4716"/>
                      <a:pt x="1572" y="4620"/>
                      <a:pt x="1572" y="4549"/>
                    </a:cubicBezTo>
                    <a:lnTo>
                      <a:pt x="1572" y="1286"/>
                    </a:lnTo>
                    <a:cubicBezTo>
                      <a:pt x="1572" y="1096"/>
                      <a:pt x="1715" y="953"/>
                      <a:pt x="1882" y="953"/>
                    </a:cubicBezTo>
                    <a:cubicBezTo>
                      <a:pt x="2072" y="953"/>
                      <a:pt x="2215" y="1096"/>
                      <a:pt x="2215" y="1286"/>
                    </a:cubicBezTo>
                    <a:lnTo>
                      <a:pt x="2215" y="3930"/>
                    </a:lnTo>
                    <a:cubicBezTo>
                      <a:pt x="2215" y="4025"/>
                      <a:pt x="2286" y="4073"/>
                      <a:pt x="2358" y="4073"/>
                    </a:cubicBezTo>
                    <a:cubicBezTo>
                      <a:pt x="2453" y="4073"/>
                      <a:pt x="2525" y="4025"/>
                      <a:pt x="2525" y="3930"/>
                    </a:cubicBezTo>
                    <a:lnTo>
                      <a:pt x="2525" y="667"/>
                    </a:lnTo>
                    <a:cubicBezTo>
                      <a:pt x="2525" y="477"/>
                      <a:pt x="2668" y="334"/>
                      <a:pt x="2834" y="334"/>
                    </a:cubicBezTo>
                    <a:cubicBezTo>
                      <a:pt x="3025" y="334"/>
                      <a:pt x="3168" y="477"/>
                      <a:pt x="3168" y="667"/>
                    </a:cubicBezTo>
                    <a:lnTo>
                      <a:pt x="3168" y="3930"/>
                    </a:lnTo>
                    <a:cubicBezTo>
                      <a:pt x="3168" y="4025"/>
                      <a:pt x="3239" y="4073"/>
                      <a:pt x="3311" y="4073"/>
                    </a:cubicBezTo>
                    <a:cubicBezTo>
                      <a:pt x="3406" y="4073"/>
                      <a:pt x="3477" y="4025"/>
                      <a:pt x="3477" y="3930"/>
                    </a:cubicBezTo>
                    <a:lnTo>
                      <a:pt x="3477" y="1191"/>
                    </a:lnTo>
                    <a:cubicBezTo>
                      <a:pt x="3477" y="1001"/>
                      <a:pt x="3620" y="858"/>
                      <a:pt x="3787" y="858"/>
                    </a:cubicBezTo>
                    <a:cubicBezTo>
                      <a:pt x="3977" y="858"/>
                      <a:pt x="4120" y="1001"/>
                      <a:pt x="4120" y="1191"/>
                    </a:cubicBezTo>
                    <a:lnTo>
                      <a:pt x="4120" y="3930"/>
                    </a:lnTo>
                    <a:cubicBezTo>
                      <a:pt x="4120" y="4025"/>
                      <a:pt x="4192" y="4073"/>
                      <a:pt x="4263" y="4073"/>
                    </a:cubicBezTo>
                    <a:cubicBezTo>
                      <a:pt x="4358" y="4073"/>
                      <a:pt x="4430" y="4025"/>
                      <a:pt x="4430" y="3930"/>
                    </a:cubicBezTo>
                    <a:lnTo>
                      <a:pt x="4430" y="2525"/>
                    </a:lnTo>
                    <a:cubicBezTo>
                      <a:pt x="4430" y="2358"/>
                      <a:pt x="4573" y="2191"/>
                      <a:pt x="4739" y="2191"/>
                    </a:cubicBezTo>
                    <a:cubicBezTo>
                      <a:pt x="4930" y="2191"/>
                      <a:pt x="5073" y="2358"/>
                      <a:pt x="5073" y="2525"/>
                    </a:cubicBezTo>
                    <a:lnTo>
                      <a:pt x="5073" y="3453"/>
                    </a:lnTo>
                    <a:cubicBezTo>
                      <a:pt x="5073" y="3549"/>
                      <a:pt x="5144" y="3596"/>
                      <a:pt x="5216" y="3596"/>
                    </a:cubicBezTo>
                    <a:cubicBezTo>
                      <a:pt x="5311" y="3596"/>
                      <a:pt x="5382" y="3549"/>
                      <a:pt x="5382" y="3453"/>
                    </a:cubicBezTo>
                    <a:lnTo>
                      <a:pt x="5382" y="2525"/>
                    </a:lnTo>
                    <a:cubicBezTo>
                      <a:pt x="5525" y="2191"/>
                      <a:pt x="5216" y="1905"/>
                      <a:pt x="4858" y="1905"/>
                    </a:cubicBezTo>
                    <a:cubicBezTo>
                      <a:pt x="4739" y="1905"/>
                      <a:pt x="4620" y="1929"/>
                      <a:pt x="4549" y="2001"/>
                    </a:cubicBezTo>
                    <a:lnTo>
                      <a:pt x="4549" y="1215"/>
                    </a:lnTo>
                    <a:cubicBezTo>
                      <a:pt x="4549" y="858"/>
                      <a:pt x="4239" y="572"/>
                      <a:pt x="3882" y="572"/>
                    </a:cubicBezTo>
                    <a:cubicBezTo>
                      <a:pt x="3763" y="572"/>
                      <a:pt x="3644" y="596"/>
                      <a:pt x="3549" y="667"/>
                    </a:cubicBezTo>
                    <a:cubicBezTo>
                      <a:pt x="3549" y="310"/>
                      <a:pt x="3263" y="0"/>
                      <a:pt x="29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2"/>
              <p:cNvSpPr/>
              <p:nvPr/>
            </p:nvSpPr>
            <p:spPr>
              <a:xfrm>
                <a:off x="8273665" y="2316940"/>
                <a:ext cx="10011" cy="92229"/>
              </a:xfrm>
              <a:custGeom>
                <a:rect b="b" l="l" r="r" t="t"/>
                <a:pathLst>
                  <a:path extrusionOk="0" h="2644" w="287">
                    <a:moveTo>
                      <a:pt x="144" y="0"/>
                    </a:moveTo>
                    <a:cubicBezTo>
                      <a:pt x="48" y="0"/>
                      <a:pt x="1" y="72"/>
                      <a:pt x="1" y="167"/>
                    </a:cubicBezTo>
                    <a:lnTo>
                      <a:pt x="1" y="2477"/>
                    </a:lnTo>
                    <a:cubicBezTo>
                      <a:pt x="1" y="2572"/>
                      <a:pt x="48" y="2644"/>
                      <a:pt x="144" y="2644"/>
                    </a:cubicBezTo>
                    <a:cubicBezTo>
                      <a:pt x="239" y="2644"/>
                      <a:pt x="286" y="2572"/>
                      <a:pt x="286" y="2477"/>
                    </a:cubicBezTo>
                    <a:lnTo>
                      <a:pt x="286" y="167"/>
                    </a:lnTo>
                    <a:cubicBezTo>
                      <a:pt x="286" y="72"/>
                      <a:pt x="215"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2"/>
              <p:cNvSpPr/>
              <p:nvPr/>
            </p:nvSpPr>
            <p:spPr>
              <a:xfrm>
                <a:off x="8299408" y="2316940"/>
                <a:ext cx="10848" cy="33243"/>
              </a:xfrm>
              <a:custGeom>
                <a:rect b="b" l="l" r="r" t="t"/>
                <a:pathLst>
                  <a:path extrusionOk="0" h="953" w="311">
                    <a:moveTo>
                      <a:pt x="144" y="0"/>
                    </a:moveTo>
                    <a:cubicBezTo>
                      <a:pt x="72" y="0"/>
                      <a:pt x="1" y="72"/>
                      <a:pt x="1" y="167"/>
                    </a:cubicBezTo>
                    <a:lnTo>
                      <a:pt x="1" y="810"/>
                    </a:lnTo>
                    <a:cubicBezTo>
                      <a:pt x="1" y="905"/>
                      <a:pt x="72" y="953"/>
                      <a:pt x="144" y="953"/>
                    </a:cubicBezTo>
                    <a:cubicBezTo>
                      <a:pt x="239" y="953"/>
                      <a:pt x="310" y="905"/>
                      <a:pt x="310" y="810"/>
                    </a:cubicBezTo>
                    <a:lnTo>
                      <a:pt x="310" y="167"/>
                    </a:lnTo>
                    <a:cubicBezTo>
                      <a:pt x="310" y="72"/>
                      <a:pt x="215"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836" name="Google Shape;1836;p62"/>
          <p:cNvCxnSpPr>
            <a:stCxn id="1831" idx="3"/>
            <a:endCxn id="1797" idx="1"/>
          </p:cNvCxnSpPr>
          <p:nvPr/>
        </p:nvCxnSpPr>
        <p:spPr>
          <a:xfrm>
            <a:off x="2176250" y="2477984"/>
            <a:ext cx="2135100" cy="6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1837" name="Google Shape;1837;p62"/>
          <p:cNvCxnSpPr>
            <a:stCxn id="1797" idx="3"/>
            <a:endCxn id="1803" idx="1"/>
          </p:cNvCxnSpPr>
          <p:nvPr/>
        </p:nvCxnSpPr>
        <p:spPr>
          <a:xfrm>
            <a:off x="4832550" y="2477984"/>
            <a:ext cx="2135100" cy="600"/>
          </a:xfrm>
          <a:prstGeom prst="bentConnector3">
            <a:avLst>
              <a:gd fmla="val 50002" name="adj1"/>
            </a:avLst>
          </a:prstGeom>
          <a:noFill/>
          <a:ln cap="flat" cmpd="sng" w="9525">
            <a:solidFill>
              <a:schemeClr val="dk1"/>
            </a:solidFill>
            <a:prstDash val="solid"/>
            <a:round/>
            <a:headEnd len="med" w="med" type="none"/>
            <a:tailEnd len="med" w="med" type="none"/>
          </a:ln>
        </p:spPr>
      </p:cxnSp>
      <p:sp>
        <p:nvSpPr>
          <p:cNvPr id="1838" name="Google Shape;1838;p62"/>
          <p:cNvSpPr txBox="1"/>
          <p:nvPr>
            <p:ph idx="4294967295" type="title"/>
          </p:nvPr>
        </p:nvSpPr>
        <p:spPr>
          <a:xfrm>
            <a:off x="1524950" y="1551993"/>
            <a:ext cx="781500" cy="447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900"/>
              <a:t>01</a:t>
            </a:r>
            <a:endParaRPr sz="2900"/>
          </a:p>
        </p:txBody>
      </p:sp>
      <p:sp>
        <p:nvSpPr>
          <p:cNvPr id="1839" name="Google Shape;1839;p62"/>
          <p:cNvSpPr txBox="1"/>
          <p:nvPr>
            <p:ph idx="4294967295" type="title"/>
          </p:nvPr>
        </p:nvSpPr>
        <p:spPr>
          <a:xfrm>
            <a:off x="4181250" y="1551993"/>
            <a:ext cx="781500" cy="447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900"/>
              <a:t>02</a:t>
            </a:r>
            <a:endParaRPr sz="2900"/>
          </a:p>
        </p:txBody>
      </p:sp>
      <p:sp>
        <p:nvSpPr>
          <p:cNvPr id="1840" name="Google Shape;1840;p62"/>
          <p:cNvSpPr txBox="1"/>
          <p:nvPr>
            <p:ph idx="4294967295" type="title"/>
          </p:nvPr>
        </p:nvSpPr>
        <p:spPr>
          <a:xfrm>
            <a:off x="6837550" y="1551993"/>
            <a:ext cx="781500" cy="447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900"/>
              <a:t>03</a:t>
            </a:r>
            <a:endParaRPr sz="29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4" name="Shape 1844"/>
        <p:cNvGrpSpPr/>
        <p:nvPr/>
      </p:nvGrpSpPr>
      <p:grpSpPr>
        <a:xfrm>
          <a:off x="0" y="0"/>
          <a:ext cx="0" cy="0"/>
          <a:chOff x="0" y="0"/>
          <a:chExt cx="0" cy="0"/>
        </a:xfrm>
      </p:grpSpPr>
      <p:grpSp>
        <p:nvGrpSpPr>
          <p:cNvPr id="1845" name="Google Shape;1845;p63"/>
          <p:cNvGrpSpPr/>
          <p:nvPr/>
        </p:nvGrpSpPr>
        <p:grpSpPr>
          <a:xfrm>
            <a:off x="3908249" y="1761089"/>
            <a:ext cx="4416561" cy="2352483"/>
            <a:chOff x="233350" y="949250"/>
            <a:chExt cx="7137300" cy="3802300"/>
          </a:xfrm>
        </p:grpSpPr>
        <p:sp>
          <p:nvSpPr>
            <p:cNvPr id="1846" name="Google Shape;1846;p6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7" name="Google Shape;1897;p63"/>
          <p:cNvSpPr txBox="1"/>
          <p:nvPr/>
        </p:nvSpPr>
        <p:spPr>
          <a:xfrm flipH="1">
            <a:off x="1402681" y="1376775"/>
            <a:ext cx="2442900" cy="384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Bakbak One"/>
                <a:ea typeface="Bakbak One"/>
                <a:cs typeface="Bakbak One"/>
                <a:sym typeface="Bakbak One"/>
              </a:rPr>
              <a:t>Japan</a:t>
            </a:r>
            <a:endParaRPr sz="2100">
              <a:solidFill>
                <a:schemeClr val="dk1"/>
              </a:solidFill>
              <a:latin typeface="Bakbak One"/>
              <a:ea typeface="Bakbak One"/>
              <a:cs typeface="Bakbak One"/>
              <a:sym typeface="Bakbak One"/>
            </a:endParaRPr>
          </a:p>
        </p:txBody>
      </p:sp>
      <p:sp>
        <p:nvSpPr>
          <p:cNvPr id="1898" name="Google Shape;1898;p63"/>
          <p:cNvSpPr txBox="1"/>
          <p:nvPr/>
        </p:nvSpPr>
        <p:spPr>
          <a:xfrm flipH="1">
            <a:off x="1402681" y="3664093"/>
            <a:ext cx="2442900" cy="384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Bakbak One"/>
                <a:ea typeface="Bakbak One"/>
                <a:cs typeface="Bakbak One"/>
                <a:sym typeface="Bakbak One"/>
              </a:rPr>
              <a:t>Canada</a:t>
            </a:r>
            <a:endParaRPr sz="2100">
              <a:solidFill>
                <a:schemeClr val="dk1"/>
              </a:solidFill>
              <a:latin typeface="Bakbak One"/>
              <a:ea typeface="Bakbak One"/>
              <a:cs typeface="Bakbak One"/>
              <a:sym typeface="Bakbak One"/>
            </a:endParaRPr>
          </a:p>
        </p:txBody>
      </p:sp>
      <p:sp>
        <p:nvSpPr>
          <p:cNvPr id="1899" name="Google Shape;1899;p63"/>
          <p:cNvSpPr txBox="1"/>
          <p:nvPr/>
        </p:nvSpPr>
        <p:spPr>
          <a:xfrm flipH="1">
            <a:off x="1402697" y="2520434"/>
            <a:ext cx="2442900" cy="384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Bakbak One"/>
                <a:ea typeface="Bakbak One"/>
                <a:cs typeface="Bakbak One"/>
                <a:sym typeface="Bakbak One"/>
              </a:rPr>
              <a:t>Germany</a:t>
            </a:r>
            <a:endParaRPr sz="2100">
              <a:solidFill>
                <a:schemeClr val="dk1"/>
              </a:solidFill>
              <a:latin typeface="Bakbak One"/>
              <a:ea typeface="Bakbak One"/>
              <a:cs typeface="Bakbak One"/>
              <a:sym typeface="Bakbak One"/>
            </a:endParaRPr>
          </a:p>
        </p:txBody>
      </p:sp>
      <p:sp>
        <p:nvSpPr>
          <p:cNvPr id="1900" name="Google Shape;1900;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Top 3 best </a:t>
            </a:r>
            <a:r>
              <a:rPr lang="en">
                <a:highlight>
                  <a:schemeClr val="dk2"/>
                </a:highlight>
              </a:rPr>
              <a:t>assertive countries</a:t>
            </a:r>
            <a:endParaRPr>
              <a:highlight>
                <a:schemeClr val="dk2"/>
              </a:highlight>
            </a:endParaRPr>
          </a:p>
        </p:txBody>
      </p:sp>
      <p:sp>
        <p:nvSpPr>
          <p:cNvPr id="1901" name="Google Shape;1901;p63"/>
          <p:cNvSpPr txBox="1"/>
          <p:nvPr/>
        </p:nvSpPr>
        <p:spPr>
          <a:xfrm flipH="1">
            <a:off x="1402683" y="1638878"/>
            <a:ext cx="24429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Manrope"/>
                <a:ea typeface="Manrope"/>
                <a:cs typeface="Manrope"/>
                <a:sym typeface="Manrope"/>
              </a:rPr>
              <a:t>Venus is the second planet from the Sun</a:t>
            </a:r>
            <a:endParaRPr sz="1600">
              <a:solidFill>
                <a:schemeClr val="dk1"/>
              </a:solidFill>
              <a:latin typeface="Manrope"/>
              <a:ea typeface="Manrope"/>
              <a:cs typeface="Manrope"/>
              <a:sym typeface="Manrope"/>
            </a:endParaRPr>
          </a:p>
        </p:txBody>
      </p:sp>
      <p:sp>
        <p:nvSpPr>
          <p:cNvPr id="1902" name="Google Shape;1902;p63"/>
          <p:cNvSpPr txBox="1"/>
          <p:nvPr/>
        </p:nvSpPr>
        <p:spPr>
          <a:xfrm flipH="1">
            <a:off x="1402684" y="3926200"/>
            <a:ext cx="24429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Manrope"/>
                <a:ea typeface="Manrope"/>
                <a:cs typeface="Manrope"/>
                <a:sym typeface="Manrope"/>
              </a:rPr>
              <a:t>Despite being red, Mars is a very cold place</a:t>
            </a:r>
            <a:endParaRPr sz="1600">
              <a:solidFill>
                <a:schemeClr val="dk1"/>
              </a:solidFill>
              <a:latin typeface="Manrope"/>
              <a:ea typeface="Manrope"/>
              <a:cs typeface="Manrope"/>
              <a:sym typeface="Manrope"/>
            </a:endParaRPr>
          </a:p>
        </p:txBody>
      </p:sp>
      <p:sp>
        <p:nvSpPr>
          <p:cNvPr id="1903" name="Google Shape;1903;p63"/>
          <p:cNvSpPr/>
          <p:nvPr/>
        </p:nvSpPr>
        <p:spPr>
          <a:xfrm>
            <a:off x="4572000" y="1951175"/>
            <a:ext cx="259500" cy="259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3"/>
          <p:cNvSpPr/>
          <p:nvPr/>
        </p:nvSpPr>
        <p:spPr>
          <a:xfrm>
            <a:off x="5876100" y="2112025"/>
            <a:ext cx="259500" cy="259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3"/>
          <p:cNvSpPr/>
          <p:nvPr/>
        </p:nvSpPr>
        <p:spPr>
          <a:xfrm>
            <a:off x="7690775" y="2260925"/>
            <a:ext cx="259500" cy="259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3"/>
          <p:cNvSpPr txBox="1"/>
          <p:nvPr/>
        </p:nvSpPr>
        <p:spPr>
          <a:xfrm flipH="1">
            <a:off x="1402700" y="2782539"/>
            <a:ext cx="24429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Manrope"/>
                <a:ea typeface="Manrope"/>
                <a:cs typeface="Manrope"/>
                <a:sym typeface="Manrope"/>
              </a:rPr>
              <a:t>Mercury is the closest planet to the Sun</a:t>
            </a:r>
            <a:endParaRPr sz="1600">
              <a:solidFill>
                <a:schemeClr val="dk1"/>
              </a:solidFill>
              <a:latin typeface="Manrope"/>
              <a:ea typeface="Manrope"/>
              <a:cs typeface="Manrope"/>
              <a:sym typeface="Manrope"/>
            </a:endParaRPr>
          </a:p>
        </p:txBody>
      </p:sp>
      <p:grpSp>
        <p:nvGrpSpPr>
          <p:cNvPr id="1907" name="Google Shape;1907;p63"/>
          <p:cNvGrpSpPr/>
          <p:nvPr/>
        </p:nvGrpSpPr>
        <p:grpSpPr>
          <a:xfrm>
            <a:off x="713225" y="2676172"/>
            <a:ext cx="521100" cy="520800"/>
            <a:chOff x="713225" y="2676172"/>
            <a:chExt cx="521100" cy="520800"/>
          </a:xfrm>
        </p:grpSpPr>
        <p:sp>
          <p:nvSpPr>
            <p:cNvPr id="1908" name="Google Shape;1908;p63"/>
            <p:cNvSpPr/>
            <p:nvPr/>
          </p:nvSpPr>
          <p:spPr>
            <a:xfrm>
              <a:off x="713225" y="2676172"/>
              <a:ext cx="521100" cy="520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9" name="Google Shape;1909;p63"/>
            <p:cNvGrpSpPr/>
            <p:nvPr/>
          </p:nvGrpSpPr>
          <p:grpSpPr>
            <a:xfrm>
              <a:off x="833271" y="2753692"/>
              <a:ext cx="281009" cy="365759"/>
              <a:chOff x="6255238" y="2412249"/>
              <a:chExt cx="271244" cy="360994"/>
            </a:xfrm>
          </p:grpSpPr>
          <p:sp>
            <p:nvSpPr>
              <p:cNvPr id="1910" name="Google Shape;1910;p63"/>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3"/>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3"/>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3"/>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3"/>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3"/>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16" name="Google Shape;1916;p63"/>
          <p:cNvGrpSpPr/>
          <p:nvPr/>
        </p:nvGrpSpPr>
        <p:grpSpPr>
          <a:xfrm>
            <a:off x="713225" y="3821134"/>
            <a:ext cx="521100" cy="520800"/>
            <a:chOff x="2053350" y="5004434"/>
            <a:chExt cx="521100" cy="520800"/>
          </a:xfrm>
        </p:grpSpPr>
        <p:sp>
          <p:nvSpPr>
            <p:cNvPr id="1917" name="Google Shape;1917;p63"/>
            <p:cNvSpPr/>
            <p:nvPr/>
          </p:nvSpPr>
          <p:spPr>
            <a:xfrm>
              <a:off x="2053350" y="5004434"/>
              <a:ext cx="521100" cy="52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8" name="Google Shape;1918;p63"/>
            <p:cNvGrpSpPr/>
            <p:nvPr/>
          </p:nvGrpSpPr>
          <p:grpSpPr>
            <a:xfrm>
              <a:off x="2168702" y="5082918"/>
              <a:ext cx="290396" cy="363833"/>
              <a:chOff x="6697681" y="1968317"/>
              <a:chExt cx="280305" cy="359093"/>
            </a:xfrm>
          </p:grpSpPr>
          <p:sp>
            <p:nvSpPr>
              <p:cNvPr id="1919" name="Google Shape;1919;p63"/>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3"/>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3"/>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3"/>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3"/>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3"/>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3"/>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26" name="Google Shape;1926;p63"/>
          <p:cNvGrpSpPr/>
          <p:nvPr/>
        </p:nvGrpSpPr>
        <p:grpSpPr>
          <a:xfrm>
            <a:off x="713225" y="1531209"/>
            <a:ext cx="521100" cy="520800"/>
            <a:chOff x="1256950" y="5004434"/>
            <a:chExt cx="521100" cy="520800"/>
          </a:xfrm>
        </p:grpSpPr>
        <p:sp>
          <p:nvSpPr>
            <p:cNvPr id="1927" name="Google Shape;1927;p63"/>
            <p:cNvSpPr/>
            <p:nvPr/>
          </p:nvSpPr>
          <p:spPr>
            <a:xfrm>
              <a:off x="1256950" y="5004434"/>
              <a:ext cx="521100" cy="520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8" name="Google Shape;1928;p63"/>
            <p:cNvGrpSpPr/>
            <p:nvPr/>
          </p:nvGrpSpPr>
          <p:grpSpPr>
            <a:xfrm>
              <a:off x="1367445" y="5085197"/>
              <a:ext cx="300110" cy="359275"/>
              <a:chOff x="6685262" y="1500214"/>
              <a:chExt cx="289682" cy="354594"/>
            </a:xfrm>
          </p:grpSpPr>
          <p:sp>
            <p:nvSpPr>
              <p:cNvPr id="1929" name="Google Shape;1929;p63"/>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3"/>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3"/>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3"/>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6" name="Shape 1936"/>
        <p:cNvGrpSpPr/>
        <p:nvPr/>
      </p:nvGrpSpPr>
      <p:grpSpPr>
        <a:xfrm>
          <a:off x="0" y="0"/>
          <a:ext cx="0" cy="0"/>
          <a:chOff x="0" y="0"/>
          <a:chExt cx="0" cy="0"/>
        </a:xfrm>
      </p:grpSpPr>
      <p:sp>
        <p:nvSpPr>
          <p:cNvPr id="1937" name="Google Shape;1937;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respect </a:t>
            </a:r>
            <a:r>
              <a:rPr lang="en">
                <a:highlight>
                  <a:schemeClr val="dk2"/>
                </a:highlight>
              </a:rPr>
              <a:t>model</a:t>
            </a:r>
            <a:endParaRPr>
              <a:highlight>
                <a:schemeClr val="dk2"/>
              </a:highlight>
            </a:endParaRPr>
          </a:p>
        </p:txBody>
      </p:sp>
      <p:sp>
        <p:nvSpPr>
          <p:cNvPr id="1938" name="Google Shape;1938;p64"/>
          <p:cNvSpPr/>
          <p:nvPr/>
        </p:nvSpPr>
        <p:spPr>
          <a:xfrm>
            <a:off x="2645019" y="1268051"/>
            <a:ext cx="2001600" cy="1366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39" name="Google Shape;1939;p64"/>
          <p:cNvSpPr/>
          <p:nvPr/>
        </p:nvSpPr>
        <p:spPr>
          <a:xfrm>
            <a:off x="4646729" y="1268051"/>
            <a:ext cx="2001600" cy="1366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40" name="Google Shape;1940;p64"/>
          <p:cNvSpPr/>
          <p:nvPr/>
        </p:nvSpPr>
        <p:spPr>
          <a:xfrm>
            <a:off x="2645019" y="2634192"/>
            <a:ext cx="2001600" cy="1366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41" name="Google Shape;1941;p64"/>
          <p:cNvSpPr/>
          <p:nvPr/>
        </p:nvSpPr>
        <p:spPr>
          <a:xfrm>
            <a:off x="4646729" y="2634192"/>
            <a:ext cx="2001600" cy="13662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42" name="Google Shape;1942;p64"/>
          <p:cNvSpPr txBox="1"/>
          <p:nvPr/>
        </p:nvSpPr>
        <p:spPr>
          <a:xfrm>
            <a:off x="2687457" y="1888328"/>
            <a:ext cx="1917000" cy="582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Manrope"/>
              <a:buChar char="●"/>
            </a:pPr>
            <a:r>
              <a:rPr lang="en" sz="1600">
                <a:solidFill>
                  <a:schemeClr val="dk1"/>
                </a:solidFill>
                <a:latin typeface="Manrope"/>
                <a:ea typeface="Manrope"/>
                <a:cs typeface="Manrope"/>
                <a:sym typeface="Manrope"/>
              </a:rPr>
              <a:t>I win</a:t>
            </a:r>
            <a:endParaRPr sz="1600">
              <a:solidFill>
                <a:schemeClr val="dk1"/>
              </a:solidFill>
              <a:latin typeface="Manrope"/>
              <a:ea typeface="Manrope"/>
              <a:cs typeface="Manrope"/>
              <a:sym typeface="Manrope"/>
            </a:endParaRPr>
          </a:p>
          <a:p>
            <a:pPr indent="-330200" lvl="0" marL="457200" rtl="0" algn="l">
              <a:spcBef>
                <a:spcPts val="0"/>
              </a:spcBef>
              <a:spcAft>
                <a:spcPts val="0"/>
              </a:spcAft>
              <a:buClr>
                <a:schemeClr val="dk1"/>
              </a:buClr>
              <a:buSzPts val="1600"/>
              <a:buFont typeface="Manrope"/>
              <a:buChar char="●"/>
            </a:pPr>
            <a:r>
              <a:rPr lang="en" sz="1600">
                <a:solidFill>
                  <a:schemeClr val="dk1"/>
                </a:solidFill>
                <a:latin typeface="Manrope"/>
                <a:ea typeface="Manrope"/>
                <a:cs typeface="Manrope"/>
                <a:sym typeface="Manrope"/>
              </a:rPr>
              <a:t>You lose</a:t>
            </a:r>
            <a:endParaRPr sz="1600">
              <a:solidFill>
                <a:schemeClr val="dk1"/>
              </a:solidFill>
              <a:latin typeface="Manrope"/>
              <a:ea typeface="Manrope"/>
              <a:cs typeface="Manrope"/>
              <a:sym typeface="Manrope"/>
            </a:endParaRPr>
          </a:p>
        </p:txBody>
      </p:sp>
      <p:sp>
        <p:nvSpPr>
          <p:cNvPr id="1943" name="Google Shape;1943;p64"/>
          <p:cNvSpPr txBox="1"/>
          <p:nvPr/>
        </p:nvSpPr>
        <p:spPr>
          <a:xfrm>
            <a:off x="2687457" y="1466748"/>
            <a:ext cx="1917000" cy="49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Aggressive</a:t>
            </a:r>
            <a:endParaRPr sz="2100">
              <a:solidFill>
                <a:schemeClr val="dk1"/>
              </a:solidFill>
              <a:latin typeface="Bakbak One"/>
              <a:ea typeface="Bakbak One"/>
              <a:cs typeface="Bakbak One"/>
              <a:sym typeface="Bakbak One"/>
            </a:endParaRPr>
          </a:p>
        </p:txBody>
      </p:sp>
      <p:sp>
        <p:nvSpPr>
          <p:cNvPr id="1944" name="Google Shape;1944;p64"/>
          <p:cNvSpPr txBox="1"/>
          <p:nvPr/>
        </p:nvSpPr>
        <p:spPr>
          <a:xfrm>
            <a:off x="4687067" y="1466748"/>
            <a:ext cx="1921200" cy="49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Assertive</a:t>
            </a:r>
            <a:endParaRPr sz="2100">
              <a:solidFill>
                <a:schemeClr val="dk1"/>
              </a:solidFill>
              <a:latin typeface="Bakbak One"/>
              <a:ea typeface="Bakbak One"/>
              <a:cs typeface="Bakbak One"/>
              <a:sym typeface="Bakbak One"/>
            </a:endParaRPr>
          </a:p>
        </p:txBody>
      </p:sp>
      <p:sp>
        <p:nvSpPr>
          <p:cNvPr id="1945" name="Google Shape;1945;p64"/>
          <p:cNvSpPr txBox="1"/>
          <p:nvPr/>
        </p:nvSpPr>
        <p:spPr>
          <a:xfrm>
            <a:off x="4687067" y="1888328"/>
            <a:ext cx="1921200" cy="582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Manrope"/>
              <a:buChar char="●"/>
            </a:pPr>
            <a:r>
              <a:rPr lang="en" sz="1600">
                <a:solidFill>
                  <a:schemeClr val="dk1"/>
                </a:solidFill>
                <a:latin typeface="Manrope"/>
                <a:ea typeface="Manrope"/>
                <a:cs typeface="Manrope"/>
                <a:sym typeface="Manrope"/>
              </a:rPr>
              <a:t>I win</a:t>
            </a:r>
            <a:endParaRPr sz="1600">
              <a:solidFill>
                <a:schemeClr val="dk1"/>
              </a:solidFill>
              <a:latin typeface="Manrope"/>
              <a:ea typeface="Manrope"/>
              <a:cs typeface="Manrope"/>
              <a:sym typeface="Manrope"/>
            </a:endParaRPr>
          </a:p>
          <a:p>
            <a:pPr indent="-330200" lvl="0" marL="457200" rtl="0" algn="l">
              <a:spcBef>
                <a:spcPts val="0"/>
              </a:spcBef>
              <a:spcAft>
                <a:spcPts val="0"/>
              </a:spcAft>
              <a:buClr>
                <a:schemeClr val="dk1"/>
              </a:buClr>
              <a:buSzPts val="1600"/>
              <a:buFont typeface="Manrope"/>
              <a:buChar char="●"/>
            </a:pPr>
            <a:r>
              <a:rPr lang="en" sz="1600">
                <a:solidFill>
                  <a:schemeClr val="dk1"/>
                </a:solidFill>
                <a:latin typeface="Manrope"/>
                <a:ea typeface="Manrope"/>
                <a:cs typeface="Manrope"/>
                <a:sym typeface="Manrope"/>
              </a:rPr>
              <a:t>You win</a:t>
            </a:r>
            <a:endParaRPr sz="1600">
              <a:solidFill>
                <a:schemeClr val="dk1"/>
              </a:solidFill>
              <a:latin typeface="Manrope"/>
              <a:ea typeface="Manrope"/>
              <a:cs typeface="Manrope"/>
              <a:sym typeface="Manrope"/>
            </a:endParaRPr>
          </a:p>
        </p:txBody>
      </p:sp>
      <p:sp>
        <p:nvSpPr>
          <p:cNvPr id="1946" name="Google Shape;1946;p64"/>
          <p:cNvSpPr txBox="1"/>
          <p:nvPr/>
        </p:nvSpPr>
        <p:spPr>
          <a:xfrm>
            <a:off x="2688157" y="2785083"/>
            <a:ext cx="1915500" cy="49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Pass.-aggres.</a:t>
            </a:r>
            <a:endParaRPr sz="2100">
              <a:solidFill>
                <a:schemeClr val="dk1"/>
              </a:solidFill>
              <a:latin typeface="Bakbak One"/>
              <a:ea typeface="Bakbak One"/>
              <a:cs typeface="Bakbak One"/>
              <a:sym typeface="Bakbak One"/>
            </a:endParaRPr>
          </a:p>
        </p:txBody>
      </p:sp>
      <p:sp>
        <p:nvSpPr>
          <p:cNvPr id="1947" name="Google Shape;1947;p64"/>
          <p:cNvSpPr txBox="1"/>
          <p:nvPr/>
        </p:nvSpPr>
        <p:spPr>
          <a:xfrm>
            <a:off x="2687457" y="3206662"/>
            <a:ext cx="1917000" cy="6243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Manrope"/>
              <a:buChar char="●"/>
            </a:pPr>
            <a:r>
              <a:rPr lang="en" sz="1600">
                <a:solidFill>
                  <a:schemeClr val="dk1"/>
                </a:solidFill>
                <a:latin typeface="Manrope"/>
                <a:ea typeface="Manrope"/>
                <a:cs typeface="Manrope"/>
                <a:sym typeface="Manrope"/>
              </a:rPr>
              <a:t>I lose</a:t>
            </a:r>
            <a:endParaRPr sz="1600">
              <a:solidFill>
                <a:schemeClr val="dk1"/>
              </a:solidFill>
              <a:latin typeface="Manrope"/>
              <a:ea typeface="Manrope"/>
              <a:cs typeface="Manrope"/>
              <a:sym typeface="Manrope"/>
            </a:endParaRPr>
          </a:p>
          <a:p>
            <a:pPr indent="-330200" lvl="0" marL="457200" rtl="0" algn="l">
              <a:spcBef>
                <a:spcPts val="0"/>
              </a:spcBef>
              <a:spcAft>
                <a:spcPts val="0"/>
              </a:spcAft>
              <a:buClr>
                <a:schemeClr val="dk1"/>
              </a:buClr>
              <a:buSzPts val="1600"/>
              <a:buFont typeface="Manrope"/>
              <a:buChar char="●"/>
            </a:pPr>
            <a:r>
              <a:rPr lang="en" sz="1600">
                <a:solidFill>
                  <a:schemeClr val="dk1"/>
                </a:solidFill>
                <a:latin typeface="Manrope"/>
                <a:ea typeface="Manrope"/>
                <a:cs typeface="Manrope"/>
                <a:sym typeface="Manrope"/>
              </a:rPr>
              <a:t>You lose</a:t>
            </a:r>
            <a:endParaRPr sz="1600">
              <a:solidFill>
                <a:schemeClr val="dk1"/>
              </a:solidFill>
              <a:latin typeface="Manrope"/>
              <a:ea typeface="Manrope"/>
              <a:cs typeface="Manrope"/>
              <a:sym typeface="Manrope"/>
            </a:endParaRPr>
          </a:p>
        </p:txBody>
      </p:sp>
      <p:sp>
        <p:nvSpPr>
          <p:cNvPr id="1948" name="Google Shape;1948;p64"/>
          <p:cNvSpPr txBox="1"/>
          <p:nvPr/>
        </p:nvSpPr>
        <p:spPr>
          <a:xfrm>
            <a:off x="4687067" y="2785083"/>
            <a:ext cx="1921200" cy="49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Passive</a:t>
            </a:r>
            <a:endParaRPr sz="2100">
              <a:solidFill>
                <a:schemeClr val="dk1"/>
              </a:solidFill>
              <a:latin typeface="Bakbak One"/>
              <a:ea typeface="Bakbak One"/>
              <a:cs typeface="Bakbak One"/>
              <a:sym typeface="Bakbak One"/>
            </a:endParaRPr>
          </a:p>
        </p:txBody>
      </p:sp>
      <p:sp>
        <p:nvSpPr>
          <p:cNvPr id="1949" name="Google Shape;1949;p64"/>
          <p:cNvSpPr txBox="1"/>
          <p:nvPr/>
        </p:nvSpPr>
        <p:spPr>
          <a:xfrm>
            <a:off x="4687067" y="3206662"/>
            <a:ext cx="1921200" cy="6243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Manrope"/>
              <a:buChar char="●"/>
            </a:pPr>
            <a:r>
              <a:rPr lang="en" sz="1600">
                <a:solidFill>
                  <a:schemeClr val="dk1"/>
                </a:solidFill>
                <a:latin typeface="Manrope"/>
                <a:ea typeface="Manrope"/>
                <a:cs typeface="Manrope"/>
                <a:sym typeface="Manrope"/>
              </a:rPr>
              <a:t>I lose</a:t>
            </a:r>
            <a:endParaRPr sz="1600">
              <a:solidFill>
                <a:schemeClr val="dk1"/>
              </a:solidFill>
              <a:latin typeface="Manrope"/>
              <a:ea typeface="Manrope"/>
              <a:cs typeface="Manrope"/>
              <a:sym typeface="Manrope"/>
            </a:endParaRPr>
          </a:p>
          <a:p>
            <a:pPr indent="-330200" lvl="0" marL="457200" rtl="0" algn="l">
              <a:spcBef>
                <a:spcPts val="0"/>
              </a:spcBef>
              <a:spcAft>
                <a:spcPts val="0"/>
              </a:spcAft>
              <a:buClr>
                <a:schemeClr val="dk1"/>
              </a:buClr>
              <a:buSzPts val="1600"/>
              <a:buFont typeface="Manrope"/>
              <a:buChar char="●"/>
            </a:pPr>
            <a:r>
              <a:rPr lang="en" sz="1600">
                <a:solidFill>
                  <a:schemeClr val="dk1"/>
                </a:solidFill>
                <a:latin typeface="Manrope"/>
                <a:ea typeface="Manrope"/>
                <a:cs typeface="Manrope"/>
                <a:sym typeface="Manrope"/>
              </a:rPr>
              <a:t>You win</a:t>
            </a:r>
            <a:endParaRPr sz="1600">
              <a:solidFill>
                <a:schemeClr val="dk1"/>
              </a:solidFill>
              <a:latin typeface="Manrope"/>
              <a:ea typeface="Manrope"/>
              <a:cs typeface="Manrope"/>
              <a:sym typeface="Manrope"/>
            </a:endParaRPr>
          </a:p>
        </p:txBody>
      </p:sp>
      <p:cxnSp>
        <p:nvCxnSpPr>
          <p:cNvPr id="1950" name="Google Shape;1950;p64"/>
          <p:cNvCxnSpPr/>
          <p:nvPr/>
        </p:nvCxnSpPr>
        <p:spPr>
          <a:xfrm flipH="1">
            <a:off x="2614241" y="2627898"/>
            <a:ext cx="2032500" cy="6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951" name="Google Shape;1951;p64"/>
          <p:cNvCxnSpPr/>
          <p:nvPr/>
        </p:nvCxnSpPr>
        <p:spPr>
          <a:xfrm>
            <a:off x="4646741" y="2627898"/>
            <a:ext cx="2035800" cy="6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952" name="Google Shape;1952;p64"/>
          <p:cNvCxnSpPr/>
          <p:nvPr/>
        </p:nvCxnSpPr>
        <p:spPr>
          <a:xfrm rot="-5400000">
            <a:off x="3954228" y="1936086"/>
            <a:ext cx="1383000" cy="6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953" name="Google Shape;1953;p64"/>
          <p:cNvCxnSpPr/>
          <p:nvPr/>
        </p:nvCxnSpPr>
        <p:spPr>
          <a:xfrm flipH="1" rot="-5400000">
            <a:off x="3921978" y="3307824"/>
            <a:ext cx="1447500" cy="6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954" name="Google Shape;1954;p64"/>
          <p:cNvCxnSpPr/>
          <p:nvPr/>
        </p:nvCxnSpPr>
        <p:spPr>
          <a:xfrm rot="10800000">
            <a:off x="2461459" y="1293548"/>
            <a:ext cx="0" cy="2718900"/>
          </a:xfrm>
          <a:prstGeom prst="straightConnector1">
            <a:avLst/>
          </a:prstGeom>
          <a:noFill/>
          <a:ln cap="flat" cmpd="sng" w="9525">
            <a:solidFill>
              <a:schemeClr val="dk1"/>
            </a:solidFill>
            <a:prstDash val="solid"/>
            <a:round/>
            <a:headEnd len="med" w="med" type="none"/>
            <a:tailEnd len="med" w="med" type="triangle"/>
          </a:ln>
        </p:spPr>
      </p:cxnSp>
      <p:cxnSp>
        <p:nvCxnSpPr>
          <p:cNvPr id="1955" name="Google Shape;1955;p64"/>
          <p:cNvCxnSpPr/>
          <p:nvPr/>
        </p:nvCxnSpPr>
        <p:spPr>
          <a:xfrm>
            <a:off x="2645031" y="4186612"/>
            <a:ext cx="3988200" cy="0"/>
          </a:xfrm>
          <a:prstGeom prst="straightConnector1">
            <a:avLst/>
          </a:prstGeom>
          <a:noFill/>
          <a:ln cap="flat" cmpd="sng" w="9525">
            <a:solidFill>
              <a:schemeClr val="dk1"/>
            </a:solidFill>
            <a:prstDash val="solid"/>
            <a:round/>
            <a:headEnd len="med" w="med" type="none"/>
            <a:tailEnd len="med" w="med" type="triangle"/>
          </a:ln>
        </p:spPr>
      </p:cxnSp>
      <p:sp>
        <p:nvSpPr>
          <p:cNvPr id="1956" name="Google Shape;1956;p64"/>
          <p:cNvSpPr txBox="1"/>
          <p:nvPr/>
        </p:nvSpPr>
        <p:spPr>
          <a:xfrm flipH="1">
            <a:off x="713300" y="2460550"/>
            <a:ext cx="17619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Sociability</a:t>
            </a:r>
            <a:endParaRPr sz="2100">
              <a:solidFill>
                <a:schemeClr val="dk1"/>
              </a:solidFill>
              <a:latin typeface="Bakbak One"/>
              <a:ea typeface="Bakbak One"/>
              <a:cs typeface="Bakbak One"/>
              <a:sym typeface="Bakbak One"/>
            </a:endParaRPr>
          </a:p>
        </p:txBody>
      </p:sp>
      <p:sp>
        <p:nvSpPr>
          <p:cNvPr id="1957" name="Google Shape;1957;p64"/>
          <p:cNvSpPr txBox="1"/>
          <p:nvPr/>
        </p:nvSpPr>
        <p:spPr>
          <a:xfrm flipH="1">
            <a:off x="3758175" y="4238675"/>
            <a:ext cx="17619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Dominance</a:t>
            </a:r>
            <a:endParaRPr sz="2100">
              <a:solidFill>
                <a:schemeClr val="dk1"/>
              </a:solidFill>
              <a:latin typeface="Bakbak One"/>
              <a:ea typeface="Bakbak One"/>
              <a:cs typeface="Bakbak One"/>
              <a:sym typeface="Bakbak One"/>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1" name="Shape 1961"/>
        <p:cNvGrpSpPr/>
        <p:nvPr/>
      </p:nvGrpSpPr>
      <p:grpSpPr>
        <a:xfrm>
          <a:off x="0" y="0"/>
          <a:ext cx="0" cy="0"/>
          <a:chOff x="0" y="0"/>
          <a:chExt cx="0" cy="0"/>
        </a:xfrm>
      </p:grpSpPr>
      <p:sp>
        <p:nvSpPr>
          <p:cNvPr id="1962" name="Google Shape;1962;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are </a:t>
            </a:r>
            <a:r>
              <a:rPr lang="en">
                <a:highlight>
                  <a:schemeClr val="dk2"/>
                </a:highlight>
              </a:rPr>
              <a:t>the differences?</a:t>
            </a:r>
            <a:endParaRPr>
              <a:highlight>
                <a:schemeClr val="dk2"/>
              </a:highlight>
            </a:endParaRPr>
          </a:p>
        </p:txBody>
      </p:sp>
      <p:graphicFrame>
        <p:nvGraphicFramePr>
          <p:cNvPr id="1963" name="Google Shape;1963;p65"/>
          <p:cNvGraphicFramePr/>
          <p:nvPr/>
        </p:nvGraphicFramePr>
        <p:xfrm>
          <a:off x="720000" y="1551853"/>
          <a:ext cx="3000000" cy="3000000"/>
        </p:xfrm>
        <a:graphic>
          <a:graphicData uri="http://schemas.openxmlformats.org/drawingml/2006/table">
            <a:tbl>
              <a:tblPr>
                <a:noFill/>
                <a:tableStyleId>{AB261520-9E8F-4AC8-89B8-5D94F57EC519}</a:tableStyleId>
              </a:tblPr>
              <a:tblGrid>
                <a:gridCol w="1937200"/>
                <a:gridCol w="1937200"/>
                <a:gridCol w="1937200"/>
                <a:gridCol w="1937200"/>
              </a:tblGrid>
              <a:tr h="680325">
                <a:tc>
                  <a:txBody>
                    <a:bodyPr/>
                    <a:lstStyle/>
                    <a:p>
                      <a:pPr indent="0" lvl="0" marL="0" rtl="0" algn="ctr">
                        <a:spcBef>
                          <a:spcPts val="0"/>
                        </a:spcBef>
                        <a:spcAft>
                          <a:spcPts val="0"/>
                        </a:spcAft>
                        <a:buNone/>
                      </a:pPr>
                      <a:r>
                        <a:t/>
                      </a:r>
                      <a:endParaRPr sz="2100">
                        <a:latin typeface="Bakbak One"/>
                        <a:ea typeface="Bakbak One"/>
                        <a:cs typeface="Bakbak One"/>
                        <a:sym typeface="Bakbak On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2100">
                          <a:latin typeface="Bakbak One"/>
                          <a:ea typeface="Bakbak One"/>
                          <a:cs typeface="Bakbak One"/>
                          <a:sym typeface="Bakbak One"/>
                        </a:rPr>
                        <a:t>Passive</a:t>
                      </a:r>
                      <a:endParaRPr sz="2100">
                        <a:latin typeface="Bakbak One"/>
                        <a:ea typeface="Bakbak One"/>
                        <a:cs typeface="Bakbak One"/>
                        <a:sym typeface="Bakbak On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Assertive</a:t>
                      </a:r>
                      <a:endParaRPr sz="2100">
                        <a:latin typeface="Bakbak One"/>
                        <a:ea typeface="Bakbak One"/>
                        <a:cs typeface="Bakbak One"/>
                        <a:sym typeface="Bakbak On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Aggressive</a:t>
                      </a:r>
                      <a:endParaRPr sz="2100">
                        <a:solidFill>
                          <a:schemeClr val="dk1"/>
                        </a:solidFill>
                        <a:latin typeface="Bakbak One"/>
                        <a:ea typeface="Bakbak One"/>
                        <a:cs typeface="Bakbak One"/>
                        <a:sym typeface="Bakbak On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r>
              <a:tr h="668725">
                <a:tc>
                  <a:txBody>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Fear</a:t>
                      </a:r>
                      <a:endParaRPr sz="2100">
                        <a:solidFill>
                          <a:schemeClr val="dk1"/>
                        </a:solidFill>
                        <a:latin typeface="Bakbak One"/>
                        <a:ea typeface="Bakbak One"/>
                        <a:cs typeface="Bakbak One"/>
                        <a:sym typeface="Bakbak On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228600" lvl="0" marL="228600" rtl="0" algn="ctr">
                        <a:spcBef>
                          <a:spcPts val="0"/>
                        </a:spcBef>
                        <a:spcAft>
                          <a:spcPts val="0"/>
                        </a:spcAft>
                        <a:buNone/>
                      </a:pPr>
                      <a:r>
                        <a:rPr lang="en" sz="1600">
                          <a:latin typeface="Manrope"/>
                          <a:ea typeface="Manrope"/>
                          <a:cs typeface="Manrope"/>
                          <a:sym typeface="Manrope"/>
                        </a:rPr>
                        <a:t>Fear of rejection</a:t>
                      </a:r>
                      <a:endParaRPr sz="1600">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228600" lvl="0" marL="228600" rtl="0" algn="ctr">
                        <a:spcBef>
                          <a:spcPts val="0"/>
                        </a:spcBef>
                        <a:spcAft>
                          <a:spcPts val="0"/>
                        </a:spcAft>
                        <a:buNone/>
                      </a:pPr>
                      <a:r>
                        <a:rPr lang="en" sz="1600">
                          <a:latin typeface="Manrope"/>
                          <a:ea typeface="Manrope"/>
                          <a:cs typeface="Manrope"/>
                          <a:sym typeface="Manrope"/>
                        </a:rPr>
                        <a:t>Face the fears</a:t>
                      </a:r>
                      <a:endParaRPr sz="1600">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228600" lvl="0" marL="228600" rtl="0" algn="ctr">
                        <a:spcBef>
                          <a:spcPts val="0"/>
                        </a:spcBef>
                        <a:spcAft>
                          <a:spcPts val="0"/>
                        </a:spcAft>
                        <a:buNone/>
                      </a:pPr>
                      <a:r>
                        <a:rPr lang="en" sz="1600">
                          <a:latin typeface="Manrope"/>
                          <a:ea typeface="Manrope"/>
                          <a:cs typeface="Manrope"/>
                          <a:sym typeface="Manrope"/>
                        </a:rPr>
                        <a:t>Fear of being weak</a:t>
                      </a:r>
                      <a:endParaRPr sz="1600">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68725">
                <a:tc>
                  <a:txBody>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Action</a:t>
                      </a:r>
                      <a:endParaRPr sz="2100">
                        <a:solidFill>
                          <a:schemeClr val="dk1"/>
                        </a:solidFill>
                        <a:latin typeface="Bakbak One"/>
                        <a:ea typeface="Bakbak One"/>
                        <a:cs typeface="Bakbak One"/>
                        <a:sym typeface="Bakbak On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228600" lvl="0" marL="228600" rtl="0" algn="ctr">
                        <a:spcBef>
                          <a:spcPts val="0"/>
                        </a:spcBef>
                        <a:spcAft>
                          <a:spcPts val="0"/>
                        </a:spcAft>
                        <a:buNone/>
                      </a:pPr>
                      <a:r>
                        <a:rPr lang="en" sz="1600">
                          <a:latin typeface="Manrope"/>
                          <a:ea typeface="Manrope"/>
                          <a:cs typeface="Manrope"/>
                          <a:sym typeface="Manrope"/>
                        </a:rPr>
                        <a:t>Don’t say “no”</a:t>
                      </a:r>
                      <a:endParaRPr sz="1600">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228600" lvl="0" marL="228600" rtl="0" algn="ctr">
                        <a:spcBef>
                          <a:spcPts val="0"/>
                        </a:spcBef>
                        <a:spcAft>
                          <a:spcPts val="0"/>
                        </a:spcAft>
                        <a:buNone/>
                      </a:pPr>
                      <a:r>
                        <a:rPr lang="en" sz="1600">
                          <a:latin typeface="Manrope"/>
                          <a:ea typeface="Manrope"/>
                          <a:cs typeface="Manrope"/>
                          <a:sym typeface="Manrope"/>
                        </a:rPr>
                        <a:t>Defend my rights</a:t>
                      </a:r>
                      <a:endParaRPr sz="1600">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228600" lvl="0" marL="228600" rtl="0" algn="ctr">
                        <a:spcBef>
                          <a:spcPts val="0"/>
                        </a:spcBef>
                        <a:spcAft>
                          <a:spcPts val="0"/>
                        </a:spcAft>
                        <a:buNone/>
                      </a:pPr>
                      <a:r>
                        <a:rPr lang="en" sz="1600">
                          <a:latin typeface="Manrope"/>
                          <a:ea typeface="Manrope"/>
                          <a:cs typeface="Manrope"/>
                          <a:sym typeface="Manrope"/>
                        </a:rPr>
                        <a:t>Don’t accept “no”</a:t>
                      </a:r>
                      <a:endParaRPr sz="1600">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68725">
                <a:tc>
                  <a:txBody>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Self-esteem</a:t>
                      </a:r>
                      <a:endParaRPr sz="2100">
                        <a:solidFill>
                          <a:schemeClr val="dk1"/>
                        </a:solidFill>
                        <a:latin typeface="Bakbak One"/>
                        <a:ea typeface="Bakbak One"/>
                        <a:cs typeface="Bakbak One"/>
                        <a:sym typeface="Bakbak On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228600" lvl="0" marL="228600" rtl="0" algn="l">
                        <a:spcBef>
                          <a:spcPts val="0"/>
                        </a:spcBef>
                        <a:spcAft>
                          <a:spcPts val="0"/>
                        </a:spcAft>
                        <a:buNone/>
                      </a:pPr>
                      <a:r>
                        <a:rPr lang="en" sz="1600">
                          <a:latin typeface="Manrope"/>
                          <a:ea typeface="Manrope"/>
                          <a:cs typeface="Manrope"/>
                          <a:sym typeface="Manrope"/>
                        </a:rPr>
                        <a:t>Low self-esteem</a:t>
                      </a:r>
                      <a:endParaRPr sz="1600">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228600" lvl="0" marL="228600" rtl="0" algn="ctr">
                        <a:spcBef>
                          <a:spcPts val="0"/>
                        </a:spcBef>
                        <a:spcAft>
                          <a:spcPts val="0"/>
                        </a:spcAft>
                        <a:buNone/>
                      </a:pPr>
                      <a:r>
                        <a:rPr lang="en" sz="1600">
                          <a:latin typeface="Manrope"/>
                          <a:ea typeface="Manrope"/>
                          <a:cs typeface="Manrope"/>
                          <a:sym typeface="Manrope"/>
                        </a:rPr>
                        <a:t>Good self-esteem</a:t>
                      </a:r>
                      <a:endParaRPr sz="1600">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228600" lvl="0" marL="228600" rtl="0" algn="ctr">
                        <a:spcBef>
                          <a:spcPts val="0"/>
                        </a:spcBef>
                        <a:spcAft>
                          <a:spcPts val="0"/>
                        </a:spcAft>
                        <a:buNone/>
                      </a:pPr>
                      <a:r>
                        <a:rPr lang="en" sz="1600">
                          <a:latin typeface="Manrope"/>
                          <a:ea typeface="Manrope"/>
                          <a:cs typeface="Manrope"/>
                          <a:sym typeface="Manrope"/>
                        </a:rPr>
                        <a:t>Low self-esteem</a:t>
                      </a:r>
                      <a:endParaRPr sz="1600">
                        <a:latin typeface="Manrope"/>
                        <a:ea typeface="Manrope"/>
                        <a:cs typeface="Manrope"/>
                        <a:sym typeface="Manrop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7" name="Shape 1967"/>
        <p:cNvGrpSpPr/>
        <p:nvPr/>
      </p:nvGrpSpPr>
      <p:grpSpPr>
        <a:xfrm>
          <a:off x="0" y="0"/>
          <a:ext cx="0" cy="0"/>
          <a:chOff x="0" y="0"/>
          <a:chExt cx="0" cy="0"/>
        </a:xfrm>
      </p:grpSpPr>
      <p:sp>
        <p:nvSpPr>
          <p:cNvPr id="1968" name="Google Shape;1968;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Fill </a:t>
            </a:r>
            <a:r>
              <a:rPr lang="en">
                <a:highlight>
                  <a:schemeClr val="dk2"/>
                </a:highlight>
              </a:rPr>
              <a:t>the gaps</a:t>
            </a:r>
            <a:endParaRPr>
              <a:highlight>
                <a:schemeClr val="dk2"/>
              </a:highlight>
            </a:endParaRPr>
          </a:p>
        </p:txBody>
      </p:sp>
      <p:sp>
        <p:nvSpPr>
          <p:cNvPr id="1969" name="Google Shape;1969;p66"/>
          <p:cNvSpPr txBox="1"/>
          <p:nvPr>
            <p:ph idx="1" type="subTitle"/>
          </p:nvPr>
        </p:nvSpPr>
        <p:spPr>
          <a:xfrm>
            <a:off x="1919904" y="1888819"/>
            <a:ext cx="2473800" cy="117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2"/>
              </a:buClr>
              <a:buSzPts val="1600"/>
              <a:buFont typeface="Manrope"/>
              <a:buChar char="●"/>
            </a:pPr>
            <a:r>
              <a:rPr lang="en">
                <a:solidFill>
                  <a:srgbClr val="000000"/>
                </a:solidFill>
              </a:rPr>
              <a:t>Submissive</a:t>
            </a:r>
            <a:endParaRPr>
              <a:solidFill>
                <a:srgbClr val="000000"/>
              </a:solidFill>
            </a:endParaRPr>
          </a:p>
          <a:p>
            <a:pPr indent="-330200" lvl="0" marL="457200" rtl="0" algn="l">
              <a:spcBef>
                <a:spcPts val="0"/>
              </a:spcBef>
              <a:spcAft>
                <a:spcPts val="0"/>
              </a:spcAft>
              <a:buClr>
                <a:schemeClr val="dk2"/>
              </a:buClr>
              <a:buSzPts val="1600"/>
              <a:buFont typeface="Manrope"/>
              <a:buChar char="●"/>
            </a:pPr>
            <a:r>
              <a:rPr lang="en">
                <a:solidFill>
                  <a:srgbClr val="000000"/>
                </a:solidFill>
              </a:rPr>
              <a:t>Yielding</a:t>
            </a:r>
            <a:endParaRPr>
              <a:solidFill>
                <a:srgbClr val="000000"/>
              </a:solidFill>
            </a:endParaRPr>
          </a:p>
          <a:p>
            <a:pPr indent="-330200" lvl="0" marL="457200" rtl="0" algn="l">
              <a:spcBef>
                <a:spcPts val="0"/>
              </a:spcBef>
              <a:spcAft>
                <a:spcPts val="0"/>
              </a:spcAft>
              <a:buClr>
                <a:schemeClr val="dk2"/>
              </a:buClr>
              <a:buSzPts val="1600"/>
              <a:buChar char="●"/>
            </a:pPr>
            <a:r>
              <a:t/>
            </a:r>
            <a:endParaRPr>
              <a:solidFill>
                <a:srgbClr val="000000"/>
              </a:solidFill>
            </a:endParaRPr>
          </a:p>
          <a:p>
            <a:pPr indent="-330200" lvl="0" marL="457200" rtl="0" algn="l">
              <a:spcBef>
                <a:spcPts val="0"/>
              </a:spcBef>
              <a:spcAft>
                <a:spcPts val="0"/>
              </a:spcAft>
              <a:buClr>
                <a:schemeClr val="dk2"/>
              </a:buClr>
              <a:buSzPts val="1600"/>
              <a:buChar char="●"/>
            </a:pPr>
            <a:r>
              <a:t/>
            </a:r>
            <a:endParaRPr>
              <a:solidFill>
                <a:srgbClr val="000000"/>
              </a:solidFill>
            </a:endParaRPr>
          </a:p>
        </p:txBody>
      </p:sp>
      <p:sp>
        <p:nvSpPr>
          <p:cNvPr id="1970" name="Google Shape;1970;p66"/>
          <p:cNvSpPr txBox="1"/>
          <p:nvPr>
            <p:ph idx="2" type="subTitle"/>
          </p:nvPr>
        </p:nvSpPr>
        <p:spPr>
          <a:xfrm>
            <a:off x="4750309" y="1888819"/>
            <a:ext cx="2473800" cy="117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2"/>
              </a:buClr>
              <a:buSzPts val="1600"/>
              <a:buFont typeface="Manrope"/>
              <a:buChar char="●"/>
            </a:pPr>
            <a:r>
              <a:rPr lang="en">
                <a:solidFill>
                  <a:srgbClr val="000000"/>
                </a:solidFill>
              </a:rPr>
              <a:t>Dishonest</a:t>
            </a:r>
            <a:endParaRPr>
              <a:solidFill>
                <a:srgbClr val="000000"/>
              </a:solidFill>
            </a:endParaRPr>
          </a:p>
          <a:p>
            <a:pPr indent="-330200" lvl="0" marL="457200" rtl="0" algn="l">
              <a:spcBef>
                <a:spcPts val="0"/>
              </a:spcBef>
              <a:spcAft>
                <a:spcPts val="0"/>
              </a:spcAft>
              <a:buClr>
                <a:schemeClr val="dk2"/>
              </a:buClr>
              <a:buSzPts val="1600"/>
              <a:buFont typeface="Manrope"/>
              <a:buChar char="●"/>
            </a:pPr>
            <a:r>
              <a:rPr lang="en">
                <a:solidFill>
                  <a:srgbClr val="000000"/>
                </a:solidFill>
              </a:rPr>
              <a:t>Meek</a:t>
            </a:r>
            <a:endParaRPr>
              <a:solidFill>
                <a:srgbClr val="000000"/>
              </a:solidFill>
            </a:endParaRPr>
          </a:p>
          <a:p>
            <a:pPr indent="-330200" lvl="0" marL="457200" rtl="0" algn="l">
              <a:spcBef>
                <a:spcPts val="0"/>
              </a:spcBef>
              <a:spcAft>
                <a:spcPts val="0"/>
              </a:spcAft>
              <a:buClr>
                <a:schemeClr val="dk2"/>
              </a:buClr>
              <a:buSzPts val="1600"/>
              <a:buChar char="●"/>
            </a:pPr>
            <a:r>
              <a:t/>
            </a:r>
            <a:endParaRPr>
              <a:solidFill>
                <a:srgbClr val="000000"/>
              </a:solidFill>
            </a:endParaRPr>
          </a:p>
          <a:p>
            <a:pPr indent="-330200" lvl="0" marL="457200" rtl="0" algn="l">
              <a:spcBef>
                <a:spcPts val="0"/>
              </a:spcBef>
              <a:spcAft>
                <a:spcPts val="0"/>
              </a:spcAft>
              <a:buClr>
                <a:schemeClr val="dk2"/>
              </a:buClr>
              <a:buSzPts val="1600"/>
              <a:buChar char="●"/>
            </a:pPr>
            <a:r>
              <a:t/>
            </a:r>
            <a:endParaRPr>
              <a:solidFill>
                <a:srgbClr val="000000"/>
              </a:solidFill>
            </a:endParaRPr>
          </a:p>
        </p:txBody>
      </p:sp>
      <p:sp>
        <p:nvSpPr>
          <p:cNvPr id="1971" name="Google Shape;1971;p66"/>
          <p:cNvSpPr txBox="1"/>
          <p:nvPr>
            <p:ph idx="3" type="subTitle"/>
          </p:nvPr>
        </p:nvSpPr>
        <p:spPr>
          <a:xfrm>
            <a:off x="1919904" y="3400249"/>
            <a:ext cx="2473800" cy="117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2"/>
              </a:buClr>
              <a:buSzPts val="1600"/>
              <a:buFont typeface="Manrope"/>
              <a:buChar char="●"/>
            </a:pPr>
            <a:r>
              <a:rPr lang="en">
                <a:solidFill>
                  <a:srgbClr val="000000"/>
                </a:solidFill>
              </a:rPr>
              <a:t>Censorious</a:t>
            </a:r>
            <a:endParaRPr>
              <a:solidFill>
                <a:srgbClr val="000000"/>
              </a:solidFill>
            </a:endParaRPr>
          </a:p>
          <a:p>
            <a:pPr indent="-330200" lvl="0" marL="457200" rtl="0" algn="l">
              <a:spcBef>
                <a:spcPts val="0"/>
              </a:spcBef>
              <a:spcAft>
                <a:spcPts val="0"/>
              </a:spcAft>
              <a:buClr>
                <a:schemeClr val="dk2"/>
              </a:buClr>
              <a:buSzPts val="1600"/>
              <a:buFont typeface="Manrope"/>
              <a:buChar char="●"/>
            </a:pPr>
            <a:r>
              <a:rPr lang="en">
                <a:solidFill>
                  <a:srgbClr val="000000"/>
                </a:solidFill>
              </a:rPr>
              <a:t>Rude</a:t>
            </a:r>
            <a:endParaRPr>
              <a:solidFill>
                <a:srgbClr val="000000"/>
              </a:solidFill>
            </a:endParaRPr>
          </a:p>
          <a:p>
            <a:pPr indent="-330200" lvl="0" marL="457200" rtl="0" algn="l">
              <a:spcBef>
                <a:spcPts val="0"/>
              </a:spcBef>
              <a:spcAft>
                <a:spcPts val="0"/>
              </a:spcAft>
              <a:buClr>
                <a:schemeClr val="dk2"/>
              </a:buClr>
              <a:buSzPts val="1600"/>
              <a:buChar char="●"/>
            </a:pPr>
            <a:r>
              <a:t/>
            </a:r>
            <a:endParaRPr>
              <a:solidFill>
                <a:srgbClr val="000000"/>
              </a:solidFill>
            </a:endParaRPr>
          </a:p>
          <a:p>
            <a:pPr indent="-330200" lvl="0" marL="457200" rtl="0" algn="l">
              <a:spcBef>
                <a:spcPts val="0"/>
              </a:spcBef>
              <a:spcAft>
                <a:spcPts val="0"/>
              </a:spcAft>
              <a:buClr>
                <a:schemeClr val="dk2"/>
              </a:buClr>
              <a:buSzPts val="1600"/>
              <a:buChar char="●"/>
            </a:pPr>
            <a:r>
              <a:t/>
            </a:r>
            <a:endParaRPr>
              <a:solidFill>
                <a:srgbClr val="000000"/>
              </a:solidFill>
            </a:endParaRPr>
          </a:p>
        </p:txBody>
      </p:sp>
      <p:sp>
        <p:nvSpPr>
          <p:cNvPr id="1972" name="Google Shape;1972;p66"/>
          <p:cNvSpPr txBox="1"/>
          <p:nvPr>
            <p:ph idx="4" type="subTitle"/>
          </p:nvPr>
        </p:nvSpPr>
        <p:spPr>
          <a:xfrm>
            <a:off x="4750300" y="3400249"/>
            <a:ext cx="2473800" cy="117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2"/>
              </a:buClr>
              <a:buSzPts val="1600"/>
              <a:buChar char="●"/>
            </a:pPr>
            <a:r>
              <a:rPr lang="en">
                <a:solidFill>
                  <a:srgbClr val="000000"/>
                </a:solidFill>
              </a:rPr>
              <a:t>Emphatic</a:t>
            </a:r>
            <a:endParaRPr>
              <a:solidFill>
                <a:srgbClr val="000000"/>
              </a:solidFill>
            </a:endParaRPr>
          </a:p>
          <a:p>
            <a:pPr indent="-330200" lvl="0" marL="457200" rtl="0" algn="l">
              <a:spcBef>
                <a:spcPts val="0"/>
              </a:spcBef>
              <a:spcAft>
                <a:spcPts val="0"/>
              </a:spcAft>
              <a:buClr>
                <a:schemeClr val="dk2"/>
              </a:buClr>
              <a:buSzPts val="1600"/>
              <a:buChar char="●"/>
            </a:pPr>
            <a:r>
              <a:rPr lang="en">
                <a:solidFill>
                  <a:srgbClr val="000000"/>
                </a:solidFill>
              </a:rPr>
              <a:t>Engaged</a:t>
            </a:r>
            <a:endParaRPr>
              <a:solidFill>
                <a:srgbClr val="000000"/>
              </a:solidFill>
            </a:endParaRPr>
          </a:p>
          <a:p>
            <a:pPr indent="-330200" lvl="0" marL="457200" rtl="0" algn="l">
              <a:spcBef>
                <a:spcPts val="0"/>
              </a:spcBef>
              <a:spcAft>
                <a:spcPts val="0"/>
              </a:spcAft>
              <a:buClr>
                <a:schemeClr val="dk2"/>
              </a:buClr>
              <a:buSzPts val="1600"/>
              <a:buChar char="●"/>
            </a:pPr>
            <a:r>
              <a:t/>
            </a:r>
            <a:endParaRPr>
              <a:solidFill>
                <a:srgbClr val="000000"/>
              </a:solidFill>
            </a:endParaRPr>
          </a:p>
          <a:p>
            <a:pPr indent="-330200" lvl="0" marL="457200" rtl="0" algn="l">
              <a:spcBef>
                <a:spcPts val="0"/>
              </a:spcBef>
              <a:spcAft>
                <a:spcPts val="0"/>
              </a:spcAft>
              <a:buClr>
                <a:schemeClr val="dk2"/>
              </a:buClr>
              <a:buSzPts val="1600"/>
              <a:buChar char="●"/>
            </a:pPr>
            <a:r>
              <a:t/>
            </a:r>
            <a:endParaRPr>
              <a:solidFill>
                <a:srgbClr val="000000"/>
              </a:solidFill>
            </a:endParaRPr>
          </a:p>
        </p:txBody>
      </p:sp>
      <p:sp>
        <p:nvSpPr>
          <p:cNvPr id="1973" name="Google Shape;1973;p66"/>
          <p:cNvSpPr txBox="1"/>
          <p:nvPr>
            <p:ph idx="5" type="subTitle"/>
          </p:nvPr>
        </p:nvSpPr>
        <p:spPr>
          <a:xfrm>
            <a:off x="1919891" y="1541269"/>
            <a:ext cx="2473800" cy="47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Passive</a:t>
            </a:r>
            <a:endParaRPr/>
          </a:p>
        </p:txBody>
      </p:sp>
      <p:sp>
        <p:nvSpPr>
          <p:cNvPr id="1974" name="Google Shape;1974;p66"/>
          <p:cNvSpPr txBox="1"/>
          <p:nvPr>
            <p:ph idx="6" type="subTitle"/>
          </p:nvPr>
        </p:nvSpPr>
        <p:spPr>
          <a:xfrm>
            <a:off x="1919904" y="3051325"/>
            <a:ext cx="2473800" cy="47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Aggressive</a:t>
            </a:r>
            <a:endParaRPr>
              <a:solidFill>
                <a:srgbClr val="000000"/>
              </a:solidFill>
            </a:endParaRPr>
          </a:p>
        </p:txBody>
      </p:sp>
      <p:sp>
        <p:nvSpPr>
          <p:cNvPr id="1975" name="Google Shape;1975;p66"/>
          <p:cNvSpPr txBox="1"/>
          <p:nvPr>
            <p:ph idx="7" type="subTitle"/>
          </p:nvPr>
        </p:nvSpPr>
        <p:spPr>
          <a:xfrm>
            <a:off x="4752192" y="1541269"/>
            <a:ext cx="2469900" cy="47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Pass.-aggres.</a:t>
            </a:r>
            <a:endParaRPr>
              <a:solidFill>
                <a:srgbClr val="000000"/>
              </a:solidFill>
            </a:endParaRPr>
          </a:p>
        </p:txBody>
      </p:sp>
      <p:sp>
        <p:nvSpPr>
          <p:cNvPr id="1976" name="Google Shape;1976;p66"/>
          <p:cNvSpPr txBox="1"/>
          <p:nvPr>
            <p:ph idx="8" type="subTitle"/>
          </p:nvPr>
        </p:nvSpPr>
        <p:spPr>
          <a:xfrm>
            <a:off x="4750309" y="3051325"/>
            <a:ext cx="2473800" cy="47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Assertive</a:t>
            </a:r>
            <a:endParaRPr>
              <a:solidFill>
                <a:srgbClr val="000000"/>
              </a:solidFill>
            </a:endParaRPr>
          </a:p>
        </p:txBody>
      </p:sp>
      <p:sp>
        <p:nvSpPr>
          <p:cNvPr id="1977" name="Google Shape;1977;p66"/>
          <p:cNvSpPr txBox="1"/>
          <p:nvPr/>
        </p:nvSpPr>
        <p:spPr>
          <a:xfrm>
            <a:off x="713225" y="1137672"/>
            <a:ext cx="7704000" cy="33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Manrope"/>
                <a:ea typeface="Manrope"/>
                <a:cs typeface="Manrope"/>
                <a:sym typeface="Manrope"/>
              </a:rPr>
              <a:t>Fill the gaps with more examples of each communication style</a:t>
            </a:r>
            <a:endParaRPr b="1" sz="1600">
              <a:solidFill>
                <a:schemeClr val="dk1"/>
              </a:solidFill>
              <a:latin typeface="Manrope"/>
              <a:ea typeface="Manrope"/>
              <a:cs typeface="Manrope"/>
              <a:sym typeface="Manrope"/>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1" name="Shape 1981"/>
        <p:cNvGrpSpPr/>
        <p:nvPr/>
      </p:nvGrpSpPr>
      <p:grpSpPr>
        <a:xfrm>
          <a:off x="0" y="0"/>
          <a:ext cx="0" cy="0"/>
          <a:chOff x="0" y="0"/>
          <a:chExt cx="0" cy="0"/>
        </a:xfrm>
      </p:grpSpPr>
      <p:pic>
        <p:nvPicPr>
          <p:cNvPr id="1982" name="Google Shape;1982;p67">
            <a:hlinkClick r:id="rId3"/>
          </p:cNvPr>
          <p:cNvPicPr preferRelativeResize="0"/>
          <p:nvPr/>
        </p:nvPicPr>
        <p:blipFill>
          <a:blip r:embed="rId4">
            <a:alphaModFix/>
          </a:blip>
          <a:stretch>
            <a:fillRect/>
          </a:stretch>
        </p:blipFill>
        <p:spPr>
          <a:xfrm>
            <a:off x="1195725" y="1397425"/>
            <a:ext cx="2657900" cy="2597950"/>
          </a:xfrm>
          <a:prstGeom prst="rect">
            <a:avLst/>
          </a:prstGeom>
          <a:noFill/>
          <a:ln>
            <a:noFill/>
          </a:ln>
        </p:spPr>
      </p:pic>
      <p:sp>
        <p:nvSpPr>
          <p:cNvPr id="1983" name="Google Shape;1983;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Lack of assertiveness </a:t>
            </a:r>
            <a:r>
              <a:rPr lang="en">
                <a:highlight>
                  <a:schemeClr val="dk2"/>
                </a:highlight>
              </a:rPr>
              <a:t>in growth</a:t>
            </a:r>
            <a:endParaRPr>
              <a:highlight>
                <a:schemeClr val="dk2"/>
              </a:highlight>
            </a:endParaRPr>
          </a:p>
        </p:txBody>
      </p:sp>
      <p:sp>
        <p:nvSpPr>
          <p:cNvPr id="1984" name="Google Shape;1984;p67"/>
          <p:cNvSpPr txBox="1"/>
          <p:nvPr/>
        </p:nvSpPr>
        <p:spPr>
          <a:xfrm>
            <a:off x="713225" y="4142600"/>
            <a:ext cx="3740700" cy="46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Manrope"/>
                <a:ea typeface="Manrope"/>
                <a:cs typeface="Manrope"/>
                <a:sym typeface="Manrope"/>
              </a:rPr>
              <a:t>Follow the link in the graph to modify its data and then paste the new one here. </a:t>
            </a:r>
            <a:r>
              <a:rPr lang="en" sz="1100">
                <a:solidFill>
                  <a:schemeClr val="dk1"/>
                </a:solidFill>
                <a:uFill>
                  <a:noFill/>
                </a:uFill>
                <a:latin typeface="Manrope"/>
                <a:ea typeface="Manrope"/>
                <a:cs typeface="Manrope"/>
                <a:sym typeface="Manrope"/>
                <a:hlinkClick r:id="rId5">
                  <a:extLst>
                    <a:ext uri="{A12FA001-AC4F-418D-AE19-62706E023703}">
                      <ahyp:hlinkClr val="tx"/>
                    </a:ext>
                  </a:extLst>
                </a:hlinkClick>
              </a:rPr>
              <a:t>For more info, </a:t>
            </a:r>
            <a:r>
              <a:rPr b="1" lang="en" sz="1100">
                <a:solidFill>
                  <a:schemeClr val="dk1"/>
                </a:solidFill>
                <a:uFill>
                  <a:noFill/>
                </a:uFill>
                <a:latin typeface="Manrope"/>
                <a:ea typeface="Manrope"/>
                <a:cs typeface="Manrope"/>
                <a:sym typeface="Manrope"/>
                <a:hlinkClick r:id="rId6">
                  <a:extLst>
                    <a:ext uri="{A12FA001-AC4F-418D-AE19-62706E023703}">
                      <ahyp:hlinkClr val="tx"/>
                    </a:ext>
                  </a:extLst>
                </a:hlinkClick>
              </a:rPr>
              <a:t>click here</a:t>
            </a:r>
            <a:endParaRPr b="1" sz="1100">
              <a:solidFill>
                <a:schemeClr val="dk1"/>
              </a:solidFill>
              <a:latin typeface="Manrope"/>
              <a:ea typeface="Manrope"/>
              <a:cs typeface="Manrope"/>
              <a:sym typeface="Manrope"/>
            </a:endParaRPr>
          </a:p>
        </p:txBody>
      </p:sp>
      <p:sp>
        <p:nvSpPr>
          <p:cNvPr id="1985" name="Google Shape;1985;p67"/>
          <p:cNvSpPr txBox="1"/>
          <p:nvPr>
            <p:ph idx="4294967295" type="title"/>
          </p:nvPr>
        </p:nvSpPr>
        <p:spPr>
          <a:xfrm>
            <a:off x="4591025" y="1887538"/>
            <a:ext cx="1890600" cy="4572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13-18</a:t>
            </a:r>
            <a:r>
              <a:rPr lang="en" sz="2400"/>
              <a:t> y/o</a:t>
            </a:r>
            <a:endParaRPr sz="2400"/>
          </a:p>
        </p:txBody>
      </p:sp>
      <p:sp>
        <p:nvSpPr>
          <p:cNvPr id="1986" name="Google Shape;1986;p67"/>
          <p:cNvSpPr txBox="1"/>
          <p:nvPr>
            <p:ph idx="4294967295" type="subTitle"/>
          </p:nvPr>
        </p:nvSpPr>
        <p:spPr>
          <a:xfrm>
            <a:off x="4591176" y="2231265"/>
            <a:ext cx="1890300" cy="572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t>Mercury is the smallest planet</a:t>
            </a:r>
            <a:endParaRPr sz="1600"/>
          </a:p>
        </p:txBody>
      </p:sp>
      <p:sp>
        <p:nvSpPr>
          <p:cNvPr id="1987" name="Google Shape;1987;p67"/>
          <p:cNvSpPr txBox="1"/>
          <p:nvPr>
            <p:ph idx="4294967295" type="title"/>
          </p:nvPr>
        </p:nvSpPr>
        <p:spPr>
          <a:xfrm>
            <a:off x="4591025" y="3640684"/>
            <a:ext cx="1890600" cy="461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6-12 y/o</a:t>
            </a:r>
            <a:endParaRPr sz="2400"/>
          </a:p>
        </p:txBody>
      </p:sp>
      <p:sp>
        <p:nvSpPr>
          <p:cNvPr id="1988" name="Google Shape;1988;p67"/>
          <p:cNvSpPr txBox="1"/>
          <p:nvPr>
            <p:ph idx="4294967295" type="subTitle"/>
          </p:nvPr>
        </p:nvSpPr>
        <p:spPr>
          <a:xfrm>
            <a:off x="4591176" y="3988607"/>
            <a:ext cx="1890300" cy="572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t>Jupiter is a huge gas giant</a:t>
            </a:r>
            <a:endParaRPr sz="1600"/>
          </a:p>
        </p:txBody>
      </p:sp>
      <p:sp>
        <p:nvSpPr>
          <p:cNvPr id="1989" name="Google Shape;1989;p67"/>
          <p:cNvSpPr txBox="1"/>
          <p:nvPr>
            <p:ph idx="4294967295" type="title"/>
          </p:nvPr>
        </p:nvSpPr>
        <p:spPr>
          <a:xfrm>
            <a:off x="6529325" y="1887538"/>
            <a:ext cx="1892700" cy="4572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19+</a:t>
            </a:r>
            <a:r>
              <a:rPr lang="en" sz="2400"/>
              <a:t> y/o</a:t>
            </a:r>
            <a:endParaRPr sz="2400"/>
          </a:p>
        </p:txBody>
      </p:sp>
      <p:sp>
        <p:nvSpPr>
          <p:cNvPr id="1990" name="Google Shape;1990;p67"/>
          <p:cNvSpPr txBox="1"/>
          <p:nvPr>
            <p:ph idx="4294967295" type="subTitle"/>
          </p:nvPr>
        </p:nvSpPr>
        <p:spPr>
          <a:xfrm>
            <a:off x="6529477" y="2231265"/>
            <a:ext cx="18927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Earth is a planet that has life</a:t>
            </a:r>
            <a:endParaRPr sz="1600"/>
          </a:p>
        </p:txBody>
      </p:sp>
      <p:sp>
        <p:nvSpPr>
          <p:cNvPr id="1991" name="Google Shape;1991;p67"/>
          <p:cNvSpPr txBox="1"/>
          <p:nvPr>
            <p:ph idx="4294967295" type="title"/>
          </p:nvPr>
        </p:nvSpPr>
        <p:spPr>
          <a:xfrm>
            <a:off x="6529325" y="3640684"/>
            <a:ext cx="1892700" cy="461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0-5 y/o</a:t>
            </a:r>
            <a:endParaRPr sz="2400"/>
          </a:p>
        </p:txBody>
      </p:sp>
      <p:sp>
        <p:nvSpPr>
          <p:cNvPr id="1992" name="Google Shape;1992;p67"/>
          <p:cNvSpPr txBox="1"/>
          <p:nvPr>
            <p:ph idx="4294967295" type="subTitle"/>
          </p:nvPr>
        </p:nvSpPr>
        <p:spPr>
          <a:xfrm>
            <a:off x="6529477" y="3988607"/>
            <a:ext cx="1892700" cy="572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t>Saturn is a gas giant with rings</a:t>
            </a:r>
            <a:endParaRPr sz="1600"/>
          </a:p>
        </p:txBody>
      </p:sp>
      <p:sp>
        <p:nvSpPr>
          <p:cNvPr id="1993" name="Google Shape;1993;p67"/>
          <p:cNvSpPr txBox="1"/>
          <p:nvPr>
            <p:ph idx="4294967295" type="title"/>
          </p:nvPr>
        </p:nvSpPr>
        <p:spPr>
          <a:xfrm>
            <a:off x="4591025" y="1421302"/>
            <a:ext cx="1200900" cy="44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900"/>
              <a:t>20%</a:t>
            </a:r>
            <a:endParaRPr sz="2900"/>
          </a:p>
        </p:txBody>
      </p:sp>
      <p:sp>
        <p:nvSpPr>
          <p:cNvPr id="1994" name="Google Shape;1994;p67"/>
          <p:cNvSpPr txBox="1"/>
          <p:nvPr>
            <p:ph idx="4294967295" type="title"/>
          </p:nvPr>
        </p:nvSpPr>
        <p:spPr>
          <a:xfrm>
            <a:off x="6529325" y="1421294"/>
            <a:ext cx="1197900" cy="44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900"/>
              <a:t>10%</a:t>
            </a:r>
            <a:endParaRPr sz="2900"/>
          </a:p>
        </p:txBody>
      </p:sp>
      <p:sp>
        <p:nvSpPr>
          <p:cNvPr id="1995" name="Google Shape;1995;p67"/>
          <p:cNvSpPr txBox="1"/>
          <p:nvPr>
            <p:ph idx="4294967295" type="title"/>
          </p:nvPr>
        </p:nvSpPr>
        <p:spPr>
          <a:xfrm>
            <a:off x="4591025" y="3174452"/>
            <a:ext cx="1200900" cy="447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900"/>
              <a:t>40%</a:t>
            </a:r>
            <a:endParaRPr sz="2900"/>
          </a:p>
        </p:txBody>
      </p:sp>
      <p:sp>
        <p:nvSpPr>
          <p:cNvPr id="1996" name="Google Shape;1996;p67"/>
          <p:cNvSpPr txBox="1"/>
          <p:nvPr>
            <p:ph idx="4294967295" type="title"/>
          </p:nvPr>
        </p:nvSpPr>
        <p:spPr>
          <a:xfrm>
            <a:off x="6529325" y="3174444"/>
            <a:ext cx="1197900" cy="447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900"/>
              <a:t>3</a:t>
            </a:r>
            <a:r>
              <a:rPr lang="en" sz="2900"/>
              <a:t>0%</a:t>
            </a:r>
            <a:endParaRPr sz="2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sp>
        <p:nvSpPr>
          <p:cNvPr id="895" name="Google Shape;895;p41"/>
          <p:cNvSpPr txBox="1"/>
          <p:nvPr>
            <p:ph idx="1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a:t>
            </a:r>
            <a:r>
              <a:rPr lang="en">
                <a:highlight>
                  <a:schemeClr val="dk2"/>
                </a:highlight>
              </a:rPr>
              <a:t>contents</a:t>
            </a:r>
            <a:endParaRPr>
              <a:highlight>
                <a:schemeClr val="dk2"/>
              </a:highlight>
            </a:endParaRPr>
          </a:p>
        </p:txBody>
      </p:sp>
      <p:sp>
        <p:nvSpPr>
          <p:cNvPr id="896" name="Google Shape;896;p41"/>
          <p:cNvSpPr txBox="1"/>
          <p:nvPr>
            <p:ph idx="2" type="subTitle"/>
          </p:nvPr>
        </p:nvSpPr>
        <p:spPr>
          <a:xfrm>
            <a:off x="5505152" y="1706607"/>
            <a:ext cx="2663400" cy="64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solidFill>
                <a:srgbClr val="666666"/>
              </a:solidFill>
            </a:endParaRPr>
          </a:p>
        </p:txBody>
      </p:sp>
      <p:sp>
        <p:nvSpPr>
          <p:cNvPr id="897" name="Google Shape;897;p41"/>
          <p:cNvSpPr txBox="1"/>
          <p:nvPr>
            <p:ph idx="1" type="subTitle"/>
          </p:nvPr>
        </p:nvSpPr>
        <p:spPr>
          <a:xfrm>
            <a:off x="1930824" y="1706607"/>
            <a:ext cx="2663400" cy="64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898" name="Google Shape;898;p41"/>
          <p:cNvSpPr txBox="1"/>
          <p:nvPr>
            <p:ph idx="3" type="subTitle"/>
          </p:nvPr>
        </p:nvSpPr>
        <p:spPr>
          <a:xfrm>
            <a:off x="1925298" y="3954958"/>
            <a:ext cx="2661000" cy="64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899" name="Google Shape;899;p41"/>
          <p:cNvSpPr txBox="1"/>
          <p:nvPr>
            <p:ph idx="4" type="subTitle"/>
          </p:nvPr>
        </p:nvSpPr>
        <p:spPr>
          <a:xfrm>
            <a:off x="1925298" y="2830782"/>
            <a:ext cx="2661000" cy="64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00" name="Google Shape;900;p41"/>
          <p:cNvSpPr txBox="1"/>
          <p:nvPr>
            <p:ph idx="5" type="subTitle"/>
          </p:nvPr>
        </p:nvSpPr>
        <p:spPr>
          <a:xfrm>
            <a:off x="5505147" y="2832610"/>
            <a:ext cx="2663400" cy="64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01" name="Google Shape;901;p41"/>
          <p:cNvSpPr txBox="1"/>
          <p:nvPr>
            <p:ph type="title"/>
          </p:nvPr>
        </p:nvSpPr>
        <p:spPr>
          <a:xfrm>
            <a:off x="4723549" y="1635908"/>
            <a:ext cx="7815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a:t>
            </a:r>
            <a:r>
              <a:rPr lang="en"/>
              <a:t>2</a:t>
            </a:r>
            <a:endParaRPr/>
          </a:p>
        </p:txBody>
      </p:sp>
      <p:sp>
        <p:nvSpPr>
          <p:cNvPr id="902" name="Google Shape;902;p41"/>
          <p:cNvSpPr txBox="1"/>
          <p:nvPr>
            <p:ph idx="6" type="title"/>
          </p:nvPr>
        </p:nvSpPr>
        <p:spPr>
          <a:xfrm>
            <a:off x="1149224" y="1635908"/>
            <a:ext cx="7815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903" name="Google Shape;903;p41"/>
          <p:cNvSpPr txBox="1"/>
          <p:nvPr>
            <p:ph idx="7" type="title"/>
          </p:nvPr>
        </p:nvSpPr>
        <p:spPr>
          <a:xfrm>
            <a:off x="1152974" y="3881434"/>
            <a:ext cx="774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904" name="Google Shape;904;p41"/>
          <p:cNvSpPr txBox="1"/>
          <p:nvPr>
            <p:ph idx="8" type="title"/>
          </p:nvPr>
        </p:nvSpPr>
        <p:spPr>
          <a:xfrm>
            <a:off x="1152974" y="2759015"/>
            <a:ext cx="7740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905" name="Google Shape;905;p41"/>
          <p:cNvSpPr txBox="1"/>
          <p:nvPr>
            <p:ph idx="9" type="title"/>
          </p:nvPr>
        </p:nvSpPr>
        <p:spPr>
          <a:xfrm>
            <a:off x="4723549" y="2759015"/>
            <a:ext cx="7815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906" name="Google Shape;906;p41"/>
          <p:cNvSpPr txBox="1"/>
          <p:nvPr>
            <p:ph idx="13" type="subTitle"/>
          </p:nvPr>
        </p:nvSpPr>
        <p:spPr>
          <a:xfrm>
            <a:off x="1930827" y="1367926"/>
            <a:ext cx="26634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a:t>
            </a:r>
            <a:endParaRPr/>
          </a:p>
        </p:txBody>
      </p:sp>
      <p:sp>
        <p:nvSpPr>
          <p:cNvPr id="907" name="Google Shape;907;p41"/>
          <p:cNvSpPr txBox="1"/>
          <p:nvPr>
            <p:ph idx="14" type="subTitle"/>
          </p:nvPr>
        </p:nvSpPr>
        <p:spPr>
          <a:xfrm>
            <a:off x="1925298" y="2490359"/>
            <a:ext cx="26610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908" name="Google Shape;908;p41"/>
          <p:cNvSpPr txBox="1"/>
          <p:nvPr>
            <p:ph idx="15" type="subTitle"/>
          </p:nvPr>
        </p:nvSpPr>
        <p:spPr>
          <a:xfrm>
            <a:off x="5505152" y="1367926"/>
            <a:ext cx="26634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909" name="Google Shape;909;p41"/>
          <p:cNvSpPr txBox="1"/>
          <p:nvPr>
            <p:ph idx="16" type="subTitle"/>
          </p:nvPr>
        </p:nvSpPr>
        <p:spPr>
          <a:xfrm>
            <a:off x="1925298" y="3612777"/>
            <a:ext cx="26610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Conclusiones</a:t>
            </a:r>
            <a:endParaRPr/>
          </a:p>
        </p:txBody>
      </p:sp>
      <p:sp>
        <p:nvSpPr>
          <p:cNvPr id="910" name="Google Shape;910;p41"/>
          <p:cNvSpPr txBox="1"/>
          <p:nvPr>
            <p:ph idx="17" type="subTitle"/>
          </p:nvPr>
        </p:nvSpPr>
        <p:spPr>
          <a:xfrm>
            <a:off x="5505152" y="2490359"/>
            <a:ext cx="26634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Exercises</a:t>
            </a:r>
            <a:endParaRPr/>
          </a:p>
        </p:txBody>
      </p:sp>
      <p:grpSp>
        <p:nvGrpSpPr>
          <p:cNvPr id="911" name="Google Shape;911;p41"/>
          <p:cNvGrpSpPr/>
          <p:nvPr/>
        </p:nvGrpSpPr>
        <p:grpSpPr>
          <a:xfrm rot="355237">
            <a:off x="5158130" y="3991218"/>
            <a:ext cx="2162311" cy="924147"/>
            <a:chOff x="4723678" y="3541981"/>
            <a:chExt cx="2569626" cy="1098228"/>
          </a:xfrm>
        </p:grpSpPr>
        <p:grpSp>
          <p:nvGrpSpPr>
            <p:cNvPr id="912" name="Google Shape;912;p41"/>
            <p:cNvGrpSpPr/>
            <p:nvPr/>
          </p:nvGrpSpPr>
          <p:grpSpPr>
            <a:xfrm rot="-5400000">
              <a:off x="5830511" y="3177578"/>
              <a:ext cx="355800" cy="2569464"/>
              <a:chOff x="5663418" y="3152339"/>
              <a:chExt cx="275707" cy="1991061"/>
            </a:xfrm>
          </p:grpSpPr>
          <p:sp>
            <p:nvSpPr>
              <p:cNvPr id="913" name="Google Shape;913;p41"/>
              <p:cNvSpPr/>
              <p:nvPr/>
            </p:nvSpPr>
            <p:spPr>
              <a:xfrm>
                <a:off x="5663425" y="4613300"/>
                <a:ext cx="275700" cy="530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1"/>
              <p:cNvSpPr/>
              <p:nvPr/>
            </p:nvSpPr>
            <p:spPr>
              <a:xfrm>
                <a:off x="5663418" y="3152339"/>
                <a:ext cx="274327" cy="1935708"/>
              </a:xfrm>
              <a:custGeom>
                <a:rect b="b" l="l" r="r" t="t"/>
                <a:pathLst>
                  <a:path extrusionOk="0" h="33644" w="4768">
                    <a:moveTo>
                      <a:pt x="2384" y="1"/>
                    </a:moveTo>
                    <a:lnTo>
                      <a:pt x="1" y="4619"/>
                    </a:lnTo>
                    <a:lnTo>
                      <a:pt x="1" y="30095"/>
                    </a:lnTo>
                    <a:cubicBezTo>
                      <a:pt x="238" y="30044"/>
                      <a:pt x="459" y="30023"/>
                      <a:pt x="665" y="30023"/>
                    </a:cubicBezTo>
                    <a:cubicBezTo>
                      <a:pt x="1748" y="30023"/>
                      <a:pt x="2384" y="30614"/>
                      <a:pt x="2384" y="30614"/>
                    </a:cubicBezTo>
                    <a:cubicBezTo>
                      <a:pt x="3984" y="31885"/>
                      <a:pt x="3444" y="33643"/>
                      <a:pt x="3444" y="33643"/>
                    </a:cubicBezTo>
                    <a:lnTo>
                      <a:pt x="4768" y="32859"/>
                    </a:lnTo>
                    <a:lnTo>
                      <a:pt x="4768" y="32785"/>
                    </a:lnTo>
                    <a:lnTo>
                      <a:pt x="4768" y="4619"/>
                    </a:lnTo>
                    <a:lnTo>
                      <a:pt x="2384" y="1"/>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 name="Google Shape;915;p41"/>
            <p:cNvSpPr/>
            <p:nvPr/>
          </p:nvSpPr>
          <p:spPr>
            <a:xfrm rot="-5400000">
              <a:off x="5046958" y="4541830"/>
              <a:ext cx="118056" cy="78704"/>
            </a:xfrm>
            <a:custGeom>
              <a:rect b="b" l="l" r="r" t="t"/>
              <a:pathLst>
                <a:path extrusionOk="0" fill="none" h="1060" w="1590">
                  <a:moveTo>
                    <a:pt x="1" y="0"/>
                  </a:moveTo>
                  <a:lnTo>
                    <a:pt x="795" y="1059"/>
                  </a:lnTo>
                  <a:lnTo>
                    <a:pt x="1590" y="0"/>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1"/>
            <p:cNvSpPr/>
            <p:nvPr/>
          </p:nvSpPr>
          <p:spPr>
            <a:xfrm rot="-5400000">
              <a:off x="5046958" y="4423848"/>
              <a:ext cx="118056" cy="78704"/>
            </a:xfrm>
            <a:custGeom>
              <a:rect b="b" l="l" r="r" t="t"/>
              <a:pathLst>
                <a:path extrusionOk="0" fill="none" h="1060" w="1590">
                  <a:moveTo>
                    <a:pt x="1" y="0"/>
                  </a:moveTo>
                  <a:lnTo>
                    <a:pt x="795" y="1059"/>
                  </a:lnTo>
                  <a:lnTo>
                    <a:pt x="1590" y="0"/>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1"/>
            <p:cNvSpPr/>
            <p:nvPr/>
          </p:nvSpPr>
          <p:spPr>
            <a:xfrm rot="-5400000">
              <a:off x="5046550" y="4305458"/>
              <a:ext cx="118873" cy="78704"/>
            </a:xfrm>
            <a:custGeom>
              <a:rect b="b" l="l" r="r" t="t"/>
              <a:pathLst>
                <a:path extrusionOk="0" fill="none" h="1060" w="1601">
                  <a:moveTo>
                    <a:pt x="1" y="0"/>
                  </a:moveTo>
                  <a:lnTo>
                    <a:pt x="806" y="1059"/>
                  </a:lnTo>
                  <a:lnTo>
                    <a:pt x="1600" y="0"/>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1"/>
            <p:cNvSpPr/>
            <p:nvPr/>
          </p:nvSpPr>
          <p:spPr>
            <a:xfrm rot="-5400000">
              <a:off x="4737711" y="4398752"/>
              <a:ext cx="101573" cy="129639"/>
            </a:xfrm>
            <a:custGeom>
              <a:rect b="b" l="l" r="r" t="t"/>
              <a:pathLst>
                <a:path extrusionOk="0" h="1746" w="1368">
                  <a:moveTo>
                    <a:pt x="689" y="1"/>
                  </a:moveTo>
                  <a:lnTo>
                    <a:pt x="1" y="1335"/>
                  </a:lnTo>
                  <a:lnTo>
                    <a:pt x="329" y="1611"/>
                  </a:lnTo>
                  <a:cubicBezTo>
                    <a:pt x="435" y="1701"/>
                    <a:pt x="560" y="1746"/>
                    <a:pt x="684" y="1746"/>
                  </a:cubicBezTo>
                  <a:cubicBezTo>
                    <a:pt x="808" y="1746"/>
                    <a:pt x="933" y="1701"/>
                    <a:pt x="1039" y="1611"/>
                  </a:cubicBezTo>
                  <a:lnTo>
                    <a:pt x="1367" y="1335"/>
                  </a:lnTo>
                  <a:lnTo>
                    <a:pt x="689" y="1"/>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 name="Google Shape;919;p41"/>
            <p:cNvGrpSpPr/>
            <p:nvPr/>
          </p:nvGrpSpPr>
          <p:grpSpPr>
            <a:xfrm>
              <a:off x="5202658" y="3541981"/>
              <a:ext cx="2090646" cy="739371"/>
              <a:chOff x="5202658" y="3414731"/>
              <a:chExt cx="2090646" cy="739371"/>
            </a:xfrm>
          </p:grpSpPr>
          <p:sp>
            <p:nvSpPr>
              <p:cNvPr id="920" name="Google Shape;920;p41"/>
              <p:cNvSpPr/>
              <p:nvPr/>
            </p:nvSpPr>
            <p:spPr>
              <a:xfrm rot="-5400000">
                <a:off x="6928028" y="3541050"/>
                <a:ext cx="246227" cy="484325"/>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1"/>
              <p:cNvSpPr/>
              <p:nvPr/>
            </p:nvSpPr>
            <p:spPr>
              <a:xfrm rot="-5400000">
                <a:off x="5878286" y="2739103"/>
                <a:ext cx="739371" cy="2090627"/>
              </a:xfrm>
              <a:custGeom>
                <a:rect b="b" l="l" r="r" t="t"/>
                <a:pathLst>
                  <a:path extrusionOk="0" h="28157" w="9958">
                    <a:moveTo>
                      <a:pt x="2394" y="1"/>
                    </a:moveTo>
                    <a:cubicBezTo>
                      <a:pt x="2394" y="1"/>
                      <a:pt x="85" y="2776"/>
                      <a:pt x="53" y="3020"/>
                    </a:cubicBezTo>
                    <a:cubicBezTo>
                      <a:pt x="0" y="3443"/>
                      <a:pt x="3326" y="7119"/>
                      <a:pt x="3326" y="7119"/>
                    </a:cubicBezTo>
                    <a:lnTo>
                      <a:pt x="3326" y="25561"/>
                    </a:lnTo>
                    <a:cubicBezTo>
                      <a:pt x="3326" y="25561"/>
                      <a:pt x="5095" y="26059"/>
                      <a:pt x="6631" y="28156"/>
                    </a:cubicBezTo>
                    <a:lnTo>
                      <a:pt x="6631" y="7108"/>
                    </a:lnTo>
                    <a:cubicBezTo>
                      <a:pt x="6631" y="7108"/>
                      <a:pt x="9957" y="3422"/>
                      <a:pt x="9904" y="2998"/>
                    </a:cubicBezTo>
                    <a:cubicBezTo>
                      <a:pt x="9894" y="2776"/>
                      <a:pt x="7659" y="1"/>
                      <a:pt x="7659" y="1"/>
                    </a:cubicBezTo>
                    <a:lnTo>
                      <a:pt x="6229" y="1"/>
                    </a:lnTo>
                    <a:lnTo>
                      <a:pt x="6653" y="3983"/>
                    </a:lnTo>
                    <a:lnTo>
                      <a:pt x="4989" y="4587"/>
                    </a:lnTo>
                    <a:lnTo>
                      <a:pt x="3337" y="3983"/>
                    </a:lnTo>
                    <a:lnTo>
                      <a:pt x="3761" y="1"/>
                    </a:ln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1"/>
              <p:cNvSpPr/>
              <p:nvPr/>
            </p:nvSpPr>
            <p:spPr>
              <a:xfrm rot="-5400000">
                <a:off x="5311210" y="3551572"/>
                <a:ext cx="122733" cy="339837"/>
              </a:xfrm>
              <a:custGeom>
                <a:rect b="b" l="l" r="r" t="t"/>
                <a:pathLst>
                  <a:path extrusionOk="0" fill="none" h="4577" w="1653">
                    <a:moveTo>
                      <a:pt x="1229" y="1"/>
                    </a:moveTo>
                    <a:lnTo>
                      <a:pt x="1653" y="3973"/>
                    </a:lnTo>
                    <a:lnTo>
                      <a:pt x="0" y="4577"/>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1"/>
              <p:cNvSpPr/>
              <p:nvPr/>
            </p:nvSpPr>
            <p:spPr>
              <a:xfrm rot="-5400000">
                <a:off x="6454792" y="2983716"/>
                <a:ext cx="74" cy="1417338"/>
              </a:xfrm>
              <a:custGeom>
                <a:rect b="b" l="l" r="r" t="t"/>
                <a:pathLst>
                  <a:path extrusionOk="0" fill="none" h="19089" w="1">
                    <a:moveTo>
                      <a:pt x="0" y="0"/>
                    </a:moveTo>
                    <a:lnTo>
                      <a:pt x="0" y="19088"/>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1"/>
              <p:cNvSpPr/>
              <p:nvPr/>
            </p:nvSpPr>
            <p:spPr>
              <a:xfrm rot="-5400000">
                <a:off x="6284910" y="3351842"/>
                <a:ext cx="74" cy="1109056"/>
              </a:xfrm>
              <a:custGeom>
                <a:rect b="b" l="l" r="r" t="t"/>
                <a:pathLst>
                  <a:path extrusionOk="0" fill="none" h="14937" w="1">
                    <a:moveTo>
                      <a:pt x="1" y="0"/>
                    </a:moveTo>
                    <a:lnTo>
                      <a:pt x="1" y="14936"/>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1"/>
              <p:cNvSpPr/>
              <p:nvPr/>
            </p:nvSpPr>
            <p:spPr>
              <a:xfrm rot="-5400000">
                <a:off x="5499580" y="3936553"/>
                <a:ext cx="162085" cy="195943"/>
              </a:xfrm>
              <a:custGeom>
                <a:rect b="b" l="l" r="r" t="t"/>
                <a:pathLst>
                  <a:path extrusionOk="0" fill="none" h="2639" w="2183">
                    <a:moveTo>
                      <a:pt x="0" y="1"/>
                    </a:moveTo>
                    <a:lnTo>
                      <a:pt x="2182" y="2638"/>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1"/>
              <p:cNvSpPr/>
              <p:nvPr/>
            </p:nvSpPr>
            <p:spPr>
              <a:xfrm rot="-5400000">
                <a:off x="5236107" y="3416699"/>
                <a:ext cx="137657" cy="177826"/>
              </a:xfrm>
              <a:custGeom>
                <a:rect b="b" l="l" r="r" t="t"/>
                <a:pathLst>
                  <a:path extrusionOk="0" fill="none" h="2395" w="1854">
                    <a:moveTo>
                      <a:pt x="0" y="1"/>
                    </a:moveTo>
                    <a:lnTo>
                      <a:pt x="1854" y="2395"/>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1"/>
              <p:cNvSpPr/>
              <p:nvPr/>
            </p:nvSpPr>
            <p:spPr>
              <a:xfrm rot="-5400000">
                <a:off x="5324575" y="3782041"/>
                <a:ext cx="29997" cy="218737"/>
              </a:xfrm>
              <a:custGeom>
                <a:rect b="b" l="l" r="r" t="t"/>
                <a:pathLst>
                  <a:path extrusionOk="0" fill="none" h="2946" w="404">
                    <a:moveTo>
                      <a:pt x="404" y="0"/>
                    </a:moveTo>
                    <a:lnTo>
                      <a:pt x="1" y="2945"/>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 name="Google Shape;928;p41"/>
            <p:cNvSpPr/>
            <p:nvPr/>
          </p:nvSpPr>
          <p:spPr>
            <a:xfrm rot="-5400000">
              <a:off x="6169982" y="3594077"/>
              <a:ext cx="6600" cy="198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1"/>
            <p:cNvSpPr/>
            <p:nvPr/>
          </p:nvSpPr>
          <p:spPr>
            <a:xfrm rot="-5400000">
              <a:off x="6169982" y="3474287"/>
              <a:ext cx="6600" cy="198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1"/>
            <p:cNvSpPr/>
            <p:nvPr/>
          </p:nvSpPr>
          <p:spPr>
            <a:xfrm rot="-5400000">
              <a:off x="6169982" y="3354496"/>
              <a:ext cx="6600" cy="198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0" name="Shape 2000"/>
        <p:cNvGrpSpPr/>
        <p:nvPr/>
      </p:nvGrpSpPr>
      <p:grpSpPr>
        <a:xfrm>
          <a:off x="0" y="0"/>
          <a:ext cx="0" cy="0"/>
          <a:chOff x="0" y="0"/>
          <a:chExt cx="0" cy="0"/>
        </a:xfrm>
      </p:grpSpPr>
      <p:sp>
        <p:nvSpPr>
          <p:cNvPr id="2001" name="Google Shape;2001;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Any tips to </a:t>
            </a:r>
            <a:r>
              <a:rPr lang="en">
                <a:highlight>
                  <a:schemeClr val="dk2"/>
                </a:highlight>
              </a:rPr>
              <a:t>improve communication</a:t>
            </a:r>
            <a:endParaRPr>
              <a:highlight>
                <a:schemeClr val="dk2"/>
              </a:highlight>
            </a:endParaRPr>
          </a:p>
        </p:txBody>
      </p:sp>
      <p:sp>
        <p:nvSpPr>
          <p:cNvPr id="2002" name="Google Shape;2002;p68"/>
          <p:cNvSpPr txBox="1"/>
          <p:nvPr/>
        </p:nvSpPr>
        <p:spPr>
          <a:xfrm flipH="1">
            <a:off x="1761000" y="1496275"/>
            <a:ext cx="2157300" cy="45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Safe place</a:t>
            </a:r>
            <a:endParaRPr sz="2100">
              <a:solidFill>
                <a:schemeClr val="dk1"/>
              </a:solidFill>
              <a:latin typeface="Bakbak One"/>
              <a:ea typeface="Bakbak One"/>
              <a:cs typeface="Bakbak One"/>
              <a:sym typeface="Bakbak One"/>
            </a:endParaRPr>
          </a:p>
        </p:txBody>
      </p:sp>
      <p:sp>
        <p:nvSpPr>
          <p:cNvPr id="2003" name="Google Shape;2003;p68"/>
          <p:cNvSpPr txBox="1"/>
          <p:nvPr/>
        </p:nvSpPr>
        <p:spPr>
          <a:xfrm flipH="1">
            <a:off x="3918300" y="1495375"/>
            <a:ext cx="43986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Manrope"/>
                <a:ea typeface="Manrope"/>
                <a:cs typeface="Manrope"/>
                <a:sym typeface="Manrope"/>
              </a:rPr>
              <a:t>Venus is the second planet from the Sun</a:t>
            </a:r>
            <a:endParaRPr sz="1600">
              <a:solidFill>
                <a:schemeClr val="dk1"/>
              </a:solidFill>
              <a:latin typeface="Manrope"/>
              <a:ea typeface="Manrope"/>
              <a:cs typeface="Manrope"/>
              <a:sym typeface="Manrope"/>
            </a:endParaRPr>
          </a:p>
        </p:txBody>
      </p:sp>
      <p:sp>
        <p:nvSpPr>
          <p:cNvPr id="2004" name="Google Shape;2004;p68"/>
          <p:cNvSpPr txBox="1"/>
          <p:nvPr>
            <p:ph idx="4294967295" type="title"/>
          </p:nvPr>
        </p:nvSpPr>
        <p:spPr>
          <a:xfrm>
            <a:off x="827100" y="1500174"/>
            <a:ext cx="781500" cy="447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900"/>
              <a:t>01</a:t>
            </a:r>
            <a:endParaRPr sz="2900"/>
          </a:p>
        </p:txBody>
      </p:sp>
      <p:sp>
        <p:nvSpPr>
          <p:cNvPr id="2005" name="Google Shape;2005;p68"/>
          <p:cNvSpPr txBox="1"/>
          <p:nvPr/>
        </p:nvSpPr>
        <p:spPr>
          <a:xfrm flipH="1">
            <a:off x="1761000" y="2111275"/>
            <a:ext cx="2157300" cy="45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Active listening</a:t>
            </a:r>
            <a:endParaRPr sz="2100">
              <a:solidFill>
                <a:schemeClr val="dk1"/>
              </a:solidFill>
              <a:latin typeface="Bakbak One"/>
              <a:ea typeface="Bakbak One"/>
              <a:cs typeface="Bakbak One"/>
              <a:sym typeface="Bakbak One"/>
            </a:endParaRPr>
          </a:p>
        </p:txBody>
      </p:sp>
      <p:sp>
        <p:nvSpPr>
          <p:cNvPr id="2006" name="Google Shape;2006;p68"/>
          <p:cNvSpPr txBox="1"/>
          <p:nvPr/>
        </p:nvSpPr>
        <p:spPr>
          <a:xfrm flipH="1">
            <a:off x="3918300" y="2110375"/>
            <a:ext cx="43986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Manrope"/>
                <a:ea typeface="Manrope"/>
                <a:cs typeface="Manrope"/>
                <a:sym typeface="Manrope"/>
              </a:rPr>
              <a:t>Mercury is the closest planet to the Sun</a:t>
            </a:r>
            <a:endParaRPr sz="1600">
              <a:solidFill>
                <a:schemeClr val="dk1"/>
              </a:solidFill>
              <a:latin typeface="Manrope"/>
              <a:ea typeface="Manrope"/>
              <a:cs typeface="Manrope"/>
              <a:sym typeface="Manrope"/>
            </a:endParaRPr>
          </a:p>
        </p:txBody>
      </p:sp>
      <p:sp>
        <p:nvSpPr>
          <p:cNvPr id="2007" name="Google Shape;2007;p68"/>
          <p:cNvSpPr txBox="1"/>
          <p:nvPr>
            <p:ph idx="4294967295" type="title"/>
          </p:nvPr>
        </p:nvSpPr>
        <p:spPr>
          <a:xfrm>
            <a:off x="827100" y="2115174"/>
            <a:ext cx="781500" cy="447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900"/>
              <a:t>02</a:t>
            </a:r>
            <a:endParaRPr sz="2900"/>
          </a:p>
        </p:txBody>
      </p:sp>
      <p:sp>
        <p:nvSpPr>
          <p:cNvPr id="2008" name="Google Shape;2008;p68"/>
          <p:cNvSpPr txBox="1"/>
          <p:nvPr/>
        </p:nvSpPr>
        <p:spPr>
          <a:xfrm flipH="1">
            <a:off x="1761000" y="2726275"/>
            <a:ext cx="2157300" cy="45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Don’t judge</a:t>
            </a:r>
            <a:endParaRPr sz="2100">
              <a:solidFill>
                <a:schemeClr val="dk1"/>
              </a:solidFill>
              <a:latin typeface="Bakbak One"/>
              <a:ea typeface="Bakbak One"/>
              <a:cs typeface="Bakbak One"/>
              <a:sym typeface="Bakbak One"/>
            </a:endParaRPr>
          </a:p>
        </p:txBody>
      </p:sp>
      <p:sp>
        <p:nvSpPr>
          <p:cNvPr id="2009" name="Google Shape;2009;p68"/>
          <p:cNvSpPr txBox="1"/>
          <p:nvPr/>
        </p:nvSpPr>
        <p:spPr>
          <a:xfrm flipH="1">
            <a:off x="3918300" y="2725375"/>
            <a:ext cx="43986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Manrope"/>
                <a:ea typeface="Manrope"/>
                <a:cs typeface="Manrope"/>
                <a:sym typeface="Manrope"/>
              </a:rPr>
              <a:t>Venus is the second planet from the Sun</a:t>
            </a:r>
            <a:endParaRPr sz="1600">
              <a:solidFill>
                <a:schemeClr val="dk1"/>
              </a:solidFill>
              <a:latin typeface="Manrope"/>
              <a:ea typeface="Manrope"/>
              <a:cs typeface="Manrope"/>
              <a:sym typeface="Manrope"/>
            </a:endParaRPr>
          </a:p>
        </p:txBody>
      </p:sp>
      <p:sp>
        <p:nvSpPr>
          <p:cNvPr id="2010" name="Google Shape;2010;p68"/>
          <p:cNvSpPr txBox="1"/>
          <p:nvPr>
            <p:ph idx="4294967295" type="title"/>
          </p:nvPr>
        </p:nvSpPr>
        <p:spPr>
          <a:xfrm>
            <a:off x="827100" y="2730174"/>
            <a:ext cx="781500" cy="447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900"/>
              <a:t>03</a:t>
            </a:r>
            <a:endParaRPr sz="2900"/>
          </a:p>
        </p:txBody>
      </p:sp>
      <p:sp>
        <p:nvSpPr>
          <p:cNvPr id="2011" name="Google Shape;2011;p68"/>
          <p:cNvSpPr txBox="1"/>
          <p:nvPr/>
        </p:nvSpPr>
        <p:spPr>
          <a:xfrm flipH="1">
            <a:off x="1761000" y="3341275"/>
            <a:ext cx="2157300" cy="45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Respect</a:t>
            </a:r>
            <a:endParaRPr sz="2100">
              <a:solidFill>
                <a:schemeClr val="dk1"/>
              </a:solidFill>
              <a:latin typeface="Bakbak One"/>
              <a:ea typeface="Bakbak One"/>
              <a:cs typeface="Bakbak One"/>
              <a:sym typeface="Bakbak One"/>
            </a:endParaRPr>
          </a:p>
        </p:txBody>
      </p:sp>
      <p:sp>
        <p:nvSpPr>
          <p:cNvPr id="2012" name="Google Shape;2012;p68"/>
          <p:cNvSpPr txBox="1"/>
          <p:nvPr/>
        </p:nvSpPr>
        <p:spPr>
          <a:xfrm flipH="1">
            <a:off x="3918300" y="3340375"/>
            <a:ext cx="43986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Manrope"/>
                <a:ea typeface="Manrope"/>
                <a:cs typeface="Manrope"/>
                <a:sym typeface="Manrope"/>
              </a:rPr>
              <a:t>Earth is the third planet from the Sun</a:t>
            </a:r>
            <a:endParaRPr sz="1600">
              <a:solidFill>
                <a:schemeClr val="dk1"/>
              </a:solidFill>
              <a:latin typeface="Manrope"/>
              <a:ea typeface="Manrope"/>
              <a:cs typeface="Manrope"/>
              <a:sym typeface="Manrope"/>
            </a:endParaRPr>
          </a:p>
        </p:txBody>
      </p:sp>
      <p:sp>
        <p:nvSpPr>
          <p:cNvPr id="2013" name="Google Shape;2013;p68"/>
          <p:cNvSpPr txBox="1"/>
          <p:nvPr>
            <p:ph idx="4294967295" type="title"/>
          </p:nvPr>
        </p:nvSpPr>
        <p:spPr>
          <a:xfrm>
            <a:off x="827100" y="3345174"/>
            <a:ext cx="781500" cy="447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900"/>
              <a:t>04</a:t>
            </a:r>
            <a:endParaRPr sz="2900"/>
          </a:p>
        </p:txBody>
      </p:sp>
      <p:sp>
        <p:nvSpPr>
          <p:cNvPr id="2014" name="Google Shape;2014;p68"/>
          <p:cNvSpPr txBox="1"/>
          <p:nvPr/>
        </p:nvSpPr>
        <p:spPr>
          <a:xfrm flipH="1">
            <a:off x="1761000" y="3956275"/>
            <a:ext cx="2157300" cy="45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Bakbak One"/>
                <a:ea typeface="Bakbak One"/>
                <a:cs typeface="Bakbak One"/>
                <a:sym typeface="Bakbak One"/>
              </a:rPr>
              <a:t>Empathize</a:t>
            </a:r>
            <a:endParaRPr sz="2100">
              <a:solidFill>
                <a:schemeClr val="dk1"/>
              </a:solidFill>
              <a:latin typeface="Bakbak One"/>
              <a:ea typeface="Bakbak One"/>
              <a:cs typeface="Bakbak One"/>
              <a:sym typeface="Bakbak One"/>
            </a:endParaRPr>
          </a:p>
        </p:txBody>
      </p:sp>
      <p:sp>
        <p:nvSpPr>
          <p:cNvPr id="2015" name="Google Shape;2015;p68"/>
          <p:cNvSpPr txBox="1"/>
          <p:nvPr/>
        </p:nvSpPr>
        <p:spPr>
          <a:xfrm flipH="1">
            <a:off x="3918300" y="3955375"/>
            <a:ext cx="43986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Manrope"/>
                <a:ea typeface="Manrope"/>
                <a:cs typeface="Manrope"/>
                <a:sym typeface="Manrope"/>
              </a:rPr>
              <a:t>Despite being red, Mars is very cold</a:t>
            </a:r>
            <a:endParaRPr sz="1600">
              <a:solidFill>
                <a:srgbClr val="191919"/>
              </a:solidFill>
              <a:latin typeface="Manrope"/>
              <a:ea typeface="Manrope"/>
              <a:cs typeface="Manrope"/>
              <a:sym typeface="Manrope"/>
            </a:endParaRPr>
          </a:p>
        </p:txBody>
      </p:sp>
      <p:sp>
        <p:nvSpPr>
          <p:cNvPr id="2016" name="Google Shape;2016;p68"/>
          <p:cNvSpPr txBox="1"/>
          <p:nvPr>
            <p:ph idx="4294967295" type="title"/>
          </p:nvPr>
        </p:nvSpPr>
        <p:spPr>
          <a:xfrm>
            <a:off x="827100" y="3960174"/>
            <a:ext cx="781500" cy="447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900"/>
              <a:t>05</a:t>
            </a:r>
            <a:endParaRPr sz="2900"/>
          </a:p>
        </p:txBody>
      </p:sp>
      <p:cxnSp>
        <p:nvCxnSpPr>
          <p:cNvPr id="2017" name="Google Shape;2017;p68"/>
          <p:cNvCxnSpPr>
            <a:stCxn id="2004" idx="2"/>
            <a:endCxn id="2007" idx="0"/>
          </p:cNvCxnSpPr>
          <p:nvPr/>
        </p:nvCxnSpPr>
        <p:spPr>
          <a:xfrm flipH="1" rot="-5400000">
            <a:off x="1134450" y="2031174"/>
            <a:ext cx="167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2018" name="Google Shape;2018;p68"/>
          <p:cNvCxnSpPr>
            <a:stCxn id="2007" idx="2"/>
            <a:endCxn id="2010" idx="0"/>
          </p:cNvCxnSpPr>
          <p:nvPr/>
        </p:nvCxnSpPr>
        <p:spPr>
          <a:xfrm flipH="1" rot="-5400000">
            <a:off x="1134450" y="2646174"/>
            <a:ext cx="167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2019" name="Google Shape;2019;p68"/>
          <p:cNvCxnSpPr>
            <a:stCxn id="2010" idx="2"/>
            <a:endCxn id="2013" idx="0"/>
          </p:cNvCxnSpPr>
          <p:nvPr/>
        </p:nvCxnSpPr>
        <p:spPr>
          <a:xfrm flipH="1" rot="-5400000">
            <a:off x="1134450" y="3261174"/>
            <a:ext cx="1674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2020" name="Google Shape;2020;p68"/>
          <p:cNvCxnSpPr>
            <a:stCxn id="2013" idx="2"/>
            <a:endCxn id="2016" idx="0"/>
          </p:cNvCxnSpPr>
          <p:nvPr/>
        </p:nvCxnSpPr>
        <p:spPr>
          <a:xfrm flipH="1" rot="-5400000">
            <a:off x="1134450" y="3876174"/>
            <a:ext cx="167400" cy="600"/>
          </a:xfrm>
          <a:prstGeom prst="bentConnector3">
            <a:avLst>
              <a:gd fmla="val 50000"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4" name="Shape 2024"/>
        <p:cNvGrpSpPr/>
        <p:nvPr/>
      </p:nvGrpSpPr>
      <p:grpSpPr>
        <a:xfrm>
          <a:off x="0" y="0"/>
          <a:ext cx="0" cy="0"/>
          <a:chOff x="0" y="0"/>
          <a:chExt cx="0" cy="0"/>
        </a:xfrm>
      </p:grpSpPr>
      <p:sp>
        <p:nvSpPr>
          <p:cNvPr id="2025" name="Google Shape;2025;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would </a:t>
            </a:r>
            <a:r>
              <a:rPr lang="en">
                <a:highlight>
                  <a:schemeClr val="dk2"/>
                </a:highlight>
              </a:rPr>
              <a:t>you say?</a:t>
            </a:r>
            <a:endParaRPr>
              <a:highlight>
                <a:schemeClr val="dk2"/>
              </a:highlight>
            </a:endParaRPr>
          </a:p>
        </p:txBody>
      </p:sp>
      <p:sp>
        <p:nvSpPr>
          <p:cNvPr id="2026" name="Google Shape;2026;p69"/>
          <p:cNvSpPr txBox="1"/>
          <p:nvPr>
            <p:ph idx="1" type="subTitle"/>
          </p:nvPr>
        </p:nvSpPr>
        <p:spPr>
          <a:xfrm>
            <a:off x="905663" y="3829505"/>
            <a:ext cx="3395100" cy="7773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write here what you would say assertively”</a:t>
            </a:r>
            <a:endParaRPr/>
          </a:p>
        </p:txBody>
      </p:sp>
      <p:sp>
        <p:nvSpPr>
          <p:cNvPr id="2027" name="Google Shape;2027;p69"/>
          <p:cNvSpPr txBox="1"/>
          <p:nvPr>
            <p:ph idx="2" type="subTitle"/>
          </p:nvPr>
        </p:nvSpPr>
        <p:spPr>
          <a:xfrm>
            <a:off x="904613" y="3569274"/>
            <a:ext cx="3397200" cy="3831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Situation 2</a:t>
            </a:r>
            <a:endParaRPr/>
          </a:p>
        </p:txBody>
      </p:sp>
      <p:sp>
        <p:nvSpPr>
          <p:cNvPr id="2028" name="Google Shape;2028;p69"/>
          <p:cNvSpPr txBox="1"/>
          <p:nvPr>
            <p:ph idx="3" type="subTitle"/>
          </p:nvPr>
        </p:nvSpPr>
        <p:spPr>
          <a:xfrm>
            <a:off x="4838738" y="1719009"/>
            <a:ext cx="3399600" cy="7773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write here what you would say assertively”</a:t>
            </a:r>
            <a:endParaRPr/>
          </a:p>
        </p:txBody>
      </p:sp>
      <p:sp>
        <p:nvSpPr>
          <p:cNvPr id="2029" name="Google Shape;2029;p69"/>
          <p:cNvSpPr txBox="1"/>
          <p:nvPr>
            <p:ph idx="4" type="subTitle"/>
          </p:nvPr>
        </p:nvSpPr>
        <p:spPr>
          <a:xfrm>
            <a:off x="4837688" y="1458774"/>
            <a:ext cx="3401700" cy="3831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Situation 3</a:t>
            </a:r>
            <a:endParaRPr/>
          </a:p>
        </p:txBody>
      </p:sp>
      <p:sp>
        <p:nvSpPr>
          <p:cNvPr id="2030" name="Google Shape;2030;p69"/>
          <p:cNvSpPr txBox="1"/>
          <p:nvPr>
            <p:ph idx="5" type="subTitle"/>
          </p:nvPr>
        </p:nvSpPr>
        <p:spPr>
          <a:xfrm>
            <a:off x="905663" y="2773084"/>
            <a:ext cx="3395100" cy="7773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write here what you would say assertively”</a:t>
            </a:r>
            <a:endParaRPr/>
          </a:p>
        </p:txBody>
      </p:sp>
      <p:sp>
        <p:nvSpPr>
          <p:cNvPr id="2031" name="Google Shape;2031;p69"/>
          <p:cNvSpPr txBox="1"/>
          <p:nvPr>
            <p:ph idx="6" type="subTitle"/>
          </p:nvPr>
        </p:nvSpPr>
        <p:spPr>
          <a:xfrm>
            <a:off x="904613" y="2512851"/>
            <a:ext cx="3397200" cy="3831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Situation 1</a:t>
            </a:r>
            <a:endParaRPr/>
          </a:p>
        </p:txBody>
      </p:sp>
      <p:sp>
        <p:nvSpPr>
          <p:cNvPr id="2032" name="Google Shape;2032;p69"/>
          <p:cNvSpPr txBox="1"/>
          <p:nvPr>
            <p:ph idx="7" type="subTitle"/>
          </p:nvPr>
        </p:nvSpPr>
        <p:spPr>
          <a:xfrm>
            <a:off x="4838738" y="2771736"/>
            <a:ext cx="3399600" cy="7773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write here what you would say assertively”</a:t>
            </a:r>
            <a:endParaRPr/>
          </a:p>
        </p:txBody>
      </p:sp>
      <p:sp>
        <p:nvSpPr>
          <p:cNvPr id="2033" name="Google Shape;2033;p69"/>
          <p:cNvSpPr txBox="1"/>
          <p:nvPr>
            <p:ph idx="8" type="subTitle"/>
          </p:nvPr>
        </p:nvSpPr>
        <p:spPr>
          <a:xfrm>
            <a:off x="4837688" y="2515190"/>
            <a:ext cx="3401700" cy="3831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Situation 4</a:t>
            </a:r>
            <a:endParaRPr/>
          </a:p>
        </p:txBody>
      </p:sp>
      <p:sp>
        <p:nvSpPr>
          <p:cNvPr id="2034" name="Google Shape;2034;p69"/>
          <p:cNvSpPr txBox="1"/>
          <p:nvPr>
            <p:ph idx="9" type="subTitle"/>
          </p:nvPr>
        </p:nvSpPr>
        <p:spPr>
          <a:xfrm>
            <a:off x="4837688" y="3824911"/>
            <a:ext cx="3401700" cy="7791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write here what you would say assertively”</a:t>
            </a:r>
            <a:endParaRPr/>
          </a:p>
        </p:txBody>
      </p:sp>
      <p:sp>
        <p:nvSpPr>
          <p:cNvPr id="2035" name="Google Shape;2035;p69"/>
          <p:cNvSpPr txBox="1"/>
          <p:nvPr>
            <p:ph idx="13" type="subTitle"/>
          </p:nvPr>
        </p:nvSpPr>
        <p:spPr>
          <a:xfrm>
            <a:off x="4839938" y="3569265"/>
            <a:ext cx="3397200" cy="3831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Situation 5</a:t>
            </a:r>
            <a:endParaRPr/>
          </a:p>
        </p:txBody>
      </p:sp>
      <p:grpSp>
        <p:nvGrpSpPr>
          <p:cNvPr id="2036" name="Google Shape;2036;p69"/>
          <p:cNvGrpSpPr/>
          <p:nvPr/>
        </p:nvGrpSpPr>
        <p:grpSpPr>
          <a:xfrm rot="786737">
            <a:off x="7177113" y="314684"/>
            <a:ext cx="1709110" cy="833382"/>
            <a:chOff x="5062567" y="1336764"/>
            <a:chExt cx="1637369" cy="798400"/>
          </a:xfrm>
        </p:grpSpPr>
        <p:grpSp>
          <p:nvGrpSpPr>
            <p:cNvPr id="2037" name="Google Shape;2037;p69"/>
            <p:cNvGrpSpPr/>
            <p:nvPr/>
          </p:nvGrpSpPr>
          <p:grpSpPr>
            <a:xfrm>
              <a:off x="5062567" y="1498573"/>
              <a:ext cx="697120" cy="533429"/>
              <a:chOff x="8058366" y="2436763"/>
              <a:chExt cx="282911" cy="216480"/>
            </a:xfrm>
          </p:grpSpPr>
          <p:sp>
            <p:nvSpPr>
              <p:cNvPr id="2038" name="Google Shape;2038;p69"/>
              <p:cNvSpPr/>
              <p:nvPr/>
            </p:nvSpPr>
            <p:spPr>
              <a:xfrm>
                <a:off x="8058366" y="2436763"/>
                <a:ext cx="282911" cy="216480"/>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9"/>
              <p:cNvSpPr/>
              <p:nvPr/>
            </p:nvSpPr>
            <p:spPr>
              <a:xfrm>
                <a:off x="8091555"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9"/>
              <p:cNvSpPr/>
              <p:nvPr/>
            </p:nvSpPr>
            <p:spPr>
              <a:xfrm>
                <a:off x="8180311"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9"/>
              <p:cNvSpPr/>
              <p:nvPr/>
            </p:nvSpPr>
            <p:spPr>
              <a:xfrm>
                <a:off x="8269067" y="2496871"/>
                <a:ext cx="37242" cy="37242"/>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 name="Google Shape;2042;p69"/>
            <p:cNvGrpSpPr/>
            <p:nvPr/>
          </p:nvGrpSpPr>
          <p:grpSpPr>
            <a:xfrm>
              <a:off x="5717161" y="1336764"/>
              <a:ext cx="982775" cy="798400"/>
              <a:chOff x="5848925" y="1448300"/>
              <a:chExt cx="708000" cy="575175"/>
            </a:xfrm>
          </p:grpSpPr>
          <p:grpSp>
            <p:nvGrpSpPr>
              <p:cNvPr id="2043" name="Google Shape;2043;p69"/>
              <p:cNvGrpSpPr/>
              <p:nvPr/>
            </p:nvGrpSpPr>
            <p:grpSpPr>
              <a:xfrm>
                <a:off x="5848925" y="1448300"/>
                <a:ext cx="708000" cy="575175"/>
                <a:chOff x="6437675" y="1448300"/>
                <a:chExt cx="708000" cy="575175"/>
              </a:xfrm>
            </p:grpSpPr>
            <p:sp>
              <p:nvSpPr>
                <p:cNvPr id="2044" name="Google Shape;2044;p69"/>
                <p:cNvSpPr/>
                <p:nvPr/>
              </p:nvSpPr>
              <p:spPr>
                <a:xfrm>
                  <a:off x="6437675" y="1448300"/>
                  <a:ext cx="708000" cy="38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9"/>
                <p:cNvSpPr/>
                <p:nvPr/>
              </p:nvSpPr>
              <p:spPr>
                <a:xfrm>
                  <a:off x="6710550" y="1758000"/>
                  <a:ext cx="162250" cy="265475"/>
                </a:xfrm>
                <a:custGeom>
                  <a:rect b="b" l="l" r="r" t="t"/>
                  <a:pathLst>
                    <a:path extrusionOk="0" h="10619" w="6490">
                      <a:moveTo>
                        <a:pt x="0" y="295"/>
                      </a:moveTo>
                      <a:lnTo>
                        <a:pt x="2655" y="10619"/>
                      </a:lnTo>
                      <a:lnTo>
                        <a:pt x="6490" y="0"/>
                      </a:lnTo>
                      <a:close/>
                    </a:path>
                  </a:pathLst>
                </a:custGeom>
                <a:solidFill>
                  <a:schemeClr val="accent1"/>
                </a:solidFill>
                <a:ln>
                  <a:noFill/>
                </a:ln>
              </p:spPr>
            </p:sp>
          </p:grpSp>
          <p:sp>
            <p:nvSpPr>
              <p:cNvPr id="2046" name="Google Shape;2046;p69"/>
              <p:cNvSpPr/>
              <p:nvPr/>
            </p:nvSpPr>
            <p:spPr>
              <a:xfrm>
                <a:off x="5901553" y="1602986"/>
                <a:ext cx="94825" cy="94675"/>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9"/>
              <p:cNvSpPr/>
              <p:nvPr/>
            </p:nvSpPr>
            <p:spPr>
              <a:xfrm>
                <a:off x="6155522" y="1602986"/>
                <a:ext cx="94825" cy="94675"/>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9"/>
              <p:cNvSpPr/>
              <p:nvPr/>
            </p:nvSpPr>
            <p:spPr>
              <a:xfrm>
                <a:off x="6409491" y="1602986"/>
                <a:ext cx="94825" cy="94675"/>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49" name="Google Shape;2049;p69"/>
          <p:cNvSpPr txBox="1"/>
          <p:nvPr/>
        </p:nvSpPr>
        <p:spPr>
          <a:xfrm>
            <a:off x="905675" y="1458775"/>
            <a:ext cx="3401700" cy="10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Manrope"/>
                <a:ea typeface="Manrope"/>
                <a:cs typeface="Manrope"/>
                <a:sym typeface="Manrope"/>
              </a:rPr>
              <a:t>Read the situations and write in the correct place an assertive sentence that you would say</a:t>
            </a:r>
            <a:endParaRPr b="1" sz="1600">
              <a:solidFill>
                <a:schemeClr val="dk1"/>
              </a:solidFill>
              <a:latin typeface="Manrope"/>
              <a:ea typeface="Manrope"/>
              <a:cs typeface="Manrope"/>
              <a:sym typeface="Manrope"/>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3" name="Shape 2053"/>
        <p:cNvGrpSpPr/>
        <p:nvPr/>
      </p:nvGrpSpPr>
      <p:grpSpPr>
        <a:xfrm>
          <a:off x="0" y="0"/>
          <a:ext cx="0" cy="0"/>
          <a:chOff x="0" y="0"/>
          <a:chExt cx="0" cy="0"/>
        </a:xfrm>
      </p:grpSpPr>
      <p:sp>
        <p:nvSpPr>
          <p:cNvPr id="2054" name="Google Shape;2054;p70"/>
          <p:cNvSpPr txBox="1"/>
          <p:nvPr>
            <p:ph idx="3" type="subTitle"/>
          </p:nvPr>
        </p:nvSpPr>
        <p:spPr>
          <a:xfrm>
            <a:off x="5055298" y="3300725"/>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Paul Harris</a:t>
            </a:r>
            <a:endParaRPr/>
          </a:p>
        </p:txBody>
      </p:sp>
      <p:sp>
        <p:nvSpPr>
          <p:cNvPr id="2055" name="Google Shape;2055;p70"/>
          <p:cNvSpPr txBox="1"/>
          <p:nvPr>
            <p:ph idx="4" type="subTitle"/>
          </p:nvPr>
        </p:nvSpPr>
        <p:spPr>
          <a:xfrm>
            <a:off x="1583098" y="3300725"/>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pic>
        <p:nvPicPr>
          <p:cNvPr id="2056" name="Google Shape;2056;p70"/>
          <p:cNvPicPr preferRelativeResize="0"/>
          <p:nvPr/>
        </p:nvPicPr>
        <p:blipFill rotWithShape="1">
          <a:blip r:embed="rId3">
            <a:alphaModFix/>
          </a:blip>
          <a:srcRect b="52332" l="18920" r="18920" t="6239"/>
          <a:stretch/>
        </p:blipFill>
        <p:spPr>
          <a:xfrm>
            <a:off x="5504112" y="1375650"/>
            <a:ext cx="1608000" cy="1608000"/>
          </a:xfrm>
          <a:prstGeom prst="rect">
            <a:avLst/>
          </a:prstGeom>
          <a:noFill/>
          <a:ln cap="flat" cmpd="sng" w="9525">
            <a:solidFill>
              <a:schemeClr val="dk1"/>
            </a:solidFill>
            <a:prstDash val="solid"/>
            <a:round/>
            <a:headEnd len="sm" w="sm" type="none"/>
            <a:tailEnd len="sm" w="sm" type="none"/>
          </a:ln>
        </p:spPr>
      </p:pic>
      <p:pic>
        <p:nvPicPr>
          <p:cNvPr id="2057" name="Google Shape;2057;p70"/>
          <p:cNvPicPr preferRelativeResize="0"/>
          <p:nvPr/>
        </p:nvPicPr>
        <p:blipFill rotWithShape="1">
          <a:blip r:embed="rId4">
            <a:alphaModFix/>
          </a:blip>
          <a:srcRect b="48522" l="47597" r="25273" t="10832"/>
          <a:stretch/>
        </p:blipFill>
        <p:spPr>
          <a:xfrm flipH="1">
            <a:off x="2031887" y="1375600"/>
            <a:ext cx="1608000" cy="1608000"/>
          </a:xfrm>
          <a:prstGeom prst="rect">
            <a:avLst/>
          </a:prstGeom>
          <a:noFill/>
          <a:ln cap="flat" cmpd="sng" w="9525">
            <a:solidFill>
              <a:schemeClr val="dk1"/>
            </a:solidFill>
            <a:prstDash val="solid"/>
            <a:round/>
            <a:headEnd len="sm" w="sm" type="none"/>
            <a:tailEnd len="sm" w="sm" type="none"/>
          </a:ln>
        </p:spPr>
      </p:pic>
      <p:sp>
        <p:nvSpPr>
          <p:cNvPr id="2058" name="Google Shape;2058;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lang="en">
                <a:highlight>
                  <a:schemeClr val="dk2"/>
                </a:highlight>
              </a:rPr>
              <a:t>team</a:t>
            </a:r>
            <a:endParaRPr>
              <a:highlight>
                <a:schemeClr val="dk2"/>
              </a:highlight>
            </a:endParaRPr>
          </a:p>
        </p:txBody>
      </p:sp>
      <p:sp>
        <p:nvSpPr>
          <p:cNvPr id="2059" name="Google Shape;2059;p70"/>
          <p:cNvSpPr txBox="1"/>
          <p:nvPr>
            <p:ph idx="1" type="subTitle"/>
          </p:nvPr>
        </p:nvSpPr>
        <p:spPr>
          <a:xfrm>
            <a:off x="5055302" y="3580796"/>
            <a:ext cx="2505600" cy="6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060" name="Google Shape;2060;p70"/>
          <p:cNvSpPr txBox="1"/>
          <p:nvPr>
            <p:ph idx="2" type="subTitle"/>
          </p:nvPr>
        </p:nvSpPr>
        <p:spPr>
          <a:xfrm>
            <a:off x="1583323" y="3580796"/>
            <a:ext cx="2505600" cy="6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grpSp>
        <p:nvGrpSpPr>
          <p:cNvPr id="2061" name="Google Shape;2061;p70"/>
          <p:cNvGrpSpPr/>
          <p:nvPr/>
        </p:nvGrpSpPr>
        <p:grpSpPr>
          <a:xfrm>
            <a:off x="1286192" y="2078029"/>
            <a:ext cx="612730" cy="557298"/>
            <a:chOff x="2904405" y="517686"/>
            <a:chExt cx="612730" cy="557298"/>
          </a:xfrm>
        </p:grpSpPr>
        <p:sp>
          <p:nvSpPr>
            <p:cNvPr id="2062" name="Google Shape;2062;p70"/>
            <p:cNvSpPr/>
            <p:nvPr/>
          </p:nvSpPr>
          <p:spPr>
            <a:xfrm>
              <a:off x="2904405" y="517686"/>
              <a:ext cx="556519" cy="557298"/>
            </a:xfrm>
            <a:custGeom>
              <a:rect b="b" l="l" r="r" t="t"/>
              <a:pathLst>
                <a:path extrusionOk="0" h="7872" w="7861">
                  <a:moveTo>
                    <a:pt x="3930" y="1"/>
                  </a:moveTo>
                  <a:cubicBezTo>
                    <a:pt x="1759" y="1"/>
                    <a:pt x="0" y="1759"/>
                    <a:pt x="0" y="3941"/>
                  </a:cubicBezTo>
                  <a:cubicBezTo>
                    <a:pt x="0" y="6113"/>
                    <a:pt x="1759" y="7871"/>
                    <a:pt x="3930" y="7871"/>
                  </a:cubicBezTo>
                  <a:cubicBezTo>
                    <a:pt x="6102" y="7871"/>
                    <a:pt x="7860" y="6113"/>
                    <a:pt x="7860" y="3941"/>
                  </a:cubicBezTo>
                  <a:cubicBezTo>
                    <a:pt x="7860" y="1759"/>
                    <a:pt x="6102" y="1"/>
                    <a:pt x="39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0"/>
            <p:cNvSpPr/>
            <p:nvPr/>
          </p:nvSpPr>
          <p:spPr>
            <a:xfrm>
              <a:off x="3036366" y="536447"/>
              <a:ext cx="480769" cy="389302"/>
            </a:xfrm>
            <a:custGeom>
              <a:rect b="b" l="l" r="r" t="t"/>
              <a:pathLst>
                <a:path extrusionOk="0" h="5499" w="6791">
                  <a:moveTo>
                    <a:pt x="6791" y="1"/>
                  </a:moveTo>
                  <a:lnTo>
                    <a:pt x="1" y="1272"/>
                  </a:lnTo>
                  <a:lnTo>
                    <a:pt x="2596" y="5498"/>
                  </a:lnTo>
                  <a:lnTo>
                    <a:pt x="6791"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0"/>
            <p:cNvSpPr/>
            <p:nvPr/>
          </p:nvSpPr>
          <p:spPr>
            <a:xfrm>
              <a:off x="3121886" y="536447"/>
              <a:ext cx="395248" cy="229517"/>
            </a:xfrm>
            <a:custGeom>
              <a:rect b="b" l="l" r="r" t="t"/>
              <a:pathLst>
                <a:path extrusionOk="0" fill="none" h="3242" w="5583">
                  <a:moveTo>
                    <a:pt x="5583" y="1"/>
                  </a:moveTo>
                  <a:lnTo>
                    <a:pt x="0" y="3242"/>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0"/>
            <p:cNvSpPr/>
            <p:nvPr/>
          </p:nvSpPr>
          <p:spPr>
            <a:xfrm>
              <a:off x="3100860" y="771908"/>
              <a:ext cx="78087" cy="111077"/>
            </a:xfrm>
            <a:custGeom>
              <a:rect b="b" l="l" r="r" t="t"/>
              <a:pathLst>
                <a:path extrusionOk="0" h="1569" w="1103">
                  <a:moveTo>
                    <a:pt x="350" y="1"/>
                  </a:moveTo>
                  <a:lnTo>
                    <a:pt x="1" y="1568"/>
                  </a:lnTo>
                  <a:lnTo>
                    <a:pt x="1102" y="1229"/>
                  </a:lnTo>
                  <a:lnTo>
                    <a:pt x="350"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 name="Google Shape;2066;p70"/>
          <p:cNvGrpSpPr/>
          <p:nvPr/>
        </p:nvGrpSpPr>
        <p:grpSpPr>
          <a:xfrm>
            <a:off x="4972324" y="1450195"/>
            <a:ext cx="695112" cy="531892"/>
            <a:chOff x="8058366" y="2436763"/>
            <a:chExt cx="282911" cy="216480"/>
          </a:xfrm>
        </p:grpSpPr>
        <p:sp>
          <p:nvSpPr>
            <p:cNvPr id="2067" name="Google Shape;2067;p70"/>
            <p:cNvSpPr/>
            <p:nvPr/>
          </p:nvSpPr>
          <p:spPr>
            <a:xfrm>
              <a:off x="8058366" y="2436763"/>
              <a:ext cx="282911" cy="216480"/>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0"/>
            <p:cNvSpPr/>
            <p:nvPr/>
          </p:nvSpPr>
          <p:spPr>
            <a:xfrm>
              <a:off x="8091555"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0"/>
            <p:cNvSpPr/>
            <p:nvPr/>
          </p:nvSpPr>
          <p:spPr>
            <a:xfrm>
              <a:off x="8180311" y="2496871"/>
              <a:ext cx="37296" cy="37242"/>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0"/>
            <p:cNvSpPr/>
            <p:nvPr/>
          </p:nvSpPr>
          <p:spPr>
            <a:xfrm>
              <a:off x="8269067" y="2496871"/>
              <a:ext cx="37242" cy="37242"/>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 name="Google Shape;2071;p70"/>
          <p:cNvGrpSpPr/>
          <p:nvPr/>
        </p:nvGrpSpPr>
        <p:grpSpPr>
          <a:xfrm flipH="1">
            <a:off x="3479594" y="1281883"/>
            <a:ext cx="1065355" cy="367129"/>
            <a:chOff x="4974219" y="935833"/>
            <a:chExt cx="1065355" cy="367129"/>
          </a:xfrm>
        </p:grpSpPr>
        <p:sp>
          <p:nvSpPr>
            <p:cNvPr id="2072" name="Google Shape;2072;p70"/>
            <p:cNvSpPr/>
            <p:nvPr/>
          </p:nvSpPr>
          <p:spPr>
            <a:xfrm>
              <a:off x="4974219" y="935833"/>
              <a:ext cx="1065355" cy="367129"/>
            </a:xfrm>
            <a:custGeom>
              <a:rect b="b" l="l" r="r" t="t"/>
              <a:pathLst>
                <a:path extrusionOk="0" h="4534" w="13157">
                  <a:moveTo>
                    <a:pt x="0" y="0"/>
                  </a:moveTo>
                  <a:lnTo>
                    <a:pt x="0" y="3453"/>
                  </a:lnTo>
                  <a:lnTo>
                    <a:pt x="11504" y="3453"/>
                  </a:lnTo>
                  <a:lnTo>
                    <a:pt x="12690" y="4534"/>
                  </a:lnTo>
                  <a:lnTo>
                    <a:pt x="12690" y="3453"/>
                  </a:lnTo>
                  <a:lnTo>
                    <a:pt x="13156" y="3453"/>
                  </a:lnTo>
                  <a:lnTo>
                    <a:pt x="131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0"/>
            <p:cNvSpPr/>
            <p:nvPr/>
          </p:nvSpPr>
          <p:spPr>
            <a:xfrm>
              <a:off x="5029928" y="1002715"/>
              <a:ext cx="954747" cy="114981"/>
            </a:xfrm>
            <a:custGeom>
              <a:rect b="b" l="l" r="r" t="t"/>
              <a:pathLst>
                <a:path extrusionOk="0" fill="none" h="1420" w="11791">
                  <a:moveTo>
                    <a:pt x="1" y="837"/>
                  </a:moveTo>
                  <a:cubicBezTo>
                    <a:pt x="138" y="689"/>
                    <a:pt x="297" y="572"/>
                    <a:pt x="499" y="477"/>
                  </a:cubicBezTo>
                  <a:cubicBezTo>
                    <a:pt x="562" y="456"/>
                    <a:pt x="647" y="424"/>
                    <a:pt x="710" y="456"/>
                  </a:cubicBezTo>
                  <a:cubicBezTo>
                    <a:pt x="763" y="477"/>
                    <a:pt x="785" y="530"/>
                    <a:pt x="816" y="583"/>
                  </a:cubicBezTo>
                  <a:cubicBezTo>
                    <a:pt x="933" y="848"/>
                    <a:pt x="1028" y="1155"/>
                    <a:pt x="1304" y="1293"/>
                  </a:cubicBezTo>
                  <a:cubicBezTo>
                    <a:pt x="1579" y="1420"/>
                    <a:pt x="1929" y="1272"/>
                    <a:pt x="2162" y="1091"/>
                  </a:cubicBezTo>
                  <a:cubicBezTo>
                    <a:pt x="2490" y="837"/>
                    <a:pt x="3030" y="308"/>
                    <a:pt x="2659" y="85"/>
                  </a:cubicBezTo>
                  <a:cubicBezTo>
                    <a:pt x="2564" y="0"/>
                    <a:pt x="2405" y="32"/>
                    <a:pt x="2310" y="128"/>
                  </a:cubicBezTo>
                  <a:cubicBezTo>
                    <a:pt x="2236" y="212"/>
                    <a:pt x="2225" y="350"/>
                    <a:pt x="2246" y="466"/>
                  </a:cubicBezTo>
                  <a:cubicBezTo>
                    <a:pt x="2299" y="636"/>
                    <a:pt x="2469" y="784"/>
                    <a:pt x="2659" y="827"/>
                  </a:cubicBezTo>
                  <a:cubicBezTo>
                    <a:pt x="2945" y="880"/>
                    <a:pt x="3221" y="678"/>
                    <a:pt x="3475" y="509"/>
                  </a:cubicBezTo>
                  <a:cubicBezTo>
                    <a:pt x="3729" y="339"/>
                    <a:pt x="4047" y="191"/>
                    <a:pt x="4312" y="339"/>
                  </a:cubicBezTo>
                  <a:cubicBezTo>
                    <a:pt x="4545" y="466"/>
                    <a:pt x="4609" y="774"/>
                    <a:pt x="4810" y="954"/>
                  </a:cubicBezTo>
                  <a:cubicBezTo>
                    <a:pt x="5096" y="1208"/>
                    <a:pt x="5594" y="1102"/>
                    <a:pt x="5848" y="816"/>
                  </a:cubicBezTo>
                  <a:cubicBezTo>
                    <a:pt x="5890" y="763"/>
                    <a:pt x="5922" y="689"/>
                    <a:pt x="5922" y="625"/>
                  </a:cubicBezTo>
                  <a:cubicBezTo>
                    <a:pt x="5922" y="562"/>
                    <a:pt x="5890" y="519"/>
                    <a:pt x="5784" y="519"/>
                  </a:cubicBezTo>
                  <a:cubicBezTo>
                    <a:pt x="5551" y="625"/>
                    <a:pt x="5858" y="922"/>
                    <a:pt x="6070" y="943"/>
                  </a:cubicBezTo>
                  <a:cubicBezTo>
                    <a:pt x="6282" y="964"/>
                    <a:pt x="6483" y="858"/>
                    <a:pt x="6685" y="784"/>
                  </a:cubicBezTo>
                  <a:cubicBezTo>
                    <a:pt x="6875" y="721"/>
                    <a:pt x="7130" y="678"/>
                    <a:pt x="7278" y="816"/>
                  </a:cubicBezTo>
                  <a:cubicBezTo>
                    <a:pt x="7384" y="901"/>
                    <a:pt x="7426" y="1049"/>
                    <a:pt x="7532" y="1144"/>
                  </a:cubicBezTo>
                  <a:cubicBezTo>
                    <a:pt x="7712" y="1293"/>
                    <a:pt x="7977" y="1197"/>
                    <a:pt x="8189" y="1081"/>
                  </a:cubicBezTo>
                  <a:cubicBezTo>
                    <a:pt x="8390" y="954"/>
                    <a:pt x="8623" y="827"/>
                    <a:pt x="8856" y="901"/>
                  </a:cubicBezTo>
                  <a:cubicBezTo>
                    <a:pt x="8962" y="943"/>
                    <a:pt x="9036" y="1017"/>
                    <a:pt x="9132" y="1081"/>
                  </a:cubicBezTo>
                  <a:cubicBezTo>
                    <a:pt x="9354" y="1229"/>
                    <a:pt x="9661" y="1272"/>
                    <a:pt x="9926" y="1187"/>
                  </a:cubicBezTo>
                  <a:cubicBezTo>
                    <a:pt x="10191" y="1091"/>
                    <a:pt x="10466" y="880"/>
                    <a:pt x="10721" y="996"/>
                  </a:cubicBezTo>
                  <a:cubicBezTo>
                    <a:pt x="10816" y="1038"/>
                    <a:pt x="10869" y="1113"/>
                    <a:pt x="10943" y="1187"/>
                  </a:cubicBezTo>
                  <a:cubicBezTo>
                    <a:pt x="11070" y="1293"/>
                    <a:pt x="11240" y="1346"/>
                    <a:pt x="11398" y="1324"/>
                  </a:cubicBezTo>
                  <a:cubicBezTo>
                    <a:pt x="11526" y="1324"/>
                    <a:pt x="11663" y="1272"/>
                    <a:pt x="11727" y="1166"/>
                  </a:cubicBezTo>
                  <a:cubicBezTo>
                    <a:pt x="11790" y="1060"/>
                    <a:pt x="11790" y="901"/>
                    <a:pt x="11684" y="837"/>
                  </a:cubicBezTo>
                  <a:cubicBezTo>
                    <a:pt x="11579" y="774"/>
                    <a:pt x="11398" y="837"/>
                    <a:pt x="11409" y="975"/>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0"/>
            <p:cNvSpPr/>
            <p:nvPr/>
          </p:nvSpPr>
          <p:spPr>
            <a:xfrm>
              <a:off x="5125151" y="935833"/>
              <a:ext cx="914422" cy="367129"/>
            </a:xfrm>
            <a:custGeom>
              <a:rect b="b" l="l" r="r" t="t"/>
              <a:pathLst>
                <a:path extrusionOk="0" fill="none" h="4534" w="11293">
                  <a:moveTo>
                    <a:pt x="0" y="0"/>
                  </a:moveTo>
                  <a:lnTo>
                    <a:pt x="11292" y="0"/>
                  </a:lnTo>
                  <a:lnTo>
                    <a:pt x="11292" y="3453"/>
                  </a:lnTo>
                  <a:lnTo>
                    <a:pt x="10826" y="3453"/>
                  </a:lnTo>
                  <a:lnTo>
                    <a:pt x="10826" y="4534"/>
                  </a:lnTo>
                  <a:lnTo>
                    <a:pt x="9640" y="3453"/>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 name="Google Shape;2075;p70"/>
          <p:cNvGrpSpPr/>
          <p:nvPr/>
        </p:nvGrpSpPr>
        <p:grpSpPr>
          <a:xfrm>
            <a:off x="7302707" y="2929341"/>
            <a:ext cx="485229" cy="440628"/>
            <a:chOff x="3013157" y="2279748"/>
            <a:chExt cx="485229" cy="440628"/>
          </a:xfrm>
        </p:grpSpPr>
        <p:sp>
          <p:nvSpPr>
            <p:cNvPr id="2076" name="Google Shape;2076;p70"/>
            <p:cNvSpPr/>
            <p:nvPr/>
          </p:nvSpPr>
          <p:spPr>
            <a:xfrm>
              <a:off x="3013157" y="2279748"/>
              <a:ext cx="485229" cy="440628"/>
            </a:xfrm>
            <a:custGeom>
              <a:rect b="b" l="l" r="r" t="t"/>
              <a:pathLst>
                <a:path extrusionOk="0" h="6224" w="6854">
                  <a:moveTo>
                    <a:pt x="3413" y="1"/>
                  </a:moveTo>
                  <a:cubicBezTo>
                    <a:pt x="2013" y="1"/>
                    <a:pt x="736" y="958"/>
                    <a:pt x="392" y="2387"/>
                  </a:cubicBezTo>
                  <a:cubicBezTo>
                    <a:pt x="0" y="4060"/>
                    <a:pt x="1028" y="5744"/>
                    <a:pt x="2701" y="6136"/>
                  </a:cubicBezTo>
                  <a:cubicBezTo>
                    <a:pt x="2945" y="6195"/>
                    <a:pt x="3189" y="6223"/>
                    <a:pt x="3429" y="6223"/>
                  </a:cubicBezTo>
                  <a:cubicBezTo>
                    <a:pt x="4836" y="6223"/>
                    <a:pt x="6107" y="5259"/>
                    <a:pt x="6451" y="3838"/>
                  </a:cubicBezTo>
                  <a:cubicBezTo>
                    <a:pt x="6854" y="2164"/>
                    <a:pt x="5816" y="480"/>
                    <a:pt x="4142" y="88"/>
                  </a:cubicBezTo>
                  <a:cubicBezTo>
                    <a:pt x="3898" y="29"/>
                    <a:pt x="3654" y="1"/>
                    <a:pt x="34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0"/>
            <p:cNvSpPr/>
            <p:nvPr/>
          </p:nvSpPr>
          <p:spPr>
            <a:xfrm>
              <a:off x="3086642" y="2279960"/>
              <a:ext cx="304560" cy="302295"/>
            </a:xfrm>
            <a:custGeom>
              <a:rect b="b" l="l" r="r" t="t"/>
              <a:pathLst>
                <a:path extrusionOk="0" h="4270" w="4302">
                  <a:moveTo>
                    <a:pt x="0" y="0"/>
                  </a:moveTo>
                  <a:lnTo>
                    <a:pt x="975" y="3655"/>
                  </a:lnTo>
                  <a:lnTo>
                    <a:pt x="1886" y="2744"/>
                  </a:lnTo>
                  <a:lnTo>
                    <a:pt x="3422" y="4269"/>
                  </a:lnTo>
                  <a:lnTo>
                    <a:pt x="4301" y="3390"/>
                  </a:lnTo>
                  <a:lnTo>
                    <a:pt x="2776" y="1865"/>
                  </a:lnTo>
                  <a:lnTo>
                    <a:pt x="3655" y="98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0"/>
            <p:cNvSpPr/>
            <p:nvPr/>
          </p:nvSpPr>
          <p:spPr>
            <a:xfrm>
              <a:off x="3092659" y="2303180"/>
              <a:ext cx="236243" cy="279074"/>
            </a:xfrm>
            <a:custGeom>
              <a:rect b="b" l="l" r="r" t="t"/>
              <a:pathLst>
                <a:path extrusionOk="0" fill="none" h="3942" w="3337">
                  <a:moveTo>
                    <a:pt x="0" y="1"/>
                  </a:moveTo>
                  <a:lnTo>
                    <a:pt x="890" y="3327"/>
                  </a:lnTo>
                  <a:lnTo>
                    <a:pt x="1801" y="2416"/>
                  </a:lnTo>
                  <a:lnTo>
                    <a:pt x="3337" y="394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2" name="Shape 2082"/>
        <p:cNvGrpSpPr/>
        <p:nvPr/>
      </p:nvGrpSpPr>
      <p:grpSpPr>
        <a:xfrm>
          <a:off x="0" y="0"/>
          <a:ext cx="0" cy="0"/>
          <a:chOff x="0" y="0"/>
          <a:chExt cx="0" cy="0"/>
        </a:xfrm>
      </p:grpSpPr>
      <p:sp>
        <p:nvSpPr>
          <p:cNvPr id="2083" name="Google Shape;2083;p71"/>
          <p:cNvSpPr txBox="1"/>
          <p:nvPr>
            <p:ph idx="1" type="subTitle"/>
          </p:nvPr>
        </p:nvSpPr>
        <p:spPr>
          <a:xfrm>
            <a:off x="1011241" y="1221500"/>
            <a:ext cx="5550900" cy="3204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a:p>
            <a:pPr indent="-317500" lvl="0" marL="457200" rtl="0" algn="l">
              <a:spcBef>
                <a:spcPts val="0"/>
              </a:spcBef>
              <a:spcAft>
                <a:spcPts val="0"/>
              </a:spcAft>
              <a:buSzPts val="1400"/>
              <a:buChar char="●"/>
            </a:pPr>
            <a:r>
              <a:rPr lang="en"/>
              <a:t>AUTHOR (YEAR). </a:t>
            </a:r>
            <a:r>
              <a:rPr b="1" i="1" lang="en"/>
              <a:t>Title of the publication</a:t>
            </a:r>
            <a:r>
              <a:rPr b="1" lang="en"/>
              <a:t>.</a:t>
            </a:r>
            <a:r>
              <a:rPr lang="en"/>
              <a:t> Publisher</a:t>
            </a:r>
            <a:endParaRPr/>
          </a:p>
        </p:txBody>
      </p:sp>
      <p:sp>
        <p:nvSpPr>
          <p:cNvPr id="2084" name="Google Shape;2084;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highlight>
                  <a:schemeClr val="dk2"/>
                </a:highlight>
              </a:rPr>
              <a:t>bibliography</a:t>
            </a:r>
            <a:endParaRPr>
              <a:highlight>
                <a:schemeClr val="dk2"/>
              </a:highlight>
            </a:endParaRPr>
          </a:p>
        </p:txBody>
      </p:sp>
      <p:grpSp>
        <p:nvGrpSpPr>
          <p:cNvPr id="2085" name="Google Shape;2085;p71"/>
          <p:cNvGrpSpPr/>
          <p:nvPr/>
        </p:nvGrpSpPr>
        <p:grpSpPr>
          <a:xfrm>
            <a:off x="6802897" y="1221583"/>
            <a:ext cx="1329863" cy="3204756"/>
            <a:chOff x="6511375" y="1178297"/>
            <a:chExt cx="1317479" cy="3174912"/>
          </a:xfrm>
        </p:grpSpPr>
        <p:sp>
          <p:nvSpPr>
            <p:cNvPr id="2086" name="Google Shape;2086;p71"/>
            <p:cNvSpPr/>
            <p:nvPr/>
          </p:nvSpPr>
          <p:spPr>
            <a:xfrm flipH="1">
              <a:off x="6848946" y="3589944"/>
              <a:ext cx="979908" cy="461804"/>
            </a:xfrm>
            <a:custGeom>
              <a:rect b="b" l="l" r="r" t="t"/>
              <a:pathLst>
                <a:path extrusionOk="0" h="4029" w="8549">
                  <a:moveTo>
                    <a:pt x="1129" y="0"/>
                  </a:moveTo>
                  <a:cubicBezTo>
                    <a:pt x="1129" y="0"/>
                    <a:pt x="1479" y="548"/>
                    <a:pt x="1292" y="1129"/>
                  </a:cubicBezTo>
                  <a:cubicBezTo>
                    <a:pt x="1101" y="1710"/>
                    <a:pt x="0" y="2257"/>
                    <a:pt x="0" y="2996"/>
                  </a:cubicBezTo>
                  <a:cubicBezTo>
                    <a:pt x="0" y="3741"/>
                    <a:pt x="677" y="4029"/>
                    <a:pt x="677" y="4029"/>
                  </a:cubicBezTo>
                  <a:lnTo>
                    <a:pt x="7871" y="4029"/>
                  </a:lnTo>
                  <a:cubicBezTo>
                    <a:pt x="7871" y="4029"/>
                    <a:pt x="8548" y="3741"/>
                    <a:pt x="8548" y="2996"/>
                  </a:cubicBezTo>
                  <a:cubicBezTo>
                    <a:pt x="8548" y="2257"/>
                    <a:pt x="7454" y="1710"/>
                    <a:pt x="7256" y="1129"/>
                  </a:cubicBezTo>
                  <a:cubicBezTo>
                    <a:pt x="7064" y="548"/>
                    <a:pt x="7420" y="0"/>
                    <a:pt x="7420"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1"/>
            <p:cNvSpPr/>
            <p:nvPr/>
          </p:nvSpPr>
          <p:spPr>
            <a:xfrm flipH="1">
              <a:off x="7014574" y="2851434"/>
              <a:ext cx="648763" cy="738611"/>
            </a:xfrm>
            <a:custGeom>
              <a:rect b="b" l="l" r="r" t="t"/>
              <a:pathLst>
                <a:path extrusionOk="0" h="6444" w="5660">
                  <a:moveTo>
                    <a:pt x="1473" y="0"/>
                  </a:moveTo>
                  <a:cubicBezTo>
                    <a:pt x="1473" y="4497"/>
                    <a:pt x="1" y="6443"/>
                    <a:pt x="1" y="6443"/>
                  </a:cubicBezTo>
                  <a:lnTo>
                    <a:pt x="5660" y="6443"/>
                  </a:lnTo>
                  <a:cubicBezTo>
                    <a:pt x="5660" y="6443"/>
                    <a:pt x="4181" y="4497"/>
                    <a:pt x="4181"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1"/>
            <p:cNvSpPr/>
            <p:nvPr/>
          </p:nvSpPr>
          <p:spPr>
            <a:xfrm flipH="1">
              <a:off x="6942133" y="3589944"/>
              <a:ext cx="790437" cy="61551"/>
            </a:xfrm>
            <a:custGeom>
              <a:rect b="b" l="l" r="r" t="t"/>
              <a:pathLst>
                <a:path extrusionOk="0" h="537" w="6896">
                  <a:moveTo>
                    <a:pt x="283" y="0"/>
                  </a:moveTo>
                  <a:cubicBezTo>
                    <a:pt x="125" y="0"/>
                    <a:pt x="1" y="119"/>
                    <a:pt x="1" y="266"/>
                  </a:cubicBezTo>
                  <a:cubicBezTo>
                    <a:pt x="1" y="418"/>
                    <a:pt x="125" y="536"/>
                    <a:pt x="283" y="536"/>
                  </a:cubicBezTo>
                  <a:lnTo>
                    <a:pt x="6614" y="536"/>
                  </a:lnTo>
                  <a:cubicBezTo>
                    <a:pt x="6772" y="536"/>
                    <a:pt x="6896" y="418"/>
                    <a:pt x="6896" y="266"/>
                  </a:cubicBezTo>
                  <a:cubicBezTo>
                    <a:pt x="6896" y="119"/>
                    <a:pt x="6772" y="0"/>
                    <a:pt x="6614"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1"/>
            <p:cNvSpPr/>
            <p:nvPr/>
          </p:nvSpPr>
          <p:spPr>
            <a:xfrm flipH="1">
              <a:off x="6849634" y="4051641"/>
              <a:ext cx="978647" cy="135939"/>
            </a:xfrm>
            <a:custGeom>
              <a:rect b="b" l="l" r="r" t="t"/>
              <a:pathLst>
                <a:path extrusionOk="0" h="1186" w="8538">
                  <a:moveTo>
                    <a:pt x="593" y="1"/>
                  </a:moveTo>
                  <a:cubicBezTo>
                    <a:pt x="272" y="1"/>
                    <a:pt x="1" y="266"/>
                    <a:pt x="1" y="593"/>
                  </a:cubicBezTo>
                  <a:cubicBezTo>
                    <a:pt x="1" y="915"/>
                    <a:pt x="272" y="1186"/>
                    <a:pt x="593" y="1186"/>
                  </a:cubicBezTo>
                  <a:lnTo>
                    <a:pt x="7945" y="1186"/>
                  </a:lnTo>
                  <a:cubicBezTo>
                    <a:pt x="8267" y="1186"/>
                    <a:pt x="8537" y="915"/>
                    <a:pt x="8537" y="593"/>
                  </a:cubicBezTo>
                  <a:cubicBezTo>
                    <a:pt x="8537" y="266"/>
                    <a:pt x="8267" y="1"/>
                    <a:pt x="7945"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1"/>
            <p:cNvSpPr/>
            <p:nvPr/>
          </p:nvSpPr>
          <p:spPr>
            <a:xfrm flipH="1">
              <a:off x="7026838" y="2731769"/>
              <a:ext cx="624234" cy="119778"/>
            </a:xfrm>
            <a:custGeom>
              <a:rect b="b" l="l" r="r" t="t"/>
              <a:pathLst>
                <a:path extrusionOk="0" h="1045" w="5446">
                  <a:moveTo>
                    <a:pt x="520" y="0"/>
                  </a:moveTo>
                  <a:cubicBezTo>
                    <a:pt x="232" y="0"/>
                    <a:pt x="1" y="232"/>
                    <a:pt x="1" y="519"/>
                  </a:cubicBezTo>
                  <a:cubicBezTo>
                    <a:pt x="1" y="807"/>
                    <a:pt x="232" y="1044"/>
                    <a:pt x="520" y="1044"/>
                  </a:cubicBezTo>
                  <a:lnTo>
                    <a:pt x="4921" y="1044"/>
                  </a:lnTo>
                  <a:cubicBezTo>
                    <a:pt x="5214" y="1044"/>
                    <a:pt x="5446" y="807"/>
                    <a:pt x="5446" y="519"/>
                  </a:cubicBezTo>
                  <a:cubicBezTo>
                    <a:pt x="5446" y="232"/>
                    <a:pt x="5214" y="0"/>
                    <a:pt x="4921"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1"/>
            <p:cNvSpPr/>
            <p:nvPr/>
          </p:nvSpPr>
          <p:spPr>
            <a:xfrm flipH="1">
              <a:off x="7069477" y="2656118"/>
              <a:ext cx="538840" cy="76337"/>
            </a:xfrm>
            <a:custGeom>
              <a:rect b="b" l="l" r="r" t="t"/>
              <a:pathLst>
                <a:path extrusionOk="0" h="666" w="4701">
                  <a:moveTo>
                    <a:pt x="333" y="0"/>
                  </a:moveTo>
                  <a:cubicBezTo>
                    <a:pt x="147" y="0"/>
                    <a:pt x="0" y="153"/>
                    <a:pt x="0" y="333"/>
                  </a:cubicBezTo>
                  <a:cubicBezTo>
                    <a:pt x="0" y="519"/>
                    <a:pt x="147" y="666"/>
                    <a:pt x="333" y="666"/>
                  </a:cubicBezTo>
                  <a:lnTo>
                    <a:pt x="4367" y="666"/>
                  </a:lnTo>
                  <a:cubicBezTo>
                    <a:pt x="4548" y="666"/>
                    <a:pt x="4700" y="519"/>
                    <a:pt x="4700" y="333"/>
                  </a:cubicBezTo>
                  <a:cubicBezTo>
                    <a:pt x="4700" y="153"/>
                    <a:pt x="4548" y="0"/>
                    <a:pt x="4367"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1"/>
            <p:cNvSpPr/>
            <p:nvPr/>
          </p:nvSpPr>
          <p:spPr>
            <a:xfrm flipH="1">
              <a:off x="7026838" y="2426531"/>
              <a:ext cx="623546" cy="229698"/>
            </a:xfrm>
            <a:custGeom>
              <a:rect b="b" l="l" r="r" t="t"/>
              <a:pathLst>
                <a:path extrusionOk="0" h="2004" w="5440">
                  <a:moveTo>
                    <a:pt x="1" y="0"/>
                  </a:moveTo>
                  <a:lnTo>
                    <a:pt x="1" y="418"/>
                  </a:lnTo>
                  <a:lnTo>
                    <a:pt x="1" y="982"/>
                  </a:lnTo>
                  <a:lnTo>
                    <a:pt x="1" y="2003"/>
                  </a:lnTo>
                  <a:lnTo>
                    <a:pt x="5440" y="2003"/>
                  </a:lnTo>
                  <a:lnTo>
                    <a:pt x="5440" y="982"/>
                  </a:lnTo>
                  <a:lnTo>
                    <a:pt x="5440" y="418"/>
                  </a:lnTo>
                  <a:lnTo>
                    <a:pt x="5440" y="0"/>
                  </a:lnTo>
                  <a:lnTo>
                    <a:pt x="4351" y="0"/>
                  </a:lnTo>
                  <a:lnTo>
                    <a:pt x="4351" y="418"/>
                  </a:lnTo>
                  <a:lnTo>
                    <a:pt x="4351" y="452"/>
                  </a:lnTo>
                  <a:lnTo>
                    <a:pt x="3267" y="452"/>
                  </a:lnTo>
                  <a:lnTo>
                    <a:pt x="3267" y="418"/>
                  </a:lnTo>
                  <a:lnTo>
                    <a:pt x="3267" y="0"/>
                  </a:lnTo>
                  <a:lnTo>
                    <a:pt x="2173" y="0"/>
                  </a:lnTo>
                  <a:lnTo>
                    <a:pt x="2173" y="418"/>
                  </a:lnTo>
                  <a:lnTo>
                    <a:pt x="2173" y="452"/>
                  </a:lnTo>
                  <a:lnTo>
                    <a:pt x="1089" y="452"/>
                  </a:lnTo>
                  <a:lnTo>
                    <a:pt x="1089" y="418"/>
                  </a:lnTo>
                  <a:lnTo>
                    <a:pt x="1089"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1"/>
            <p:cNvSpPr/>
            <p:nvPr/>
          </p:nvSpPr>
          <p:spPr>
            <a:xfrm flipH="1">
              <a:off x="6848373" y="3652069"/>
              <a:ext cx="979908" cy="399680"/>
            </a:xfrm>
            <a:custGeom>
              <a:rect b="b" l="l" r="r" t="t"/>
              <a:pathLst>
                <a:path extrusionOk="0" fill="none" h="3487" w="8549">
                  <a:moveTo>
                    <a:pt x="1327" y="0"/>
                  </a:moveTo>
                  <a:cubicBezTo>
                    <a:pt x="1355" y="181"/>
                    <a:pt x="1355" y="384"/>
                    <a:pt x="1293" y="587"/>
                  </a:cubicBezTo>
                  <a:cubicBezTo>
                    <a:pt x="1101" y="1168"/>
                    <a:pt x="1" y="1715"/>
                    <a:pt x="1" y="2454"/>
                  </a:cubicBezTo>
                  <a:cubicBezTo>
                    <a:pt x="1" y="3199"/>
                    <a:pt x="678" y="3487"/>
                    <a:pt x="678" y="3487"/>
                  </a:cubicBezTo>
                  <a:lnTo>
                    <a:pt x="4272" y="3487"/>
                  </a:lnTo>
                  <a:lnTo>
                    <a:pt x="7872" y="3487"/>
                  </a:lnTo>
                  <a:cubicBezTo>
                    <a:pt x="7872" y="3487"/>
                    <a:pt x="8549" y="3199"/>
                    <a:pt x="8549" y="2454"/>
                  </a:cubicBezTo>
                  <a:cubicBezTo>
                    <a:pt x="8549" y="1715"/>
                    <a:pt x="7454" y="1168"/>
                    <a:pt x="7257" y="587"/>
                  </a:cubicBezTo>
                  <a:cubicBezTo>
                    <a:pt x="7189" y="384"/>
                    <a:pt x="7189" y="181"/>
                    <a:pt x="7223" y="0"/>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1"/>
            <p:cNvSpPr/>
            <p:nvPr/>
          </p:nvSpPr>
          <p:spPr>
            <a:xfrm flipH="1">
              <a:off x="7014574" y="2851434"/>
              <a:ext cx="648763" cy="738611"/>
            </a:xfrm>
            <a:custGeom>
              <a:rect b="b" l="l" r="r" t="t"/>
              <a:pathLst>
                <a:path extrusionOk="0" fill="none" h="6444" w="5660">
                  <a:moveTo>
                    <a:pt x="4181" y="0"/>
                  </a:moveTo>
                  <a:lnTo>
                    <a:pt x="2827" y="0"/>
                  </a:lnTo>
                  <a:lnTo>
                    <a:pt x="1473" y="0"/>
                  </a:lnTo>
                  <a:cubicBezTo>
                    <a:pt x="1473" y="4497"/>
                    <a:pt x="1" y="6443"/>
                    <a:pt x="1" y="6443"/>
                  </a:cubicBezTo>
                  <a:lnTo>
                    <a:pt x="2827" y="6443"/>
                  </a:lnTo>
                  <a:lnTo>
                    <a:pt x="5660" y="6443"/>
                  </a:lnTo>
                  <a:cubicBezTo>
                    <a:pt x="5660" y="6443"/>
                    <a:pt x="4181" y="4497"/>
                    <a:pt x="4181" y="0"/>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1"/>
            <p:cNvSpPr/>
            <p:nvPr/>
          </p:nvSpPr>
          <p:spPr>
            <a:xfrm flipH="1">
              <a:off x="6942133" y="3589944"/>
              <a:ext cx="790437" cy="61551"/>
            </a:xfrm>
            <a:custGeom>
              <a:rect b="b" l="l" r="r" t="t"/>
              <a:pathLst>
                <a:path extrusionOk="0" fill="none" h="537" w="6896">
                  <a:moveTo>
                    <a:pt x="3448" y="0"/>
                  </a:moveTo>
                  <a:lnTo>
                    <a:pt x="283" y="0"/>
                  </a:lnTo>
                  <a:cubicBezTo>
                    <a:pt x="125" y="0"/>
                    <a:pt x="1" y="119"/>
                    <a:pt x="1" y="266"/>
                  </a:cubicBezTo>
                  <a:lnTo>
                    <a:pt x="1" y="266"/>
                  </a:lnTo>
                  <a:cubicBezTo>
                    <a:pt x="1" y="418"/>
                    <a:pt x="125" y="536"/>
                    <a:pt x="283" y="536"/>
                  </a:cubicBezTo>
                  <a:lnTo>
                    <a:pt x="3448" y="536"/>
                  </a:lnTo>
                  <a:lnTo>
                    <a:pt x="6614" y="536"/>
                  </a:lnTo>
                  <a:cubicBezTo>
                    <a:pt x="6772" y="536"/>
                    <a:pt x="6896" y="418"/>
                    <a:pt x="6896" y="266"/>
                  </a:cubicBezTo>
                  <a:lnTo>
                    <a:pt x="6896" y="266"/>
                  </a:lnTo>
                  <a:cubicBezTo>
                    <a:pt x="6896" y="119"/>
                    <a:pt x="6772" y="0"/>
                    <a:pt x="6614" y="0"/>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1"/>
            <p:cNvSpPr/>
            <p:nvPr/>
          </p:nvSpPr>
          <p:spPr>
            <a:xfrm flipH="1">
              <a:off x="6849634" y="4051641"/>
              <a:ext cx="978647" cy="135939"/>
            </a:xfrm>
            <a:custGeom>
              <a:rect b="b" l="l" r="r" t="t"/>
              <a:pathLst>
                <a:path extrusionOk="0" fill="none" h="1186" w="8538">
                  <a:moveTo>
                    <a:pt x="4266" y="1"/>
                  </a:moveTo>
                  <a:lnTo>
                    <a:pt x="593" y="1"/>
                  </a:lnTo>
                  <a:cubicBezTo>
                    <a:pt x="272" y="1"/>
                    <a:pt x="1" y="266"/>
                    <a:pt x="1" y="593"/>
                  </a:cubicBezTo>
                  <a:lnTo>
                    <a:pt x="1" y="593"/>
                  </a:lnTo>
                  <a:cubicBezTo>
                    <a:pt x="1" y="915"/>
                    <a:pt x="272" y="1186"/>
                    <a:pt x="593" y="1186"/>
                  </a:cubicBezTo>
                  <a:lnTo>
                    <a:pt x="4266" y="1186"/>
                  </a:lnTo>
                  <a:lnTo>
                    <a:pt x="7945" y="1186"/>
                  </a:lnTo>
                  <a:cubicBezTo>
                    <a:pt x="8267" y="1186"/>
                    <a:pt x="8537" y="915"/>
                    <a:pt x="8537" y="593"/>
                  </a:cubicBezTo>
                  <a:lnTo>
                    <a:pt x="8537" y="593"/>
                  </a:lnTo>
                  <a:cubicBezTo>
                    <a:pt x="8537" y="266"/>
                    <a:pt x="8267" y="1"/>
                    <a:pt x="7945" y="1"/>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1"/>
            <p:cNvSpPr/>
            <p:nvPr/>
          </p:nvSpPr>
          <p:spPr>
            <a:xfrm flipH="1">
              <a:off x="7026838" y="2731769"/>
              <a:ext cx="624234" cy="119778"/>
            </a:xfrm>
            <a:custGeom>
              <a:rect b="b" l="l" r="r" t="t"/>
              <a:pathLst>
                <a:path extrusionOk="0" fill="none" h="1045" w="5446">
                  <a:moveTo>
                    <a:pt x="2720" y="0"/>
                  </a:moveTo>
                  <a:lnTo>
                    <a:pt x="520" y="0"/>
                  </a:lnTo>
                  <a:cubicBezTo>
                    <a:pt x="232" y="0"/>
                    <a:pt x="1" y="232"/>
                    <a:pt x="1" y="519"/>
                  </a:cubicBezTo>
                  <a:lnTo>
                    <a:pt x="1" y="519"/>
                  </a:lnTo>
                  <a:cubicBezTo>
                    <a:pt x="1" y="807"/>
                    <a:pt x="232" y="1044"/>
                    <a:pt x="520" y="1044"/>
                  </a:cubicBezTo>
                  <a:lnTo>
                    <a:pt x="2720" y="1044"/>
                  </a:lnTo>
                  <a:lnTo>
                    <a:pt x="4921" y="1044"/>
                  </a:lnTo>
                  <a:cubicBezTo>
                    <a:pt x="5214" y="1044"/>
                    <a:pt x="5446" y="807"/>
                    <a:pt x="5446" y="519"/>
                  </a:cubicBezTo>
                  <a:lnTo>
                    <a:pt x="5446" y="519"/>
                  </a:lnTo>
                  <a:cubicBezTo>
                    <a:pt x="5446" y="232"/>
                    <a:pt x="5214" y="0"/>
                    <a:pt x="4921" y="0"/>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1"/>
            <p:cNvSpPr/>
            <p:nvPr/>
          </p:nvSpPr>
          <p:spPr>
            <a:xfrm flipH="1">
              <a:off x="7069477" y="2656118"/>
              <a:ext cx="538840" cy="76337"/>
            </a:xfrm>
            <a:custGeom>
              <a:rect b="b" l="l" r="r" t="t"/>
              <a:pathLst>
                <a:path extrusionOk="0" fill="none" h="666" w="4701">
                  <a:moveTo>
                    <a:pt x="2347" y="0"/>
                  </a:moveTo>
                  <a:lnTo>
                    <a:pt x="333" y="0"/>
                  </a:lnTo>
                  <a:cubicBezTo>
                    <a:pt x="147" y="0"/>
                    <a:pt x="0" y="153"/>
                    <a:pt x="0" y="333"/>
                  </a:cubicBezTo>
                  <a:lnTo>
                    <a:pt x="0" y="333"/>
                  </a:lnTo>
                  <a:cubicBezTo>
                    <a:pt x="0" y="519"/>
                    <a:pt x="147" y="666"/>
                    <a:pt x="333" y="666"/>
                  </a:cubicBezTo>
                  <a:lnTo>
                    <a:pt x="2347" y="666"/>
                  </a:lnTo>
                  <a:lnTo>
                    <a:pt x="4367" y="666"/>
                  </a:lnTo>
                  <a:cubicBezTo>
                    <a:pt x="4548" y="666"/>
                    <a:pt x="4700" y="519"/>
                    <a:pt x="4700" y="333"/>
                  </a:cubicBezTo>
                  <a:lnTo>
                    <a:pt x="4700" y="333"/>
                  </a:lnTo>
                  <a:cubicBezTo>
                    <a:pt x="4700" y="153"/>
                    <a:pt x="4548" y="0"/>
                    <a:pt x="4367" y="0"/>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1"/>
            <p:cNvSpPr/>
            <p:nvPr/>
          </p:nvSpPr>
          <p:spPr>
            <a:xfrm flipH="1">
              <a:off x="7026838" y="2426531"/>
              <a:ext cx="623546" cy="229698"/>
            </a:xfrm>
            <a:custGeom>
              <a:rect b="b" l="l" r="r" t="t"/>
              <a:pathLst>
                <a:path extrusionOk="0" fill="none" h="2004" w="5440">
                  <a:moveTo>
                    <a:pt x="4351" y="0"/>
                  </a:moveTo>
                  <a:lnTo>
                    <a:pt x="4351" y="418"/>
                  </a:lnTo>
                  <a:lnTo>
                    <a:pt x="4351" y="452"/>
                  </a:lnTo>
                  <a:lnTo>
                    <a:pt x="3267" y="452"/>
                  </a:lnTo>
                  <a:lnTo>
                    <a:pt x="3267" y="418"/>
                  </a:lnTo>
                  <a:lnTo>
                    <a:pt x="3267" y="0"/>
                  </a:lnTo>
                  <a:lnTo>
                    <a:pt x="2173" y="0"/>
                  </a:lnTo>
                  <a:lnTo>
                    <a:pt x="2173" y="418"/>
                  </a:lnTo>
                  <a:lnTo>
                    <a:pt x="2173" y="452"/>
                  </a:lnTo>
                  <a:lnTo>
                    <a:pt x="1089" y="452"/>
                  </a:lnTo>
                  <a:lnTo>
                    <a:pt x="1089" y="418"/>
                  </a:lnTo>
                  <a:lnTo>
                    <a:pt x="1089" y="0"/>
                  </a:lnTo>
                  <a:lnTo>
                    <a:pt x="1" y="0"/>
                  </a:lnTo>
                  <a:lnTo>
                    <a:pt x="1" y="418"/>
                  </a:lnTo>
                  <a:lnTo>
                    <a:pt x="1" y="982"/>
                  </a:lnTo>
                  <a:lnTo>
                    <a:pt x="1" y="2003"/>
                  </a:lnTo>
                  <a:lnTo>
                    <a:pt x="5440" y="2003"/>
                  </a:lnTo>
                  <a:lnTo>
                    <a:pt x="5440" y="982"/>
                  </a:lnTo>
                  <a:lnTo>
                    <a:pt x="5440" y="418"/>
                  </a:lnTo>
                  <a:lnTo>
                    <a:pt x="5440" y="0"/>
                  </a:ln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1"/>
            <p:cNvSpPr/>
            <p:nvPr/>
          </p:nvSpPr>
          <p:spPr>
            <a:xfrm flipH="1">
              <a:off x="6612933" y="3924869"/>
              <a:ext cx="704355" cy="331252"/>
            </a:xfrm>
            <a:custGeom>
              <a:rect b="b" l="l" r="r" t="t"/>
              <a:pathLst>
                <a:path extrusionOk="0" h="2890" w="6145">
                  <a:moveTo>
                    <a:pt x="813" y="1"/>
                  </a:moveTo>
                  <a:cubicBezTo>
                    <a:pt x="813" y="1"/>
                    <a:pt x="1067" y="396"/>
                    <a:pt x="926" y="808"/>
                  </a:cubicBezTo>
                  <a:cubicBezTo>
                    <a:pt x="784" y="1225"/>
                    <a:pt x="0" y="1620"/>
                    <a:pt x="0" y="2151"/>
                  </a:cubicBezTo>
                  <a:cubicBezTo>
                    <a:pt x="0" y="2681"/>
                    <a:pt x="485" y="2890"/>
                    <a:pt x="485" y="2890"/>
                  </a:cubicBezTo>
                  <a:lnTo>
                    <a:pt x="5648" y="2890"/>
                  </a:lnTo>
                  <a:cubicBezTo>
                    <a:pt x="5648" y="2890"/>
                    <a:pt x="6139" y="2681"/>
                    <a:pt x="6139" y="2151"/>
                  </a:cubicBezTo>
                  <a:cubicBezTo>
                    <a:pt x="6144" y="1620"/>
                    <a:pt x="5355" y="1225"/>
                    <a:pt x="5214" y="808"/>
                  </a:cubicBezTo>
                  <a:cubicBezTo>
                    <a:pt x="5072" y="396"/>
                    <a:pt x="5326" y="1"/>
                    <a:pt x="5326"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1"/>
            <p:cNvSpPr/>
            <p:nvPr/>
          </p:nvSpPr>
          <p:spPr>
            <a:xfrm flipH="1">
              <a:off x="6764233" y="3706285"/>
              <a:ext cx="401064" cy="219383"/>
            </a:xfrm>
            <a:custGeom>
              <a:rect b="b" l="l" r="r" t="t"/>
              <a:pathLst>
                <a:path extrusionOk="0" h="1914" w="3499">
                  <a:moveTo>
                    <a:pt x="711" y="1"/>
                  </a:moveTo>
                  <a:cubicBezTo>
                    <a:pt x="446" y="1316"/>
                    <a:pt x="0" y="1914"/>
                    <a:pt x="0" y="1914"/>
                  </a:cubicBezTo>
                  <a:lnTo>
                    <a:pt x="3498" y="1914"/>
                  </a:lnTo>
                  <a:cubicBezTo>
                    <a:pt x="3498" y="1914"/>
                    <a:pt x="3052" y="1321"/>
                    <a:pt x="2787"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1"/>
            <p:cNvSpPr/>
            <p:nvPr/>
          </p:nvSpPr>
          <p:spPr>
            <a:xfrm flipH="1">
              <a:off x="6680215" y="3924869"/>
              <a:ext cx="567267" cy="45390"/>
            </a:xfrm>
            <a:custGeom>
              <a:rect b="b" l="l" r="r" t="t"/>
              <a:pathLst>
                <a:path extrusionOk="0" h="396" w="4949">
                  <a:moveTo>
                    <a:pt x="204" y="1"/>
                  </a:moveTo>
                  <a:cubicBezTo>
                    <a:pt x="91" y="1"/>
                    <a:pt x="1" y="86"/>
                    <a:pt x="1" y="198"/>
                  </a:cubicBezTo>
                  <a:cubicBezTo>
                    <a:pt x="1" y="300"/>
                    <a:pt x="91" y="396"/>
                    <a:pt x="204" y="396"/>
                  </a:cubicBezTo>
                  <a:lnTo>
                    <a:pt x="4746" y="396"/>
                  </a:lnTo>
                  <a:cubicBezTo>
                    <a:pt x="4858" y="396"/>
                    <a:pt x="4949" y="306"/>
                    <a:pt x="4949" y="198"/>
                  </a:cubicBezTo>
                  <a:cubicBezTo>
                    <a:pt x="4949" y="91"/>
                    <a:pt x="4858" y="1"/>
                    <a:pt x="4746"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1"/>
            <p:cNvSpPr/>
            <p:nvPr/>
          </p:nvSpPr>
          <p:spPr>
            <a:xfrm flipH="1">
              <a:off x="6613620" y="4256012"/>
              <a:ext cx="701719" cy="97198"/>
            </a:xfrm>
            <a:custGeom>
              <a:rect b="b" l="l" r="r" t="t"/>
              <a:pathLst>
                <a:path extrusionOk="0" h="848" w="6122">
                  <a:moveTo>
                    <a:pt x="423" y="1"/>
                  </a:moveTo>
                  <a:cubicBezTo>
                    <a:pt x="186" y="1"/>
                    <a:pt x="0" y="193"/>
                    <a:pt x="0" y="424"/>
                  </a:cubicBezTo>
                  <a:cubicBezTo>
                    <a:pt x="0" y="655"/>
                    <a:pt x="186" y="847"/>
                    <a:pt x="423" y="847"/>
                  </a:cubicBezTo>
                  <a:lnTo>
                    <a:pt x="5699" y="847"/>
                  </a:lnTo>
                  <a:cubicBezTo>
                    <a:pt x="5930" y="847"/>
                    <a:pt x="6122" y="655"/>
                    <a:pt x="6122" y="424"/>
                  </a:cubicBezTo>
                  <a:cubicBezTo>
                    <a:pt x="6122" y="193"/>
                    <a:pt x="5930" y="1"/>
                    <a:pt x="5699"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1"/>
            <p:cNvSpPr/>
            <p:nvPr/>
          </p:nvSpPr>
          <p:spPr>
            <a:xfrm flipH="1">
              <a:off x="6761711" y="3586046"/>
              <a:ext cx="403586" cy="120351"/>
            </a:xfrm>
            <a:custGeom>
              <a:rect b="b" l="l" r="r" t="t"/>
              <a:pathLst>
                <a:path extrusionOk="0" h="1050" w="3521">
                  <a:moveTo>
                    <a:pt x="897" y="1"/>
                  </a:moveTo>
                  <a:lnTo>
                    <a:pt x="0" y="689"/>
                  </a:lnTo>
                  <a:lnTo>
                    <a:pt x="0" y="1050"/>
                  </a:lnTo>
                  <a:lnTo>
                    <a:pt x="3521" y="1050"/>
                  </a:lnTo>
                  <a:lnTo>
                    <a:pt x="3521" y="689"/>
                  </a:lnTo>
                  <a:lnTo>
                    <a:pt x="2624"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1"/>
            <p:cNvSpPr/>
            <p:nvPr/>
          </p:nvSpPr>
          <p:spPr>
            <a:xfrm flipH="1">
              <a:off x="6720906" y="3145210"/>
              <a:ext cx="484509" cy="441402"/>
            </a:xfrm>
            <a:custGeom>
              <a:rect b="b" l="l" r="r" t="t"/>
              <a:pathLst>
                <a:path extrusionOk="0" h="3851" w="4227">
                  <a:moveTo>
                    <a:pt x="2111" y="0"/>
                  </a:moveTo>
                  <a:cubicBezTo>
                    <a:pt x="1618" y="0"/>
                    <a:pt x="1126" y="188"/>
                    <a:pt x="751" y="563"/>
                  </a:cubicBezTo>
                  <a:cubicBezTo>
                    <a:pt x="0" y="1313"/>
                    <a:pt x="0" y="2532"/>
                    <a:pt x="751" y="3288"/>
                  </a:cubicBezTo>
                  <a:cubicBezTo>
                    <a:pt x="1126" y="3663"/>
                    <a:pt x="1618" y="3851"/>
                    <a:pt x="2111" y="3851"/>
                  </a:cubicBezTo>
                  <a:cubicBezTo>
                    <a:pt x="2604" y="3851"/>
                    <a:pt x="3098" y="3663"/>
                    <a:pt x="3476" y="3288"/>
                  </a:cubicBezTo>
                  <a:cubicBezTo>
                    <a:pt x="4226" y="2532"/>
                    <a:pt x="4226" y="1313"/>
                    <a:pt x="3476" y="563"/>
                  </a:cubicBezTo>
                  <a:cubicBezTo>
                    <a:pt x="3098" y="188"/>
                    <a:pt x="2604" y="0"/>
                    <a:pt x="2111"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1"/>
            <p:cNvSpPr/>
            <p:nvPr/>
          </p:nvSpPr>
          <p:spPr>
            <a:xfrm flipH="1">
              <a:off x="6612245" y="3968884"/>
              <a:ext cx="703094" cy="287238"/>
            </a:xfrm>
            <a:custGeom>
              <a:rect b="b" l="l" r="r" t="t"/>
              <a:pathLst>
                <a:path extrusionOk="0" fill="none" h="2506" w="6134">
                  <a:moveTo>
                    <a:pt x="948" y="1"/>
                  </a:moveTo>
                  <a:cubicBezTo>
                    <a:pt x="971" y="130"/>
                    <a:pt x="971" y="266"/>
                    <a:pt x="920" y="424"/>
                  </a:cubicBezTo>
                  <a:cubicBezTo>
                    <a:pt x="779" y="841"/>
                    <a:pt x="0" y="1236"/>
                    <a:pt x="0" y="1767"/>
                  </a:cubicBezTo>
                  <a:cubicBezTo>
                    <a:pt x="0" y="2297"/>
                    <a:pt x="485" y="2506"/>
                    <a:pt x="485" y="2506"/>
                  </a:cubicBezTo>
                  <a:lnTo>
                    <a:pt x="3064" y="2506"/>
                  </a:lnTo>
                  <a:lnTo>
                    <a:pt x="5648" y="2506"/>
                  </a:lnTo>
                  <a:cubicBezTo>
                    <a:pt x="5648" y="2506"/>
                    <a:pt x="6133" y="2297"/>
                    <a:pt x="6133" y="1767"/>
                  </a:cubicBezTo>
                  <a:cubicBezTo>
                    <a:pt x="6133" y="1236"/>
                    <a:pt x="5343" y="841"/>
                    <a:pt x="5208" y="424"/>
                  </a:cubicBezTo>
                  <a:cubicBezTo>
                    <a:pt x="5163" y="277"/>
                    <a:pt x="5163" y="130"/>
                    <a:pt x="5180" y="1"/>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1"/>
            <p:cNvSpPr/>
            <p:nvPr/>
          </p:nvSpPr>
          <p:spPr>
            <a:xfrm flipH="1">
              <a:off x="6764229" y="3705712"/>
              <a:ext cx="81611" cy="219268"/>
            </a:xfrm>
            <a:custGeom>
              <a:rect b="b" l="l" r="r" t="t"/>
              <a:pathLst>
                <a:path extrusionOk="0" fill="none" h="1913" w="712">
                  <a:moveTo>
                    <a:pt x="711" y="1913"/>
                  </a:moveTo>
                  <a:cubicBezTo>
                    <a:pt x="711" y="1913"/>
                    <a:pt x="265" y="1321"/>
                    <a:pt x="0" y="0"/>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1"/>
            <p:cNvSpPr/>
            <p:nvPr/>
          </p:nvSpPr>
          <p:spPr>
            <a:xfrm flipH="1">
              <a:off x="7083686" y="3706285"/>
              <a:ext cx="81611" cy="219383"/>
            </a:xfrm>
            <a:custGeom>
              <a:rect b="b" l="l" r="r" t="t"/>
              <a:pathLst>
                <a:path extrusionOk="0" fill="none" h="1914" w="712">
                  <a:moveTo>
                    <a:pt x="711" y="1"/>
                  </a:moveTo>
                  <a:cubicBezTo>
                    <a:pt x="446" y="1316"/>
                    <a:pt x="0" y="1914"/>
                    <a:pt x="0" y="1914"/>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1"/>
            <p:cNvSpPr/>
            <p:nvPr/>
          </p:nvSpPr>
          <p:spPr>
            <a:xfrm flipH="1">
              <a:off x="6680215" y="3924869"/>
              <a:ext cx="567267" cy="45390"/>
            </a:xfrm>
            <a:custGeom>
              <a:rect b="b" l="l" r="r" t="t"/>
              <a:pathLst>
                <a:path extrusionOk="0" fill="none" h="396" w="4949">
                  <a:moveTo>
                    <a:pt x="2184" y="1"/>
                  </a:moveTo>
                  <a:lnTo>
                    <a:pt x="204" y="1"/>
                  </a:lnTo>
                  <a:cubicBezTo>
                    <a:pt x="91" y="1"/>
                    <a:pt x="1" y="86"/>
                    <a:pt x="1" y="198"/>
                  </a:cubicBezTo>
                  <a:lnTo>
                    <a:pt x="1" y="198"/>
                  </a:lnTo>
                  <a:cubicBezTo>
                    <a:pt x="1" y="300"/>
                    <a:pt x="91" y="396"/>
                    <a:pt x="204" y="396"/>
                  </a:cubicBezTo>
                  <a:lnTo>
                    <a:pt x="2472" y="396"/>
                  </a:lnTo>
                  <a:lnTo>
                    <a:pt x="4746" y="396"/>
                  </a:lnTo>
                  <a:cubicBezTo>
                    <a:pt x="4858" y="396"/>
                    <a:pt x="4949" y="306"/>
                    <a:pt x="4949" y="198"/>
                  </a:cubicBezTo>
                  <a:lnTo>
                    <a:pt x="4949" y="198"/>
                  </a:lnTo>
                  <a:cubicBezTo>
                    <a:pt x="4949" y="91"/>
                    <a:pt x="4858" y="1"/>
                    <a:pt x="4746" y="1"/>
                  </a:cubicBezTo>
                  <a:lnTo>
                    <a:pt x="3143" y="1"/>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1"/>
            <p:cNvSpPr/>
            <p:nvPr/>
          </p:nvSpPr>
          <p:spPr>
            <a:xfrm flipH="1">
              <a:off x="6857994" y="3664906"/>
              <a:ext cx="307303" cy="115"/>
            </a:xfrm>
            <a:custGeom>
              <a:rect b="b" l="l" r="r" t="t"/>
              <a:pathLst>
                <a:path extrusionOk="0" fill="none" h="1" w="2681">
                  <a:moveTo>
                    <a:pt x="0" y="1"/>
                  </a:moveTo>
                  <a:lnTo>
                    <a:pt x="2680" y="1"/>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1"/>
            <p:cNvSpPr/>
            <p:nvPr/>
          </p:nvSpPr>
          <p:spPr>
            <a:xfrm flipH="1">
              <a:off x="6761711" y="3586046"/>
              <a:ext cx="403586" cy="120351"/>
            </a:xfrm>
            <a:custGeom>
              <a:rect b="b" l="l" r="r" t="t"/>
              <a:pathLst>
                <a:path extrusionOk="0" fill="none" h="1050" w="3521">
                  <a:moveTo>
                    <a:pt x="1755" y="1050"/>
                  </a:moveTo>
                  <a:lnTo>
                    <a:pt x="3521" y="1050"/>
                  </a:lnTo>
                  <a:lnTo>
                    <a:pt x="3521" y="689"/>
                  </a:lnTo>
                  <a:lnTo>
                    <a:pt x="2624" y="1"/>
                  </a:lnTo>
                  <a:lnTo>
                    <a:pt x="1755" y="1"/>
                  </a:lnTo>
                  <a:lnTo>
                    <a:pt x="897" y="1"/>
                  </a:lnTo>
                  <a:lnTo>
                    <a:pt x="0" y="689"/>
                  </a:lnTo>
                  <a:lnTo>
                    <a:pt x="0" y="1050"/>
                  </a:lnTo>
                  <a:lnTo>
                    <a:pt x="908" y="1050"/>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1"/>
            <p:cNvSpPr/>
            <p:nvPr/>
          </p:nvSpPr>
          <p:spPr>
            <a:xfrm flipH="1">
              <a:off x="6720906" y="3123661"/>
              <a:ext cx="484509" cy="484499"/>
            </a:xfrm>
            <a:custGeom>
              <a:rect b="b" l="l" r="r" t="t"/>
              <a:pathLst>
                <a:path extrusionOk="0" fill="none" h="4227" w="4227">
                  <a:moveTo>
                    <a:pt x="3476" y="751"/>
                  </a:moveTo>
                  <a:cubicBezTo>
                    <a:pt x="4226" y="1501"/>
                    <a:pt x="4226" y="2720"/>
                    <a:pt x="3476" y="3476"/>
                  </a:cubicBezTo>
                  <a:cubicBezTo>
                    <a:pt x="2720" y="4226"/>
                    <a:pt x="1501" y="4226"/>
                    <a:pt x="751" y="3476"/>
                  </a:cubicBezTo>
                  <a:cubicBezTo>
                    <a:pt x="0" y="2720"/>
                    <a:pt x="0" y="1501"/>
                    <a:pt x="751" y="751"/>
                  </a:cubicBezTo>
                  <a:cubicBezTo>
                    <a:pt x="1501" y="0"/>
                    <a:pt x="2720" y="0"/>
                    <a:pt x="3476" y="751"/>
                  </a:cubicBezTo>
                  <a:close/>
                </a:path>
              </a:pathLst>
            </a:custGeom>
            <a:noFill/>
            <a:ln cap="rnd" cmpd="sng" w="1700">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1"/>
            <p:cNvSpPr/>
            <p:nvPr/>
          </p:nvSpPr>
          <p:spPr>
            <a:xfrm flipH="1">
              <a:off x="6511375" y="1178297"/>
              <a:ext cx="655297" cy="226489"/>
            </a:xfrm>
            <a:custGeom>
              <a:rect b="b" l="l" r="r" t="t"/>
              <a:pathLst>
                <a:path extrusionOk="0" h="1976" w="5717">
                  <a:moveTo>
                    <a:pt x="1" y="1"/>
                  </a:moveTo>
                  <a:lnTo>
                    <a:pt x="1" y="1507"/>
                  </a:lnTo>
                  <a:lnTo>
                    <a:pt x="198" y="1507"/>
                  </a:lnTo>
                  <a:lnTo>
                    <a:pt x="198" y="1976"/>
                  </a:lnTo>
                  <a:lnTo>
                    <a:pt x="717" y="1507"/>
                  </a:lnTo>
                  <a:lnTo>
                    <a:pt x="5716" y="1507"/>
                  </a:lnTo>
                  <a:lnTo>
                    <a:pt x="5716" y="1"/>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1"/>
            <p:cNvSpPr/>
            <p:nvPr/>
          </p:nvSpPr>
          <p:spPr>
            <a:xfrm flipH="1">
              <a:off x="6545647" y="1230107"/>
              <a:ext cx="575061" cy="69918"/>
            </a:xfrm>
            <a:custGeom>
              <a:rect b="b" l="l" r="r" t="t"/>
              <a:pathLst>
                <a:path extrusionOk="0" fill="none" h="610" w="5017">
                  <a:moveTo>
                    <a:pt x="0" y="367"/>
                  </a:moveTo>
                  <a:cubicBezTo>
                    <a:pt x="62" y="305"/>
                    <a:pt x="136" y="254"/>
                    <a:pt x="209" y="215"/>
                  </a:cubicBezTo>
                  <a:cubicBezTo>
                    <a:pt x="237" y="198"/>
                    <a:pt x="277" y="192"/>
                    <a:pt x="305" y="198"/>
                  </a:cubicBezTo>
                  <a:cubicBezTo>
                    <a:pt x="322" y="209"/>
                    <a:pt x="339" y="237"/>
                    <a:pt x="345" y="254"/>
                  </a:cubicBezTo>
                  <a:cubicBezTo>
                    <a:pt x="395" y="367"/>
                    <a:pt x="435" y="497"/>
                    <a:pt x="548" y="553"/>
                  </a:cubicBezTo>
                  <a:cubicBezTo>
                    <a:pt x="672" y="610"/>
                    <a:pt x="819" y="548"/>
                    <a:pt x="914" y="469"/>
                  </a:cubicBezTo>
                  <a:cubicBezTo>
                    <a:pt x="1050" y="361"/>
                    <a:pt x="1281" y="136"/>
                    <a:pt x="1129" y="40"/>
                  </a:cubicBezTo>
                  <a:cubicBezTo>
                    <a:pt x="1084" y="0"/>
                    <a:pt x="1022" y="17"/>
                    <a:pt x="982" y="51"/>
                  </a:cubicBezTo>
                  <a:cubicBezTo>
                    <a:pt x="943" y="85"/>
                    <a:pt x="937" y="153"/>
                    <a:pt x="954" y="198"/>
                  </a:cubicBezTo>
                  <a:cubicBezTo>
                    <a:pt x="971" y="277"/>
                    <a:pt x="1044" y="333"/>
                    <a:pt x="1129" y="350"/>
                  </a:cubicBezTo>
                  <a:cubicBezTo>
                    <a:pt x="1253" y="367"/>
                    <a:pt x="1366" y="282"/>
                    <a:pt x="1473" y="215"/>
                  </a:cubicBezTo>
                  <a:cubicBezTo>
                    <a:pt x="1580" y="141"/>
                    <a:pt x="1721" y="79"/>
                    <a:pt x="1834" y="141"/>
                  </a:cubicBezTo>
                  <a:cubicBezTo>
                    <a:pt x="1930" y="198"/>
                    <a:pt x="1958" y="333"/>
                    <a:pt x="2043" y="412"/>
                  </a:cubicBezTo>
                  <a:cubicBezTo>
                    <a:pt x="2167" y="519"/>
                    <a:pt x="2376" y="474"/>
                    <a:pt x="2483" y="356"/>
                  </a:cubicBezTo>
                  <a:cubicBezTo>
                    <a:pt x="2506" y="333"/>
                    <a:pt x="2517" y="305"/>
                    <a:pt x="2517" y="277"/>
                  </a:cubicBezTo>
                  <a:cubicBezTo>
                    <a:pt x="2517" y="249"/>
                    <a:pt x="2494" y="226"/>
                    <a:pt x="2455" y="237"/>
                  </a:cubicBezTo>
                  <a:cubicBezTo>
                    <a:pt x="2364" y="282"/>
                    <a:pt x="2489" y="407"/>
                    <a:pt x="2579" y="418"/>
                  </a:cubicBezTo>
                  <a:cubicBezTo>
                    <a:pt x="2675" y="424"/>
                    <a:pt x="2759" y="384"/>
                    <a:pt x="2844" y="356"/>
                  </a:cubicBezTo>
                  <a:cubicBezTo>
                    <a:pt x="2929" y="328"/>
                    <a:pt x="3030" y="311"/>
                    <a:pt x="3098" y="367"/>
                  </a:cubicBezTo>
                  <a:cubicBezTo>
                    <a:pt x="3137" y="412"/>
                    <a:pt x="3160" y="469"/>
                    <a:pt x="3199" y="508"/>
                  </a:cubicBezTo>
                  <a:cubicBezTo>
                    <a:pt x="3278" y="576"/>
                    <a:pt x="3397" y="531"/>
                    <a:pt x="3482" y="480"/>
                  </a:cubicBezTo>
                  <a:cubicBezTo>
                    <a:pt x="3566" y="435"/>
                    <a:pt x="3668" y="378"/>
                    <a:pt x="3764" y="407"/>
                  </a:cubicBezTo>
                  <a:cubicBezTo>
                    <a:pt x="3809" y="418"/>
                    <a:pt x="3843" y="452"/>
                    <a:pt x="3882" y="480"/>
                  </a:cubicBezTo>
                  <a:cubicBezTo>
                    <a:pt x="3984" y="548"/>
                    <a:pt x="4108" y="565"/>
                    <a:pt x="4226" y="525"/>
                  </a:cubicBezTo>
                  <a:cubicBezTo>
                    <a:pt x="4339" y="491"/>
                    <a:pt x="4458" y="395"/>
                    <a:pt x="4565" y="446"/>
                  </a:cubicBezTo>
                  <a:cubicBezTo>
                    <a:pt x="4599" y="469"/>
                    <a:pt x="4627" y="497"/>
                    <a:pt x="4655" y="525"/>
                  </a:cubicBezTo>
                  <a:cubicBezTo>
                    <a:pt x="4712" y="565"/>
                    <a:pt x="4779" y="587"/>
                    <a:pt x="4847" y="587"/>
                  </a:cubicBezTo>
                  <a:cubicBezTo>
                    <a:pt x="4903" y="587"/>
                    <a:pt x="4960" y="565"/>
                    <a:pt x="4988" y="525"/>
                  </a:cubicBezTo>
                  <a:cubicBezTo>
                    <a:pt x="5016" y="480"/>
                    <a:pt x="5016" y="412"/>
                    <a:pt x="4965" y="384"/>
                  </a:cubicBezTo>
                  <a:cubicBezTo>
                    <a:pt x="4920" y="356"/>
                    <a:pt x="4847" y="384"/>
                    <a:pt x="4847" y="440"/>
                  </a:cubicBezTo>
                </a:path>
              </a:pathLst>
            </a:custGeom>
            <a:noFill/>
            <a:ln cap="rnd" cmpd="sng" w="12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1"/>
            <p:cNvSpPr/>
            <p:nvPr/>
          </p:nvSpPr>
          <p:spPr>
            <a:xfrm flipH="1">
              <a:off x="7058470" y="1879440"/>
              <a:ext cx="218127" cy="196000"/>
            </a:xfrm>
            <a:custGeom>
              <a:rect b="b" l="l" r="r" t="t"/>
              <a:pathLst>
                <a:path extrusionOk="0" h="1710" w="1903">
                  <a:moveTo>
                    <a:pt x="886" y="0"/>
                  </a:moveTo>
                  <a:lnTo>
                    <a:pt x="1" y="965"/>
                  </a:lnTo>
                  <a:lnTo>
                    <a:pt x="1394" y="1710"/>
                  </a:lnTo>
                  <a:lnTo>
                    <a:pt x="1902" y="1044"/>
                  </a:lnTo>
                  <a:lnTo>
                    <a:pt x="886" y="0"/>
                  </a:lnTo>
                  <a:close/>
                </a:path>
              </a:pathLst>
            </a:custGeom>
            <a:solidFill>
              <a:srgbClr val="FFFFFF"/>
            </a:solid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1"/>
            <p:cNvSpPr/>
            <p:nvPr/>
          </p:nvSpPr>
          <p:spPr>
            <a:xfrm flipH="1">
              <a:off x="6980297" y="2180093"/>
              <a:ext cx="225119" cy="139149"/>
            </a:xfrm>
            <a:custGeom>
              <a:rect b="b" l="l" r="r" t="t"/>
              <a:pathLst>
                <a:path extrusionOk="0" h="1214" w="1964">
                  <a:moveTo>
                    <a:pt x="45" y="1"/>
                  </a:moveTo>
                  <a:lnTo>
                    <a:pt x="0" y="221"/>
                  </a:lnTo>
                  <a:lnTo>
                    <a:pt x="864" y="1214"/>
                  </a:lnTo>
                  <a:lnTo>
                    <a:pt x="1964" y="147"/>
                  </a:lnTo>
                  <a:lnTo>
                    <a:pt x="45" y="1"/>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1"/>
            <p:cNvSpPr/>
            <p:nvPr/>
          </p:nvSpPr>
          <p:spPr>
            <a:xfrm flipH="1">
              <a:off x="7101228" y="2054009"/>
              <a:ext cx="487719" cy="148891"/>
            </a:xfrm>
            <a:custGeom>
              <a:rect b="b" l="l" r="r" t="t"/>
              <a:pathLst>
                <a:path extrusionOk="0" h="1299" w="4255">
                  <a:moveTo>
                    <a:pt x="3205" y="0"/>
                  </a:moveTo>
                  <a:lnTo>
                    <a:pt x="768" y="119"/>
                  </a:lnTo>
                  <a:lnTo>
                    <a:pt x="1" y="1298"/>
                  </a:lnTo>
                  <a:lnTo>
                    <a:pt x="4255" y="1197"/>
                  </a:lnTo>
                  <a:lnTo>
                    <a:pt x="3205" y="0"/>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1"/>
            <p:cNvSpPr/>
            <p:nvPr/>
          </p:nvSpPr>
          <p:spPr>
            <a:xfrm flipH="1">
              <a:off x="7200146" y="1939502"/>
              <a:ext cx="323465" cy="149235"/>
            </a:xfrm>
            <a:custGeom>
              <a:rect b="b" l="l" r="r" t="t"/>
              <a:pathLst>
                <a:path extrusionOk="0" h="1302" w="2822">
                  <a:moveTo>
                    <a:pt x="0" y="1"/>
                  </a:moveTo>
                  <a:lnTo>
                    <a:pt x="209" y="1157"/>
                  </a:lnTo>
                  <a:cubicBezTo>
                    <a:pt x="209" y="1157"/>
                    <a:pt x="752" y="1302"/>
                    <a:pt x="1382" y="1302"/>
                  </a:cubicBezTo>
                  <a:cubicBezTo>
                    <a:pt x="1434" y="1302"/>
                    <a:pt x="1487" y="1301"/>
                    <a:pt x="1541" y="1298"/>
                  </a:cubicBezTo>
                  <a:cubicBezTo>
                    <a:pt x="2223" y="1259"/>
                    <a:pt x="2641" y="999"/>
                    <a:pt x="2641" y="999"/>
                  </a:cubicBezTo>
                  <a:lnTo>
                    <a:pt x="2821" y="29"/>
                  </a:lnTo>
                  <a:lnTo>
                    <a:pt x="0"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1"/>
            <p:cNvSpPr/>
            <p:nvPr/>
          </p:nvSpPr>
          <p:spPr>
            <a:xfrm flipH="1">
              <a:off x="7070853" y="1726076"/>
              <a:ext cx="575634" cy="287925"/>
            </a:xfrm>
            <a:custGeom>
              <a:rect b="b" l="l" r="r" t="t"/>
              <a:pathLst>
                <a:path extrusionOk="0" h="2512" w="5022">
                  <a:moveTo>
                    <a:pt x="0" y="1"/>
                  </a:moveTo>
                  <a:cubicBezTo>
                    <a:pt x="0" y="1389"/>
                    <a:pt x="1129" y="2512"/>
                    <a:pt x="2511" y="2512"/>
                  </a:cubicBezTo>
                  <a:cubicBezTo>
                    <a:pt x="3905" y="2512"/>
                    <a:pt x="5022" y="1383"/>
                    <a:pt x="5022" y="1"/>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1"/>
            <p:cNvSpPr/>
            <p:nvPr/>
          </p:nvSpPr>
          <p:spPr>
            <a:xfrm flipH="1">
              <a:off x="7232470" y="1468062"/>
              <a:ext cx="285983" cy="220643"/>
            </a:xfrm>
            <a:custGeom>
              <a:rect b="b" l="l" r="r" t="t"/>
              <a:pathLst>
                <a:path extrusionOk="0" h="1925" w="2495">
                  <a:moveTo>
                    <a:pt x="1" y="1"/>
                  </a:moveTo>
                  <a:lnTo>
                    <a:pt x="1" y="1925"/>
                  </a:lnTo>
                  <a:lnTo>
                    <a:pt x="2494" y="1925"/>
                  </a:lnTo>
                  <a:lnTo>
                    <a:pt x="2494" y="311"/>
                  </a:lnTo>
                  <a:lnTo>
                    <a:pt x="1" y="1"/>
                  </a:ln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1"/>
            <p:cNvSpPr/>
            <p:nvPr/>
          </p:nvSpPr>
          <p:spPr>
            <a:xfrm flipH="1">
              <a:off x="7288748" y="1462216"/>
              <a:ext cx="139152" cy="342943"/>
            </a:xfrm>
            <a:custGeom>
              <a:rect b="b" l="l" r="r" t="t"/>
              <a:pathLst>
                <a:path extrusionOk="0" h="2992" w="1214">
                  <a:moveTo>
                    <a:pt x="604" y="1"/>
                  </a:moveTo>
                  <a:cubicBezTo>
                    <a:pt x="266" y="1"/>
                    <a:pt x="0" y="277"/>
                    <a:pt x="0" y="610"/>
                  </a:cubicBezTo>
                  <a:lnTo>
                    <a:pt x="0" y="2387"/>
                  </a:lnTo>
                  <a:cubicBezTo>
                    <a:pt x="0" y="2726"/>
                    <a:pt x="277" y="2991"/>
                    <a:pt x="604" y="2991"/>
                  </a:cubicBezTo>
                  <a:cubicBezTo>
                    <a:pt x="943" y="2991"/>
                    <a:pt x="1213" y="2726"/>
                    <a:pt x="1213" y="2387"/>
                  </a:cubicBezTo>
                  <a:lnTo>
                    <a:pt x="1213" y="610"/>
                  </a:lnTo>
                  <a:cubicBezTo>
                    <a:pt x="1213" y="272"/>
                    <a:pt x="937" y="1"/>
                    <a:pt x="6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1"/>
            <p:cNvSpPr/>
            <p:nvPr/>
          </p:nvSpPr>
          <p:spPr>
            <a:xfrm flipH="1">
              <a:off x="7288748" y="1384044"/>
              <a:ext cx="139152" cy="342828"/>
            </a:xfrm>
            <a:custGeom>
              <a:rect b="b" l="l" r="r" t="t"/>
              <a:pathLst>
                <a:path extrusionOk="0" h="2991" w="1214">
                  <a:moveTo>
                    <a:pt x="604" y="0"/>
                  </a:moveTo>
                  <a:cubicBezTo>
                    <a:pt x="266" y="0"/>
                    <a:pt x="0" y="271"/>
                    <a:pt x="0" y="604"/>
                  </a:cubicBezTo>
                  <a:lnTo>
                    <a:pt x="0" y="2381"/>
                  </a:lnTo>
                  <a:cubicBezTo>
                    <a:pt x="0" y="2720"/>
                    <a:pt x="277" y="2990"/>
                    <a:pt x="604" y="2990"/>
                  </a:cubicBezTo>
                  <a:cubicBezTo>
                    <a:pt x="943" y="2990"/>
                    <a:pt x="1213" y="2720"/>
                    <a:pt x="1213" y="2381"/>
                  </a:cubicBezTo>
                  <a:lnTo>
                    <a:pt x="1213" y="604"/>
                  </a:lnTo>
                  <a:cubicBezTo>
                    <a:pt x="1213" y="265"/>
                    <a:pt x="937" y="0"/>
                    <a:pt x="604" y="0"/>
                  </a:cubicBezTo>
                  <a:close/>
                </a:path>
              </a:pathLst>
            </a:custGeom>
            <a:solidFill>
              <a:srgbClr val="C7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1"/>
            <p:cNvSpPr/>
            <p:nvPr/>
          </p:nvSpPr>
          <p:spPr>
            <a:xfrm flipH="1">
              <a:off x="7288747" y="1640797"/>
              <a:ext cx="115" cy="95822"/>
            </a:xfrm>
            <a:custGeom>
              <a:rect b="b" l="l" r="r" t="t"/>
              <a:pathLst>
                <a:path extrusionOk="0" fill="none" h="836" w="1">
                  <a:moveTo>
                    <a:pt x="0" y="0"/>
                  </a:moveTo>
                  <a:lnTo>
                    <a:pt x="0" y="835"/>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1"/>
            <p:cNvSpPr/>
            <p:nvPr/>
          </p:nvSpPr>
          <p:spPr>
            <a:xfrm flipH="1">
              <a:off x="7427785" y="1640797"/>
              <a:ext cx="115" cy="95822"/>
            </a:xfrm>
            <a:custGeom>
              <a:rect b="b" l="l" r="r" t="t"/>
              <a:pathLst>
                <a:path extrusionOk="0" fill="none" h="836" w="1">
                  <a:moveTo>
                    <a:pt x="0" y="835"/>
                  </a:moveTo>
                  <a:lnTo>
                    <a:pt x="0" y="0"/>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1"/>
            <p:cNvSpPr/>
            <p:nvPr/>
          </p:nvSpPr>
          <p:spPr>
            <a:xfrm flipH="1">
              <a:off x="7210462" y="1325128"/>
              <a:ext cx="324152" cy="344204"/>
            </a:xfrm>
            <a:custGeom>
              <a:rect b="b" l="l" r="r" t="t"/>
              <a:pathLst>
                <a:path extrusionOk="0" h="3003" w="2828">
                  <a:moveTo>
                    <a:pt x="1535" y="1"/>
                  </a:moveTo>
                  <a:cubicBezTo>
                    <a:pt x="858" y="1"/>
                    <a:pt x="305" y="610"/>
                    <a:pt x="254" y="1383"/>
                  </a:cubicBezTo>
                  <a:lnTo>
                    <a:pt x="249" y="1383"/>
                  </a:lnTo>
                  <a:cubicBezTo>
                    <a:pt x="113" y="1383"/>
                    <a:pt x="0" y="1485"/>
                    <a:pt x="0" y="1626"/>
                  </a:cubicBezTo>
                  <a:cubicBezTo>
                    <a:pt x="0" y="1761"/>
                    <a:pt x="113" y="1874"/>
                    <a:pt x="249" y="1874"/>
                  </a:cubicBezTo>
                  <a:cubicBezTo>
                    <a:pt x="260" y="1874"/>
                    <a:pt x="277" y="1874"/>
                    <a:pt x="288" y="1868"/>
                  </a:cubicBezTo>
                  <a:cubicBezTo>
                    <a:pt x="429" y="2517"/>
                    <a:pt x="937" y="3002"/>
                    <a:pt x="1535" y="3002"/>
                  </a:cubicBezTo>
                  <a:cubicBezTo>
                    <a:pt x="2252" y="3002"/>
                    <a:pt x="2827" y="2331"/>
                    <a:pt x="2827" y="1502"/>
                  </a:cubicBezTo>
                  <a:cubicBezTo>
                    <a:pt x="2827" y="678"/>
                    <a:pt x="2252" y="1"/>
                    <a:pt x="1535" y="1"/>
                  </a:cubicBezTo>
                  <a:close/>
                </a:path>
              </a:pathLst>
            </a:custGeom>
            <a:solidFill>
              <a:srgbClr val="FFFFFF"/>
            </a:solid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1"/>
            <p:cNvSpPr/>
            <p:nvPr/>
          </p:nvSpPr>
          <p:spPr>
            <a:xfrm flipH="1">
              <a:off x="7219517" y="1308279"/>
              <a:ext cx="309252" cy="172847"/>
            </a:xfrm>
            <a:custGeom>
              <a:rect b="b" l="l" r="r" t="t"/>
              <a:pathLst>
                <a:path extrusionOk="0" h="1508" w="2698">
                  <a:moveTo>
                    <a:pt x="1317" y="1"/>
                  </a:moveTo>
                  <a:cubicBezTo>
                    <a:pt x="1311" y="1"/>
                    <a:pt x="1304" y="1"/>
                    <a:pt x="1298" y="1"/>
                  </a:cubicBezTo>
                  <a:cubicBezTo>
                    <a:pt x="0" y="12"/>
                    <a:pt x="91" y="1507"/>
                    <a:pt x="91" y="1507"/>
                  </a:cubicBezTo>
                  <a:cubicBezTo>
                    <a:pt x="91" y="1507"/>
                    <a:pt x="93" y="1508"/>
                    <a:pt x="98" y="1508"/>
                  </a:cubicBezTo>
                  <a:cubicBezTo>
                    <a:pt x="178" y="1508"/>
                    <a:pt x="832" y="1488"/>
                    <a:pt x="959" y="836"/>
                  </a:cubicBezTo>
                  <a:cubicBezTo>
                    <a:pt x="959" y="836"/>
                    <a:pt x="1184" y="1280"/>
                    <a:pt x="1873" y="1280"/>
                  </a:cubicBezTo>
                  <a:cubicBezTo>
                    <a:pt x="1956" y="1280"/>
                    <a:pt x="2047" y="1274"/>
                    <a:pt x="2144" y="1259"/>
                  </a:cubicBezTo>
                  <a:lnTo>
                    <a:pt x="1710" y="1096"/>
                  </a:lnTo>
                  <a:lnTo>
                    <a:pt x="1710" y="1096"/>
                  </a:lnTo>
                  <a:cubicBezTo>
                    <a:pt x="1712" y="1096"/>
                    <a:pt x="1939" y="1182"/>
                    <a:pt x="2227" y="1182"/>
                  </a:cubicBezTo>
                  <a:cubicBezTo>
                    <a:pt x="2337" y="1182"/>
                    <a:pt x="2455" y="1169"/>
                    <a:pt x="2573" y="1135"/>
                  </a:cubicBezTo>
                  <a:lnTo>
                    <a:pt x="2133" y="949"/>
                  </a:lnTo>
                  <a:lnTo>
                    <a:pt x="2133" y="949"/>
                  </a:lnTo>
                  <a:cubicBezTo>
                    <a:pt x="2133" y="949"/>
                    <a:pt x="2472" y="1056"/>
                    <a:pt x="2697" y="1084"/>
                  </a:cubicBezTo>
                  <a:cubicBezTo>
                    <a:pt x="2697" y="1084"/>
                    <a:pt x="2530" y="1"/>
                    <a:pt x="1317" y="1"/>
                  </a:cubicBez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1"/>
            <p:cNvSpPr/>
            <p:nvPr/>
          </p:nvSpPr>
          <p:spPr>
            <a:xfrm flipH="1">
              <a:off x="7403829" y="1499812"/>
              <a:ext cx="20861" cy="30489"/>
            </a:xfrm>
            <a:custGeom>
              <a:rect b="b" l="l" r="r" t="t"/>
              <a:pathLst>
                <a:path extrusionOk="0" h="266" w="182">
                  <a:moveTo>
                    <a:pt x="91" y="0"/>
                  </a:moveTo>
                  <a:cubicBezTo>
                    <a:pt x="40" y="0"/>
                    <a:pt x="1" y="57"/>
                    <a:pt x="1" y="130"/>
                  </a:cubicBezTo>
                  <a:cubicBezTo>
                    <a:pt x="1" y="203"/>
                    <a:pt x="40" y="265"/>
                    <a:pt x="91" y="265"/>
                  </a:cubicBezTo>
                  <a:cubicBezTo>
                    <a:pt x="142" y="265"/>
                    <a:pt x="181" y="209"/>
                    <a:pt x="181" y="130"/>
                  </a:cubicBezTo>
                  <a:cubicBezTo>
                    <a:pt x="181" y="62"/>
                    <a:pt x="142" y="0"/>
                    <a:pt x="91"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1"/>
            <p:cNvSpPr/>
            <p:nvPr/>
          </p:nvSpPr>
          <p:spPr>
            <a:xfrm flipH="1">
              <a:off x="7394774" y="1461643"/>
              <a:ext cx="38972" cy="23956"/>
            </a:xfrm>
            <a:custGeom>
              <a:rect b="b" l="l" r="r" t="t"/>
              <a:pathLst>
                <a:path extrusionOk="0" fill="none" h="209" w="340">
                  <a:moveTo>
                    <a:pt x="1" y="209"/>
                  </a:moveTo>
                  <a:cubicBezTo>
                    <a:pt x="1" y="209"/>
                    <a:pt x="170" y="0"/>
                    <a:pt x="339" y="209"/>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1"/>
            <p:cNvSpPr/>
            <p:nvPr/>
          </p:nvSpPr>
          <p:spPr>
            <a:xfrm flipH="1">
              <a:off x="7242210" y="1499812"/>
              <a:ext cx="20747" cy="30489"/>
            </a:xfrm>
            <a:custGeom>
              <a:rect b="b" l="l" r="r" t="t"/>
              <a:pathLst>
                <a:path extrusionOk="0" h="266" w="181">
                  <a:moveTo>
                    <a:pt x="90" y="0"/>
                  </a:moveTo>
                  <a:cubicBezTo>
                    <a:pt x="40" y="0"/>
                    <a:pt x="0" y="57"/>
                    <a:pt x="0" y="130"/>
                  </a:cubicBezTo>
                  <a:cubicBezTo>
                    <a:pt x="0" y="203"/>
                    <a:pt x="40" y="265"/>
                    <a:pt x="90" y="265"/>
                  </a:cubicBezTo>
                  <a:cubicBezTo>
                    <a:pt x="141" y="265"/>
                    <a:pt x="181" y="209"/>
                    <a:pt x="181" y="130"/>
                  </a:cubicBezTo>
                  <a:cubicBezTo>
                    <a:pt x="181" y="62"/>
                    <a:pt x="141" y="0"/>
                    <a:pt x="90"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1"/>
            <p:cNvSpPr/>
            <p:nvPr/>
          </p:nvSpPr>
          <p:spPr>
            <a:xfrm flipH="1">
              <a:off x="7233728" y="1461643"/>
              <a:ext cx="38972" cy="23956"/>
            </a:xfrm>
            <a:custGeom>
              <a:rect b="b" l="l" r="r" t="t"/>
              <a:pathLst>
                <a:path extrusionOk="0" fill="none" h="209" w="340">
                  <a:moveTo>
                    <a:pt x="1" y="209"/>
                  </a:moveTo>
                  <a:cubicBezTo>
                    <a:pt x="1" y="209"/>
                    <a:pt x="170" y="0"/>
                    <a:pt x="339" y="209"/>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1"/>
            <p:cNvSpPr/>
            <p:nvPr/>
          </p:nvSpPr>
          <p:spPr>
            <a:xfrm flipH="1">
              <a:off x="7312016" y="1603774"/>
              <a:ext cx="40920" cy="22809"/>
            </a:xfrm>
            <a:custGeom>
              <a:rect b="b" l="l" r="r" t="t"/>
              <a:pathLst>
                <a:path extrusionOk="0" h="199" w="357">
                  <a:moveTo>
                    <a:pt x="210" y="0"/>
                  </a:moveTo>
                  <a:cubicBezTo>
                    <a:pt x="199" y="0"/>
                    <a:pt x="188" y="1"/>
                    <a:pt x="176" y="1"/>
                  </a:cubicBezTo>
                  <a:cubicBezTo>
                    <a:pt x="80" y="1"/>
                    <a:pt x="1" y="13"/>
                    <a:pt x="1" y="80"/>
                  </a:cubicBezTo>
                  <a:cubicBezTo>
                    <a:pt x="1" y="148"/>
                    <a:pt x="80" y="199"/>
                    <a:pt x="176" y="199"/>
                  </a:cubicBezTo>
                  <a:cubicBezTo>
                    <a:pt x="277" y="199"/>
                    <a:pt x="356" y="143"/>
                    <a:pt x="356" y="80"/>
                  </a:cubicBezTo>
                  <a:cubicBezTo>
                    <a:pt x="356" y="21"/>
                    <a:pt x="295" y="0"/>
                    <a:pt x="210" y="0"/>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1"/>
            <p:cNvSpPr/>
            <p:nvPr/>
          </p:nvSpPr>
          <p:spPr>
            <a:xfrm flipH="1">
              <a:off x="7307546" y="1590937"/>
              <a:ext cx="48600" cy="24070"/>
            </a:xfrm>
            <a:custGeom>
              <a:rect b="b" l="l" r="r" t="t"/>
              <a:pathLst>
                <a:path extrusionOk="0" fill="none" h="210" w="424">
                  <a:moveTo>
                    <a:pt x="424" y="1"/>
                  </a:moveTo>
                  <a:cubicBezTo>
                    <a:pt x="424" y="119"/>
                    <a:pt x="328" y="209"/>
                    <a:pt x="215" y="209"/>
                  </a:cubicBezTo>
                  <a:cubicBezTo>
                    <a:pt x="91" y="209"/>
                    <a:pt x="1" y="113"/>
                    <a:pt x="1" y="1"/>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1"/>
            <p:cNvSpPr/>
            <p:nvPr/>
          </p:nvSpPr>
          <p:spPr>
            <a:xfrm flipH="1">
              <a:off x="7317861" y="1487433"/>
              <a:ext cx="29229" cy="71294"/>
            </a:xfrm>
            <a:custGeom>
              <a:rect b="b" l="l" r="r" t="t"/>
              <a:pathLst>
                <a:path extrusionOk="0" fill="none" h="622" w="255">
                  <a:moveTo>
                    <a:pt x="142" y="1"/>
                  </a:moveTo>
                  <a:lnTo>
                    <a:pt x="255" y="622"/>
                  </a:lnTo>
                  <a:lnTo>
                    <a:pt x="1" y="622"/>
                  </a:ln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1"/>
            <p:cNvSpPr/>
            <p:nvPr/>
          </p:nvSpPr>
          <p:spPr>
            <a:xfrm flipH="1">
              <a:off x="7202093" y="2687754"/>
              <a:ext cx="181218" cy="258124"/>
            </a:xfrm>
            <a:custGeom>
              <a:rect b="b" l="l" r="r" t="t"/>
              <a:pathLst>
                <a:path extrusionOk="0" h="2252" w="1581">
                  <a:moveTo>
                    <a:pt x="740" y="1"/>
                  </a:moveTo>
                  <a:lnTo>
                    <a:pt x="441" y="582"/>
                  </a:lnTo>
                  <a:lnTo>
                    <a:pt x="170" y="1118"/>
                  </a:lnTo>
                  <a:lnTo>
                    <a:pt x="1" y="1456"/>
                  </a:lnTo>
                  <a:lnTo>
                    <a:pt x="209" y="1558"/>
                  </a:lnTo>
                  <a:lnTo>
                    <a:pt x="430" y="1349"/>
                  </a:lnTo>
                  <a:cubicBezTo>
                    <a:pt x="804" y="1676"/>
                    <a:pt x="1464" y="2251"/>
                    <a:pt x="1544" y="2251"/>
                  </a:cubicBezTo>
                  <a:cubicBezTo>
                    <a:pt x="1549" y="2251"/>
                    <a:pt x="1551" y="2250"/>
                    <a:pt x="1552" y="2246"/>
                  </a:cubicBezTo>
                  <a:cubicBezTo>
                    <a:pt x="1581" y="2150"/>
                    <a:pt x="1163" y="898"/>
                    <a:pt x="1163" y="898"/>
                  </a:cubicBezTo>
                  <a:lnTo>
                    <a:pt x="1490" y="390"/>
                  </a:lnTo>
                  <a:lnTo>
                    <a:pt x="740"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1"/>
            <p:cNvSpPr/>
            <p:nvPr/>
          </p:nvSpPr>
          <p:spPr>
            <a:xfrm flipH="1">
              <a:off x="7202093" y="2687754"/>
              <a:ext cx="181218" cy="265231"/>
            </a:xfrm>
            <a:custGeom>
              <a:rect b="b" l="l" r="r" t="t"/>
              <a:pathLst>
                <a:path extrusionOk="0" fill="none" h="2314" w="1581">
                  <a:moveTo>
                    <a:pt x="441" y="582"/>
                  </a:moveTo>
                  <a:lnTo>
                    <a:pt x="170" y="1118"/>
                  </a:lnTo>
                  <a:lnTo>
                    <a:pt x="1" y="1456"/>
                  </a:lnTo>
                  <a:lnTo>
                    <a:pt x="209" y="1558"/>
                  </a:lnTo>
                  <a:lnTo>
                    <a:pt x="430" y="1349"/>
                  </a:lnTo>
                  <a:cubicBezTo>
                    <a:pt x="824" y="1693"/>
                    <a:pt x="1535" y="2314"/>
                    <a:pt x="1552" y="2246"/>
                  </a:cubicBezTo>
                  <a:cubicBezTo>
                    <a:pt x="1581" y="2150"/>
                    <a:pt x="1163" y="898"/>
                    <a:pt x="1163" y="898"/>
                  </a:cubicBezTo>
                  <a:lnTo>
                    <a:pt x="1490" y="390"/>
                  </a:lnTo>
                  <a:lnTo>
                    <a:pt x="740" y="1"/>
                  </a:ln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1"/>
            <p:cNvSpPr/>
            <p:nvPr/>
          </p:nvSpPr>
          <p:spPr>
            <a:xfrm flipH="1">
              <a:off x="6776499" y="2195797"/>
              <a:ext cx="538840" cy="563816"/>
            </a:xfrm>
            <a:custGeom>
              <a:rect b="b" l="l" r="r" t="t"/>
              <a:pathLst>
                <a:path extrusionOk="0" h="4919" w="4701">
                  <a:moveTo>
                    <a:pt x="2804" y="1"/>
                  </a:moveTo>
                  <a:cubicBezTo>
                    <a:pt x="1441" y="1"/>
                    <a:pt x="0" y="4372"/>
                    <a:pt x="0" y="4372"/>
                  </a:cubicBezTo>
                  <a:lnTo>
                    <a:pt x="999" y="4919"/>
                  </a:lnTo>
                  <a:cubicBezTo>
                    <a:pt x="999" y="4919"/>
                    <a:pt x="4700" y="845"/>
                    <a:pt x="3086" y="67"/>
                  </a:cubicBezTo>
                  <a:cubicBezTo>
                    <a:pt x="2993" y="22"/>
                    <a:pt x="2899" y="1"/>
                    <a:pt x="2804" y="1"/>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1"/>
            <p:cNvSpPr/>
            <p:nvPr/>
          </p:nvSpPr>
          <p:spPr>
            <a:xfrm flipH="1">
              <a:off x="6845155" y="2843640"/>
              <a:ext cx="173997" cy="260760"/>
            </a:xfrm>
            <a:custGeom>
              <a:rect b="b" l="l" r="r" t="t"/>
              <a:pathLst>
                <a:path extrusionOk="0" h="2275" w="1518">
                  <a:moveTo>
                    <a:pt x="672" y="0"/>
                  </a:moveTo>
                  <a:lnTo>
                    <a:pt x="0" y="237"/>
                  </a:lnTo>
                  <a:lnTo>
                    <a:pt x="0" y="1084"/>
                  </a:lnTo>
                  <a:lnTo>
                    <a:pt x="147" y="1140"/>
                  </a:lnTo>
                  <a:lnTo>
                    <a:pt x="243" y="694"/>
                  </a:lnTo>
                  <a:lnTo>
                    <a:pt x="243" y="1287"/>
                  </a:lnTo>
                  <a:cubicBezTo>
                    <a:pt x="243" y="1469"/>
                    <a:pt x="1295" y="2275"/>
                    <a:pt x="1446" y="2275"/>
                  </a:cubicBezTo>
                  <a:cubicBezTo>
                    <a:pt x="1453" y="2275"/>
                    <a:pt x="1459" y="2273"/>
                    <a:pt x="1462" y="2269"/>
                  </a:cubicBezTo>
                  <a:cubicBezTo>
                    <a:pt x="1518" y="2173"/>
                    <a:pt x="988" y="700"/>
                    <a:pt x="988" y="700"/>
                  </a:cubicBezTo>
                  <a:lnTo>
                    <a:pt x="672"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1"/>
            <p:cNvSpPr/>
            <p:nvPr/>
          </p:nvSpPr>
          <p:spPr>
            <a:xfrm flipH="1">
              <a:off x="6922761" y="2191556"/>
              <a:ext cx="743785" cy="692878"/>
            </a:xfrm>
            <a:custGeom>
              <a:rect b="b" l="l" r="r" t="t"/>
              <a:pathLst>
                <a:path extrusionOk="0" h="6045" w="6489">
                  <a:moveTo>
                    <a:pt x="2885" y="0"/>
                  </a:moveTo>
                  <a:cubicBezTo>
                    <a:pt x="1808" y="0"/>
                    <a:pt x="678" y="98"/>
                    <a:pt x="678" y="98"/>
                  </a:cubicBezTo>
                  <a:cubicBezTo>
                    <a:pt x="678" y="98"/>
                    <a:pt x="0" y="1317"/>
                    <a:pt x="762" y="2270"/>
                  </a:cubicBezTo>
                  <a:cubicBezTo>
                    <a:pt x="1062" y="2648"/>
                    <a:pt x="1550" y="2762"/>
                    <a:pt x="2033" y="2762"/>
                  </a:cubicBezTo>
                  <a:cubicBezTo>
                    <a:pt x="2776" y="2762"/>
                    <a:pt x="3504" y="2490"/>
                    <a:pt x="3504" y="2490"/>
                  </a:cubicBezTo>
                  <a:lnTo>
                    <a:pt x="5575" y="6045"/>
                  </a:lnTo>
                  <a:lnTo>
                    <a:pt x="6489" y="5757"/>
                  </a:lnTo>
                  <a:cubicBezTo>
                    <a:pt x="6489" y="5757"/>
                    <a:pt x="5389" y="318"/>
                    <a:pt x="4311" y="98"/>
                  </a:cubicBezTo>
                  <a:cubicBezTo>
                    <a:pt x="3948" y="25"/>
                    <a:pt x="3423" y="0"/>
                    <a:pt x="2885" y="0"/>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1"/>
            <p:cNvSpPr/>
            <p:nvPr/>
          </p:nvSpPr>
          <p:spPr>
            <a:xfrm flipH="1">
              <a:off x="6980296" y="2202789"/>
              <a:ext cx="192795" cy="410110"/>
            </a:xfrm>
            <a:custGeom>
              <a:rect b="b" l="l" r="r" t="t"/>
              <a:pathLst>
                <a:path extrusionOk="0" fill="none" h="3578" w="1682">
                  <a:moveTo>
                    <a:pt x="1682" y="3577"/>
                  </a:moveTo>
                  <a:cubicBezTo>
                    <a:pt x="1259" y="2014"/>
                    <a:pt x="627" y="130"/>
                    <a:pt x="0" y="0"/>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1"/>
            <p:cNvSpPr/>
            <p:nvPr/>
          </p:nvSpPr>
          <p:spPr>
            <a:xfrm flipH="1">
              <a:off x="7028783" y="2312711"/>
              <a:ext cx="267185" cy="571725"/>
            </a:xfrm>
            <a:custGeom>
              <a:rect b="b" l="l" r="r" t="t"/>
              <a:pathLst>
                <a:path extrusionOk="0" fill="none" h="4988" w="2331">
                  <a:moveTo>
                    <a:pt x="130" y="0"/>
                  </a:moveTo>
                  <a:cubicBezTo>
                    <a:pt x="0" y="232"/>
                    <a:pt x="17" y="559"/>
                    <a:pt x="74" y="830"/>
                  </a:cubicBezTo>
                  <a:cubicBezTo>
                    <a:pt x="141" y="1123"/>
                    <a:pt x="243" y="1394"/>
                    <a:pt x="395" y="1648"/>
                  </a:cubicBezTo>
                  <a:lnTo>
                    <a:pt x="2331" y="4988"/>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1"/>
            <p:cNvSpPr/>
            <p:nvPr/>
          </p:nvSpPr>
          <p:spPr>
            <a:xfrm flipH="1">
              <a:off x="6700847" y="1886547"/>
              <a:ext cx="480039" cy="316924"/>
            </a:xfrm>
            <a:custGeom>
              <a:rect b="b" l="l" r="r" t="t"/>
              <a:pathLst>
                <a:path extrusionOk="0" h="2765" w="4188">
                  <a:moveTo>
                    <a:pt x="836" y="0"/>
                  </a:moveTo>
                  <a:lnTo>
                    <a:pt x="1" y="2765"/>
                  </a:lnTo>
                  <a:lnTo>
                    <a:pt x="3301" y="2658"/>
                  </a:lnTo>
                  <a:lnTo>
                    <a:pt x="4187" y="0"/>
                  </a:ln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1"/>
            <p:cNvSpPr/>
            <p:nvPr/>
          </p:nvSpPr>
          <p:spPr>
            <a:xfrm flipH="1">
              <a:off x="7167821" y="2190409"/>
              <a:ext cx="179843" cy="13067"/>
            </a:xfrm>
            <a:custGeom>
              <a:rect b="b" l="l" r="r" t="t"/>
              <a:pathLst>
                <a:path extrusionOk="0" h="114" w="1569">
                  <a:moveTo>
                    <a:pt x="0" y="1"/>
                  </a:moveTo>
                  <a:lnTo>
                    <a:pt x="6" y="114"/>
                  </a:lnTo>
                  <a:lnTo>
                    <a:pt x="1557" y="108"/>
                  </a:lnTo>
                  <a:lnTo>
                    <a:pt x="1569" y="7"/>
                  </a:lnTo>
                  <a:lnTo>
                    <a:pt x="0" y="1"/>
                  </a:ln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1"/>
            <p:cNvSpPr/>
            <p:nvPr/>
          </p:nvSpPr>
          <p:spPr>
            <a:xfrm flipH="1">
              <a:off x="7085061" y="1886547"/>
              <a:ext cx="95824" cy="316924"/>
            </a:xfrm>
            <a:custGeom>
              <a:rect b="b" l="l" r="r" t="t"/>
              <a:pathLst>
                <a:path extrusionOk="0" fill="none" h="2765" w="836">
                  <a:moveTo>
                    <a:pt x="836" y="0"/>
                  </a:moveTo>
                  <a:lnTo>
                    <a:pt x="1" y="2765"/>
                  </a:ln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1"/>
            <p:cNvSpPr/>
            <p:nvPr/>
          </p:nvSpPr>
          <p:spPr>
            <a:xfrm flipH="1">
              <a:off x="7207943" y="1728598"/>
              <a:ext cx="510987" cy="475558"/>
            </a:xfrm>
            <a:custGeom>
              <a:rect b="b" l="l" r="r" t="t"/>
              <a:pathLst>
                <a:path extrusionOk="0" h="4149" w="4458">
                  <a:moveTo>
                    <a:pt x="647" y="1"/>
                  </a:moveTo>
                  <a:cubicBezTo>
                    <a:pt x="637" y="1"/>
                    <a:pt x="626" y="1"/>
                    <a:pt x="615" y="1"/>
                  </a:cubicBezTo>
                  <a:cubicBezTo>
                    <a:pt x="260" y="24"/>
                    <a:pt x="0" y="334"/>
                    <a:pt x="23" y="678"/>
                  </a:cubicBezTo>
                  <a:lnTo>
                    <a:pt x="226" y="3556"/>
                  </a:lnTo>
                  <a:cubicBezTo>
                    <a:pt x="249" y="3866"/>
                    <a:pt x="486" y="4109"/>
                    <a:pt x="785" y="4143"/>
                  </a:cubicBezTo>
                  <a:cubicBezTo>
                    <a:pt x="824" y="4148"/>
                    <a:pt x="858" y="4148"/>
                    <a:pt x="903" y="4148"/>
                  </a:cubicBezTo>
                  <a:cubicBezTo>
                    <a:pt x="931" y="4148"/>
                    <a:pt x="960" y="4143"/>
                    <a:pt x="993" y="4137"/>
                  </a:cubicBezTo>
                  <a:lnTo>
                    <a:pt x="3245" y="4036"/>
                  </a:lnTo>
                  <a:lnTo>
                    <a:pt x="4458" y="4052"/>
                  </a:lnTo>
                  <a:cubicBezTo>
                    <a:pt x="4407" y="3432"/>
                    <a:pt x="3420" y="3178"/>
                    <a:pt x="3363" y="3167"/>
                  </a:cubicBezTo>
                  <a:cubicBezTo>
                    <a:pt x="3341" y="3155"/>
                    <a:pt x="3329" y="3155"/>
                    <a:pt x="3307" y="3155"/>
                  </a:cubicBezTo>
                  <a:lnTo>
                    <a:pt x="3273" y="3155"/>
                  </a:lnTo>
                  <a:lnTo>
                    <a:pt x="1293" y="3042"/>
                  </a:lnTo>
                  <a:lnTo>
                    <a:pt x="1293" y="673"/>
                  </a:lnTo>
                  <a:lnTo>
                    <a:pt x="1293" y="594"/>
                  </a:lnTo>
                  <a:cubicBezTo>
                    <a:pt x="1271" y="255"/>
                    <a:pt x="979" y="1"/>
                    <a:pt x="647" y="1"/>
                  </a:cubicBezTo>
                  <a:close/>
                </a:path>
              </a:pathLst>
            </a:custGeom>
            <a:solidFill>
              <a:srgbClr val="FFFFFF"/>
            </a:solid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1"/>
            <p:cNvSpPr/>
            <p:nvPr/>
          </p:nvSpPr>
          <p:spPr>
            <a:xfrm flipH="1">
              <a:off x="7637318" y="2158086"/>
              <a:ext cx="25332" cy="20861"/>
            </a:xfrm>
            <a:custGeom>
              <a:rect b="b" l="l" r="r" t="t"/>
              <a:pathLst>
                <a:path extrusionOk="0" fill="none" h="182" w="221">
                  <a:moveTo>
                    <a:pt x="0" y="1"/>
                  </a:moveTo>
                  <a:cubicBezTo>
                    <a:pt x="17" y="52"/>
                    <a:pt x="45" y="85"/>
                    <a:pt x="85" y="114"/>
                  </a:cubicBezTo>
                  <a:cubicBezTo>
                    <a:pt x="130" y="142"/>
                    <a:pt x="170" y="164"/>
                    <a:pt x="220" y="181"/>
                  </a:cubicBezTo>
                </a:path>
              </a:pathLst>
            </a:custGeom>
            <a:noFill/>
            <a:ln cap="rnd" cmpd="sng" w="12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9" name="Shape 2149"/>
        <p:cNvGrpSpPr/>
        <p:nvPr/>
      </p:nvGrpSpPr>
      <p:grpSpPr>
        <a:xfrm>
          <a:off x="0" y="0"/>
          <a:ext cx="0" cy="0"/>
          <a:chOff x="0" y="0"/>
          <a:chExt cx="0" cy="0"/>
        </a:xfrm>
      </p:grpSpPr>
      <p:sp>
        <p:nvSpPr>
          <p:cNvPr id="2150" name="Google Shape;2150;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 </a:t>
            </a:r>
            <a:r>
              <a:rPr lang="en">
                <a:highlight>
                  <a:schemeClr val="dk2"/>
                </a:highlight>
              </a:rPr>
              <a:t>you think?</a:t>
            </a:r>
            <a:endParaRPr>
              <a:highlight>
                <a:schemeClr val="dk2"/>
              </a:highlight>
            </a:endParaRPr>
          </a:p>
        </p:txBody>
      </p:sp>
      <p:sp>
        <p:nvSpPr>
          <p:cNvPr id="2151" name="Google Shape;2151;p72"/>
          <p:cNvSpPr txBox="1"/>
          <p:nvPr>
            <p:ph idx="1" type="subTitle"/>
          </p:nvPr>
        </p:nvSpPr>
        <p:spPr>
          <a:xfrm>
            <a:off x="941825" y="1745402"/>
            <a:ext cx="2395800" cy="673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t>
            </a:r>
            <a:r>
              <a:rPr lang="en"/>
              <a:t>Venus is the second planet from the Sun”</a:t>
            </a:r>
            <a:endParaRPr/>
          </a:p>
        </p:txBody>
      </p:sp>
      <p:sp>
        <p:nvSpPr>
          <p:cNvPr id="2152" name="Google Shape;2152;p72"/>
          <p:cNvSpPr txBox="1"/>
          <p:nvPr>
            <p:ph idx="2" type="subTitle"/>
          </p:nvPr>
        </p:nvSpPr>
        <p:spPr>
          <a:xfrm>
            <a:off x="3372150" y="2805477"/>
            <a:ext cx="2395800" cy="673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t>
            </a:r>
            <a:r>
              <a:rPr lang="en"/>
              <a:t>Mercury is the closest planet to the Sun”</a:t>
            </a:r>
            <a:endParaRPr/>
          </a:p>
        </p:txBody>
      </p:sp>
      <p:sp>
        <p:nvSpPr>
          <p:cNvPr id="2153" name="Google Shape;2153;p72"/>
          <p:cNvSpPr txBox="1"/>
          <p:nvPr>
            <p:ph idx="6" type="subTitle"/>
          </p:nvPr>
        </p:nvSpPr>
        <p:spPr>
          <a:xfrm>
            <a:off x="5802475" y="2277774"/>
            <a:ext cx="23997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—Joel </a:t>
            </a:r>
            <a:r>
              <a:rPr lang="en">
                <a:highlight>
                  <a:schemeClr val="dk2"/>
                </a:highlight>
              </a:rPr>
              <a:t>Pritchett</a:t>
            </a:r>
            <a:endParaRPr>
              <a:highlight>
                <a:schemeClr val="dk2"/>
              </a:highlight>
            </a:endParaRPr>
          </a:p>
        </p:txBody>
      </p:sp>
      <p:sp>
        <p:nvSpPr>
          <p:cNvPr id="2154" name="Google Shape;2154;p72"/>
          <p:cNvSpPr txBox="1"/>
          <p:nvPr>
            <p:ph idx="4" type="subTitle"/>
          </p:nvPr>
        </p:nvSpPr>
        <p:spPr>
          <a:xfrm>
            <a:off x="941825" y="2277775"/>
            <a:ext cx="2395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—James </a:t>
            </a:r>
            <a:r>
              <a:rPr lang="en">
                <a:highlight>
                  <a:schemeClr val="dk2"/>
                </a:highlight>
              </a:rPr>
              <a:t>Dean</a:t>
            </a:r>
            <a:endParaRPr>
              <a:highlight>
                <a:schemeClr val="dk2"/>
              </a:highlight>
            </a:endParaRPr>
          </a:p>
        </p:txBody>
      </p:sp>
      <p:sp>
        <p:nvSpPr>
          <p:cNvPr id="2155" name="Google Shape;2155;p72"/>
          <p:cNvSpPr txBox="1"/>
          <p:nvPr>
            <p:ph idx="5" type="subTitle"/>
          </p:nvPr>
        </p:nvSpPr>
        <p:spPr>
          <a:xfrm>
            <a:off x="3374102" y="3337850"/>
            <a:ext cx="2395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—Lily </a:t>
            </a:r>
            <a:r>
              <a:rPr lang="en">
                <a:highlight>
                  <a:schemeClr val="dk2"/>
                </a:highlight>
              </a:rPr>
              <a:t>Sprout</a:t>
            </a:r>
            <a:endParaRPr>
              <a:highlight>
                <a:schemeClr val="dk2"/>
              </a:highlight>
            </a:endParaRPr>
          </a:p>
        </p:txBody>
      </p:sp>
      <p:sp>
        <p:nvSpPr>
          <p:cNvPr id="2156" name="Google Shape;2156;p72"/>
          <p:cNvSpPr txBox="1"/>
          <p:nvPr>
            <p:ph idx="3" type="subTitle"/>
          </p:nvPr>
        </p:nvSpPr>
        <p:spPr>
          <a:xfrm>
            <a:off x="5802474" y="1745401"/>
            <a:ext cx="2399700" cy="673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t>
            </a:r>
            <a:r>
              <a:rPr lang="en"/>
              <a:t>Despite being red, Mars is a cold place”</a:t>
            </a:r>
            <a:endParaRPr/>
          </a:p>
        </p:txBody>
      </p:sp>
      <p:grpSp>
        <p:nvGrpSpPr>
          <p:cNvPr id="2157" name="Google Shape;2157;p72"/>
          <p:cNvGrpSpPr/>
          <p:nvPr/>
        </p:nvGrpSpPr>
        <p:grpSpPr>
          <a:xfrm>
            <a:off x="6541164" y="3061052"/>
            <a:ext cx="959766" cy="1294499"/>
            <a:chOff x="1440548" y="3667852"/>
            <a:chExt cx="959766" cy="1294499"/>
          </a:xfrm>
        </p:grpSpPr>
        <p:sp>
          <p:nvSpPr>
            <p:cNvPr id="2158" name="Google Shape;2158;p72"/>
            <p:cNvSpPr/>
            <p:nvPr/>
          </p:nvSpPr>
          <p:spPr>
            <a:xfrm>
              <a:off x="1444058" y="3667852"/>
              <a:ext cx="956256" cy="85149"/>
            </a:xfrm>
            <a:custGeom>
              <a:rect b="b" l="l" r="r" t="t"/>
              <a:pathLst>
                <a:path extrusionOk="0" h="1237" w="13892">
                  <a:moveTo>
                    <a:pt x="0" y="1"/>
                  </a:moveTo>
                  <a:lnTo>
                    <a:pt x="0" y="1236"/>
                  </a:lnTo>
                  <a:lnTo>
                    <a:pt x="13891" y="1236"/>
                  </a:lnTo>
                  <a:lnTo>
                    <a:pt x="13891" y="1"/>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2"/>
            <p:cNvSpPr/>
            <p:nvPr/>
          </p:nvSpPr>
          <p:spPr>
            <a:xfrm>
              <a:off x="1444058" y="3731179"/>
              <a:ext cx="956256" cy="1583"/>
            </a:xfrm>
            <a:custGeom>
              <a:rect b="b" l="l" r="r" t="t"/>
              <a:pathLst>
                <a:path extrusionOk="0" fill="none" h="23" w="13892">
                  <a:moveTo>
                    <a:pt x="0" y="0"/>
                  </a:moveTo>
                  <a:lnTo>
                    <a:pt x="13891" y="23"/>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2"/>
            <p:cNvSpPr/>
            <p:nvPr/>
          </p:nvSpPr>
          <p:spPr>
            <a:xfrm>
              <a:off x="1444058" y="3710598"/>
              <a:ext cx="956256" cy="69"/>
            </a:xfrm>
            <a:custGeom>
              <a:rect b="b" l="l" r="r" t="t"/>
              <a:pathLst>
                <a:path extrusionOk="0" fill="none" h="1" w="13892">
                  <a:moveTo>
                    <a:pt x="13891" y="0"/>
                  </a:moveTo>
                  <a:lnTo>
                    <a:pt x="0" y="0"/>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2"/>
            <p:cNvSpPr/>
            <p:nvPr/>
          </p:nvSpPr>
          <p:spPr>
            <a:xfrm>
              <a:off x="1440548" y="4879198"/>
              <a:ext cx="956256" cy="83153"/>
            </a:xfrm>
            <a:custGeom>
              <a:rect b="b" l="l" r="r" t="t"/>
              <a:pathLst>
                <a:path extrusionOk="0" h="1208" w="13892">
                  <a:moveTo>
                    <a:pt x="0" y="0"/>
                  </a:moveTo>
                  <a:lnTo>
                    <a:pt x="0" y="1208"/>
                  </a:lnTo>
                  <a:lnTo>
                    <a:pt x="13891" y="1208"/>
                  </a:lnTo>
                  <a:lnTo>
                    <a:pt x="13891" y="0"/>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2"/>
            <p:cNvSpPr/>
            <p:nvPr/>
          </p:nvSpPr>
          <p:spPr>
            <a:xfrm>
              <a:off x="1444058" y="4927382"/>
              <a:ext cx="956256" cy="1583"/>
            </a:xfrm>
            <a:custGeom>
              <a:rect b="b" l="l" r="r" t="t"/>
              <a:pathLst>
                <a:path extrusionOk="0" fill="none" h="23" w="13892">
                  <a:moveTo>
                    <a:pt x="0" y="0"/>
                  </a:moveTo>
                  <a:lnTo>
                    <a:pt x="13891" y="23"/>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2"/>
            <p:cNvSpPr/>
            <p:nvPr/>
          </p:nvSpPr>
          <p:spPr>
            <a:xfrm>
              <a:off x="1444058" y="4907558"/>
              <a:ext cx="956256" cy="69"/>
            </a:xfrm>
            <a:custGeom>
              <a:rect b="b" l="l" r="r" t="t"/>
              <a:pathLst>
                <a:path extrusionOk="0" fill="none" h="1" w="13892">
                  <a:moveTo>
                    <a:pt x="13891" y="0"/>
                  </a:moveTo>
                  <a:lnTo>
                    <a:pt x="0" y="0"/>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2"/>
            <p:cNvSpPr/>
            <p:nvPr/>
          </p:nvSpPr>
          <p:spPr>
            <a:xfrm>
              <a:off x="1495271" y="3754445"/>
              <a:ext cx="845982" cy="561694"/>
            </a:xfrm>
            <a:custGeom>
              <a:rect b="b" l="l" r="r" t="t"/>
              <a:pathLst>
                <a:path extrusionOk="0" h="8160" w="12290">
                  <a:moveTo>
                    <a:pt x="1" y="1"/>
                  </a:moveTo>
                  <a:cubicBezTo>
                    <a:pt x="1" y="4509"/>
                    <a:pt x="2754" y="8159"/>
                    <a:pt x="6145" y="8159"/>
                  </a:cubicBezTo>
                  <a:cubicBezTo>
                    <a:pt x="9536" y="8159"/>
                    <a:pt x="12289" y="4509"/>
                    <a:pt x="12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2"/>
            <p:cNvSpPr/>
            <p:nvPr/>
          </p:nvSpPr>
          <p:spPr>
            <a:xfrm>
              <a:off x="1554330" y="3886332"/>
              <a:ext cx="770608" cy="429806"/>
            </a:xfrm>
            <a:custGeom>
              <a:rect b="b" l="l" r="r" t="t"/>
              <a:pathLst>
                <a:path extrusionOk="0" h="6244" w="11195">
                  <a:moveTo>
                    <a:pt x="4269" y="1"/>
                  </a:moveTo>
                  <a:cubicBezTo>
                    <a:pt x="3976" y="1"/>
                    <a:pt x="3678" y="71"/>
                    <a:pt x="3403" y="173"/>
                  </a:cubicBezTo>
                  <a:cubicBezTo>
                    <a:pt x="3092" y="285"/>
                    <a:pt x="2799" y="438"/>
                    <a:pt x="2523" y="630"/>
                  </a:cubicBezTo>
                  <a:cubicBezTo>
                    <a:pt x="2297" y="788"/>
                    <a:pt x="2116" y="968"/>
                    <a:pt x="1947" y="1182"/>
                  </a:cubicBezTo>
                  <a:cubicBezTo>
                    <a:pt x="1654" y="1532"/>
                    <a:pt x="1394" y="1972"/>
                    <a:pt x="971" y="2181"/>
                  </a:cubicBezTo>
                  <a:cubicBezTo>
                    <a:pt x="814" y="2258"/>
                    <a:pt x="650" y="2290"/>
                    <a:pt x="485" y="2290"/>
                  </a:cubicBezTo>
                  <a:cubicBezTo>
                    <a:pt x="323" y="2290"/>
                    <a:pt x="160" y="2260"/>
                    <a:pt x="1" y="2209"/>
                  </a:cubicBezTo>
                  <a:lnTo>
                    <a:pt x="1" y="2209"/>
                  </a:lnTo>
                  <a:cubicBezTo>
                    <a:pt x="1061" y="4624"/>
                    <a:pt x="3036" y="6243"/>
                    <a:pt x="5293" y="6243"/>
                  </a:cubicBezTo>
                  <a:cubicBezTo>
                    <a:pt x="8103" y="6243"/>
                    <a:pt x="10467" y="3744"/>
                    <a:pt x="11195" y="330"/>
                  </a:cubicBezTo>
                  <a:lnTo>
                    <a:pt x="11195" y="330"/>
                  </a:lnTo>
                  <a:cubicBezTo>
                    <a:pt x="10314" y="376"/>
                    <a:pt x="9457" y="714"/>
                    <a:pt x="8842" y="1363"/>
                  </a:cubicBezTo>
                  <a:cubicBezTo>
                    <a:pt x="8650" y="1560"/>
                    <a:pt x="8475" y="1775"/>
                    <a:pt x="8272" y="1955"/>
                  </a:cubicBezTo>
                  <a:cubicBezTo>
                    <a:pt x="8097" y="2119"/>
                    <a:pt x="7888" y="2260"/>
                    <a:pt x="7651" y="2305"/>
                  </a:cubicBezTo>
                  <a:cubicBezTo>
                    <a:pt x="7592" y="2316"/>
                    <a:pt x="7534" y="2322"/>
                    <a:pt x="7476" y="2322"/>
                  </a:cubicBezTo>
                  <a:cubicBezTo>
                    <a:pt x="7017" y="2322"/>
                    <a:pt x="6629" y="1981"/>
                    <a:pt x="6348" y="1639"/>
                  </a:cubicBezTo>
                  <a:cubicBezTo>
                    <a:pt x="5981" y="1205"/>
                    <a:pt x="5660" y="725"/>
                    <a:pt x="5208" y="364"/>
                  </a:cubicBezTo>
                  <a:cubicBezTo>
                    <a:pt x="4971" y="173"/>
                    <a:pt x="4684" y="20"/>
                    <a:pt x="4362" y="3"/>
                  </a:cubicBezTo>
                  <a:cubicBezTo>
                    <a:pt x="4331" y="2"/>
                    <a:pt x="4300" y="1"/>
                    <a:pt x="4269"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2"/>
            <p:cNvSpPr/>
            <p:nvPr/>
          </p:nvSpPr>
          <p:spPr>
            <a:xfrm>
              <a:off x="1495271" y="3754445"/>
              <a:ext cx="845982" cy="561694"/>
            </a:xfrm>
            <a:custGeom>
              <a:rect b="b" l="l" r="r" t="t"/>
              <a:pathLst>
                <a:path extrusionOk="0" fill="none" h="8160" w="12290">
                  <a:moveTo>
                    <a:pt x="12289" y="1"/>
                  </a:moveTo>
                  <a:cubicBezTo>
                    <a:pt x="12289" y="4509"/>
                    <a:pt x="9536" y="8159"/>
                    <a:pt x="6145" y="8159"/>
                  </a:cubicBezTo>
                  <a:cubicBezTo>
                    <a:pt x="2754" y="8159"/>
                    <a:pt x="1" y="4509"/>
                    <a:pt x="1" y="1"/>
                  </a:cubicBezTo>
                  <a:close/>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2"/>
            <p:cNvSpPr/>
            <p:nvPr/>
          </p:nvSpPr>
          <p:spPr>
            <a:xfrm>
              <a:off x="1736878" y="3882615"/>
              <a:ext cx="342248" cy="192738"/>
            </a:xfrm>
            <a:custGeom>
              <a:rect b="b" l="l" r="r" t="t"/>
              <a:pathLst>
                <a:path extrusionOk="0" fill="none" h="2800" w="4972">
                  <a:moveTo>
                    <a:pt x="0" y="966"/>
                  </a:moveTo>
                  <a:cubicBezTo>
                    <a:pt x="0" y="966"/>
                    <a:pt x="1134" y="1"/>
                    <a:pt x="2060" y="345"/>
                  </a:cubicBezTo>
                  <a:cubicBezTo>
                    <a:pt x="3250" y="796"/>
                    <a:pt x="3600" y="2799"/>
                    <a:pt x="4971" y="2619"/>
                  </a:cubicBezTo>
                </a:path>
              </a:pathLst>
            </a:custGeom>
            <a:noFill/>
            <a:ln cap="rnd" cmpd="sng" w="18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2"/>
            <p:cNvSpPr/>
            <p:nvPr/>
          </p:nvSpPr>
          <p:spPr>
            <a:xfrm>
              <a:off x="1496097" y="4316064"/>
              <a:ext cx="845569" cy="562038"/>
            </a:xfrm>
            <a:custGeom>
              <a:rect b="b" l="l" r="r" t="t"/>
              <a:pathLst>
                <a:path extrusionOk="0" h="8165" w="12284">
                  <a:moveTo>
                    <a:pt x="6139" y="0"/>
                  </a:moveTo>
                  <a:cubicBezTo>
                    <a:pt x="2748" y="0"/>
                    <a:pt x="0" y="3656"/>
                    <a:pt x="0" y="8165"/>
                  </a:cubicBezTo>
                  <a:lnTo>
                    <a:pt x="12283" y="8165"/>
                  </a:lnTo>
                  <a:cubicBezTo>
                    <a:pt x="12283" y="3656"/>
                    <a:pt x="9535" y="0"/>
                    <a:pt x="6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2"/>
            <p:cNvSpPr/>
            <p:nvPr/>
          </p:nvSpPr>
          <p:spPr>
            <a:xfrm>
              <a:off x="1496097" y="4316064"/>
              <a:ext cx="845156" cy="560868"/>
            </a:xfrm>
            <a:custGeom>
              <a:rect b="b" l="l" r="r" t="t"/>
              <a:pathLst>
                <a:path extrusionOk="0" h="8148" w="12278">
                  <a:moveTo>
                    <a:pt x="6032" y="0"/>
                  </a:moveTo>
                  <a:cubicBezTo>
                    <a:pt x="5958" y="0"/>
                    <a:pt x="5885" y="12"/>
                    <a:pt x="5812" y="12"/>
                  </a:cubicBezTo>
                  <a:cubicBezTo>
                    <a:pt x="5812" y="29"/>
                    <a:pt x="5817" y="46"/>
                    <a:pt x="5817" y="68"/>
                  </a:cubicBezTo>
                  <a:cubicBezTo>
                    <a:pt x="5862" y="576"/>
                    <a:pt x="5857" y="1084"/>
                    <a:pt x="5829" y="1591"/>
                  </a:cubicBezTo>
                  <a:cubicBezTo>
                    <a:pt x="5806" y="2077"/>
                    <a:pt x="5772" y="2562"/>
                    <a:pt x="5721" y="3042"/>
                  </a:cubicBezTo>
                  <a:cubicBezTo>
                    <a:pt x="5676" y="3515"/>
                    <a:pt x="5603" y="3995"/>
                    <a:pt x="5479" y="4452"/>
                  </a:cubicBezTo>
                  <a:cubicBezTo>
                    <a:pt x="5366" y="4870"/>
                    <a:pt x="5208" y="5270"/>
                    <a:pt x="4977" y="5637"/>
                  </a:cubicBezTo>
                  <a:cubicBezTo>
                    <a:pt x="4785" y="5936"/>
                    <a:pt x="4553" y="6195"/>
                    <a:pt x="4277" y="6404"/>
                  </a:cubicBezTo>
                  <a:cubicBezTo>
                    <a:pt x="4001" y="6619"/>
                    <a:pt x="3685" y="6771"/>
                    <a:pt x="3369" y="6901"/>
                  </a:cubicBezTo>
                  <a:cubicBezTo>
                    <a:pt x="2979" y="7053"/>
                    <a:pt x="2573" y="7155"/>
                    <a:pt x="2161" y="7245"/>
                  </a:cubicBezTo>
                  <a:cubicBezTo>
                    <a:pt x="1631" y="7363"/>
                    <a:pt x="1106" y="7465"/>
                    <a:pt x="576" y="7550"/>
                  </a:cubicBezTo>
                  <a:cubicBezTo>
                    <a:pt x="384" y="7578"/>
                    <a:pt x="203" y="7606"/>
                    <a:pt x="12" y="7634"/>
                  </a:cubicBezTo>
                  <a:cubicBezTo>
                    <a:pt x="6" y="7803"/>
                    <a:pt x="0" y="7973"/>
                    <a:pt x="0" y="8148"/>
                  </a:cubicBezTo>
                  <a:lnTo>
                    <a:pt x="12277" y="8148"/>
                  </a:lnTo>
                  <a:cubicBezTo>
                    <a:pt x="12277" y="7476"/>
                    <a:pt x="12215" y="6822"/>
                    <a:pt x="12103" y="6190"/>
                  </a:cubicBezTo>
                  <a:cubicBezTo>
                    <a:pt x="11668" y="6150"/>
                    <a:pt x="11234" y="6116"/>
                    <a:pt x="10805" y="6083"/>
                  </a:cubicBezTo>
                  <a:cubicBezTo>
                    <a:pt x="10416" y="6049"/>
                    <a:pt x="10032" y="6021"/>
                    <a:pt x="9648" y="5992"/>
                  </a:cubicBezTo>
                  <a:cubicBezTo>
                    <a:pt x="9259" y="5964"/>
                    <a:pt x="8870" y="5925"/>
                    <a:pt x="8480" y="5863"/>
                  </a:cubicBezTo>
                  <a:cubicBezTo>
                    <a:pt x="8102" y="5800"/>
                    <a:pt x="7719" y="5716"/>
                    <a:pt x="7369" y="5569"/>
                  </a:cubicBezTo>
                  <a:cubicBezTo>
                    <a:pt x="7064" y="5439"/>
                    <a:pt x="6760" y="5264"/>
                    <a:pt x="6568" y="4982"/>
                  </a:cubicBezTo>
                  <a:cubicBezTo>
                    <a:pt x="6365" y="4678"/>
                    <a:pt x="6286" y="4305"/>
                    <a:pt x="6240" y="3950"/>
                  </a:cubicBezTo>
                  <a:cubicBezTo>
                    <a:pt x="6190" y="3583"/>
                    <a:pt x="6173" y="3211"/>
                    <a:pt x="6167" y="2844"/>
                  </a:cubicBezTo>
                  <a:cubicBezTo>
                    <a:pt x="6161" y="2613"/>
                    <a:pt x="6145" y="2387"/>
                    <a:pt x="6133" y="2156"/>
                  </a:cubicBezTo>
                  <a:cubicBezTo>
                    <a:pt x="6122" y="1874"/>
                    <a:pt x="6122" y="1591"/>
                    <a:pt x="6105" y="1309"/>
                  </a:cubicBezTo>
                  <a:cubicBezTo>
                    <a:pt x="6094" y="869"/>
                    <a:pt x="6077" y="440"/>
                    <a:pt x="6032" y="0"/>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2"/>
            <p:cNvSpPr/>
            <p:nvPr/>
          </p:nvSpPr>
          <p:spPr>
            <a:xfrm>
              <a:off x="1496097" y="4316064"/>
              <a:ext cx="845569" cy="562038"/>
            </a:xfrm>
            <a:custGeom>
              <a:rect b="b" l="l" r="r" t="t"/>
              <a:pathLst>
                <a:path extrusionOk="0" fill="none" h="8165" w="12284">
                  <a:moveTo>
                    <a:pt x="0" y="8165"/>
                  </a:moveTo>
                  <a:cubicBezTo>
                    <a:pt x="0" y="3656"/>
                    <a:pt x="2748" y="0"/>
                    <a:pt x="6139" y="0"/>
                  </a:cubicBezTo>
                  <a:cubicBezTo>
                    <a:pt x="9535" y="0"/>
                    <a:pt x="12283" y="3656"/>
                    <a:pt x="12283" y="8165"/>
                  </a:cubicBezTo>
                  <a:close/>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2"/>
            <p:cNvSpPr/>
            <p:nvPr/>
          </p:nvSpPr>
          <p:spPr>
            <a:xfrm>
              <a:off x="1626950" y="4626370"/>
              <a:ext cx="255653" cy="201618"/>
            </a:xfrm>
            <a:custGeom>
              <a:rect b="b" l="l" r="r" t="t"/>
              <a:pathLst>
                <a:path extrusionOk="0" fill="none" h="2929" w="3714">
                  <a:moveTo>
                    <a:pt x="3713" y="0"/>
                  </a:moveTo>
                  <a:cubicBezTo>
                    <a:pt x="3713" y="0"/>
                    <a:pt x="3363" y="2731"/>
                    <a:pt x="1" y="2929"/>
                  </a:cubicBezTo>
                </a:path>
              </a:pathLst>
            </a:custGeom>
            <a:noFill/>
            <a:ln cap="rnd" cmpd="sng" w="18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2"/>
            <p:cNvSpPr/>
            <p:nvPr/>
          </p:nvSpPr>
          <p:spPr>
            <a:xfrm>
              <a:off x="1902286" y="4560358"/>
              <a:ext cx="391946" cy="195767"/>
            </a:xfrm>
            <a:custGeom>
              <a:rect b="b" l="l" r="r" t="t"/>
              <a:pathLst>
                <a:path extrusionOk="0" fill="none" h="2844" w="5694">
                  <a:moveTo>
                    <a:pt x="165" y="0"/>
                  </a:moveTo>
                  <a:cubicBezTo>
                    <a:pt x="165" y="0"/>
                    <a:pt x="1" y="1433"/>
                    <a:pt x="1039" y="2037"/>
                  </a:cubicBezTo>
                  <a:cubicBezTo>
                    <a:pt x="2072" y="2646"/>
                    <a:pt x="5694" y="2844"/>
                    <a:pt x="5694" y="2844"/>
                  </a:cubicBezTo>
                </a:path>
              </a:pathLst>
            </a:custGeom>
            <a:noFill/>
            <a:ln cap="rnd" cmpd="sng" w="18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 name="Google Shape;2173;p72"/>
          <p:cNvGrpSpPr/>
          <p:nvPr/>
        </p:nvGrpSpPr>
        <p:grpSpPr>
          <a:xfrm>
            <a:off x="1643070" y="3287472"/>
            <a:ext cx="841124" cy="841658"/>
            <a:chOff x="1324425" y="2855400"/>
            <a:chExt cx="583790" cy="584200"/>
          </a:xfrm>
        </p:grpSpPr>
        <p:sp>
          <p:nvSpPr>
            <p:cNvPr id="2174" name="Google Shape;2174;p72"/>
            <p:cNvSpPr/>
            <p:nvPr/>
          </p:nvSpPr>
          <p:spPr>
            <a:xfrm>
              <a:off x="1324425" y="2855400"/>
              <a:ext cx="583790" cy="583377"/>
            </a:xfrm>
            <a:custGeom>
              <a:rect b="b" l="l" r="r" t="t"/>
              <a:pathLst>
                <a:path extrusionOk="0" h="8475" w="8481">
                  <a:moveTo>
                    <a:pt x="4243" y="0"/>
                  </a:moveTo>
                  <a:cubicBezTo>
                    <a:pt x="1902" y="0"/>
                    <a:pt x="0" y="1896"/>
                    <a:pt x="0" y="4238"/>
                  </a:cubicBezTo>
                  <a:cubicBezTo>
                    <a:pt x="0" y="6579"/>
                    <a:pt x="1902" y="8475"/>
                    <a:pt x="4243" y="8475"/>
                  </a:cubicBezTo>
                  <a:cubicBezTo>
                    <a:pt x="6579" y="8475"/>
                    <a:pt x="8481" y="6579"/>
                    <a:pt x="8481" y="4238"/>
                  </a:cubicBezTo>
                  <a:cubicBezTo>
                    <a:pt x="8481" y="1896"/>
                    <a:pt x="6579" y="0"/>
                    <a:pt x="42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2"/>
            <p:cNvSpPr/>
            <p:nvPr/>
          </p:nvSpPr>
          <p:spPr>
            <a:xfrm>
              <a:off x="1445986" y="3076771"/>
              <a:ext cx="462227" cy="362829"/>
            </a:xfrm>
            <a:custGeom>
              <a:rect b="b" l="l" r="r" t="t"/>
              <a:pathLst>
                <a:path extrusionOk="0" fill="none" h="5271" w="6715">
                  <a:moveTo>
                    <a:pt x="6585" y="0"/>
                  </a:moveTo>
                  <a:cubicBezTo>
                    <a:pt x="6669" y="333"/>
                    <a:pt x="6715" y="678"/>
                    <a:pt x="6715" y="1033"/>
                  </a:cubicBezTo>
                  <a:cubicBezTo>
                    <a:pt x="6715" y="3374"/>
                    <a:pt x="4819" y="5270"/>
                    <a:pt x="2477" y="5270"/>
                  </a:cubicBezTo>
                  <a:cubicBezTo>
                    <a:pt x="1552" y="5270"/>
                    <a:pt x="700" y="4971"/>
                    <a:pt x="0" y="4475"/>
                  </a:cubicBezTo>
                </a:path>
              </a:pathLst>
            </a:custGeom>
            <a:solidFill>
              <a:schemeClr val="accent2"/>
            </a:solid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2"/>
            <p:cNvSpPr/>
            <p:nvPr/>
          </p:nvSpPr>
          <p:spPr>
            <a:xfrm>
              <a:off x="1422307" y="2952869"/>
              <a:ext cx="388436" cy="388436"/>
            </a:xfrm>
            <a:custGeom>
              <a:rect b="b" l="l" r="r" t="t"/>
              <a:pathLst>
                <a:path extrusionOk="0" fill="none" h="5643" w="5643">
                  <a:moveTo>
                    <a:pt x="5642" y="2822"/>
                  </a:moveTo>
                  <a:cubicBezTo>
                    <a:pt x="5642" y="4379"/>
                    <a:pt x="4379" y="5643"/>
                    <a:pt x="2821" y="5643"/>
                  </a:cubicBezTo>
                  <a:cubicBezTo>
                    <a:pt x="1258" y="5643"/>
                    <a:pt x="0" y="4379"/>
                    <a:pt x="0" y="2822"/>
                  </a:cubicBezTo>
                  <a:cubicBezTo>
                    <a:pt x="0" y="1264"/>
                    <a:pt x="1258" y="1"/>
                    <a:pt x="2821" y="1"/>
                  </a:cubicBezTo>
                  <a:cubicBezTo>
                    <a:pt x="4379" y="1"/>
                    <a:pt x="5642" y="1264"/>
                    <a:pt x="5642" y="2822"/>
                  </a:cubicBezTo>
                  <a:close/>
                </a:path>
              </a:pathLst>
            </a:custGeom>
            <a:solidFill>
              <a:schemeClr val="accent2"/>
            </a:solidFill>
            <a:ln cap="rnd" cmpd="sng" w="18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2"/>
            <p:cNvSpPr/>
            <p:nvPr/>
          </p:nvSpPr>
          <p:spPr>
            <a:xfrm>
              <a:off x="1541940" y="3072503"/>
              <a:ext cx="148408" cy="148821"/>
            </a:xfrm>
            <a:custGeom>
              <a:rect b="b" l="l" r="r" t="t"/>
              <a:pathLst>
                <a:path extrusionOk="0" fill="none" h="2162" w="2156">
                  <a:moveTo>
                    <a:pt x="1303" y="125"/>
                  </a:moveTo>
                  <a:cubicBezTo>
                    <a:pt x="1828" y="249"/>
                    <a:pt x="2155" y="779"/>
                    <a:pt x="2037" y="1304"/>
                  </a:cubicBezTo>
                  <a:cubicBezTo>
                    <a:pt x="1913" y="1834"/>
                    <a:pt x="1382" y="2161"/>
                    <a:pt x="858" y="2037"/>
                  </a:cubicBezTo>
                  <a:cubicBezTo>
                    <a:pt x="327" y="1913"/>
                    <a:pt x="0" y="1383"/>
                    <a:pt x="124" y="858"/>
                  </a:cubicBezTo>
                  <a:cubicBezTo>
                    <a:pt x="248" y="328"/>
                    <a:pt x="779" y="0"/>
                    <a:pt x="1303" y="125"/>
                  </a:cubicBezTo>
                  <a:close/>
                </a:path>
              </a:pathLst>
            </a:custGeom>
            <a:solidFill>
              <a:schemeClr val="accent2"/>
            </a:solidFill>
            <a:ln cap="rnd" cmpd="sng" w="18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2"/>
            <p:cNvSpPr/>
            <p:nvPr/>
          </p:nvSpPr>
          <p:spPr>
            <a:xfrm>
              <a:off x="1602858" y="3133491"/>
              <a:ext cx="27259" cy="27259"/>
            </a:xfrm>
            <a:custGeom>
              <a:rect b="b" l="l" r="r" t="t"/>
              <a:pathLst>
                <a:path extrusionOk="0" h="396" w="396">
                  <a:moveTo>
                    <a:pt x="198" y="0"/>
                  </a:moveTo>
                  <a:cubicBezTo>
                    <a:pt x="91" y="0"/>
                    <a:pt x="1" y="85"/>
                    <a:pt x="1" y="198"/>
                  </a:cubicBezTo>
                  <a:cubicBezTo>
                    <a:pt x="1" y="305"/>
                    <a:pt x="91" y="395"/>
                    <a:pt x="198" y="395"/>
                  </a:cubicBezTo>
                  <a:cubicBezTo>
                    <a:pt x="300" y="395"/>
                    <a:pt x="396" y="311"/>
                    <a:pt x="396" y="198"/>
                  </a:cubicBezTo>
                  <a:cubicBezTo>
                    <a:pt x="396" y="96"/>
                    <a:pt x="300" y="0"/>
                    <a:pt x="1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2"/>
            <p:cNvSpPr/>
            <p:nvPr/>
          </p:nvSpPr>
          <p:spPr>
            <a:xfrm>
              <a:off x="1614904" y="2861595"/>
              <a:ext cx="286698" cy="287111"/>
            </a:xfrm>
            <a:custGeom>
              <a:rect b="b" l="l" r="r" t="t"/>
              <a:pathLst>
                <a:path extrusionOk="0" fill="none" h="4171" w="4165">
                  <a:moveTo>
                    <a:pt x="4165" y="1"/>
                  </a:moveTo>
                  <a:lnTo>
                    <a:pt x="1" y="4170"/>
                  </a:lnTo>
                </a:path>
              </a:pathLst>
            </a:custGeom>
            <a:solidFill>
              <a:schemeClr val="accent2"/>
            </a:solid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 name="Google Shape;2180;p72"/>
          <p:cNvGrpSpPr/>
          <p:nvPr/>
        </p:nvGrpSpPr>
        <p:grpSpPr>
          <a:xfrm flipH="1">
            <a:off x="3823205" y="1745401"/>
            <a:ext cx="1497589" cy="763461"/>
            <a:chOff x="4374144" y="596651"/>
            <a:chExt cx="1497589" cy="763461"/>
          </a:xfrm>
        </p:grpSpPr>
        <p:grpSp>
          <p:nvGrpSpPr>
            <p:cNvPr id="2181" name="Google Shape;2181;p72"/>
            <p:cNvGrpSpPr/>
            <p:nvPr/>
          </p:nvGrpSpPr>
          <p:grpSpPr>
            <a:xfrm>
              <a:off x="4374144" y="992983"/>
              <a:ext cx="1065355" cy="367129"/>
              <a:chOff x="4974219" y="935833"/>
              <a:chExt cx="1065355" cy="367129"/>
            </a:xfrm>
          </p:grpSpPr>
          <p:sp>
            <p:nvSpPr>
              <p:cNvPr id="2182" name="Google Shape;2182;p72"/>
              <p:cNvSpPr/>
              <p:nvPr/>
            </p:nvSpPr>
            <p:spPr>
              <a:xfrm>
                <a:off x="4974219" y="935833"/>
                <a:ext cx="1065355" cy="367129"/>
              </a:xfrm>
              <a:custGeom>
                <a:rect b="b" l="l" r="r" t="t"/>
                <a:pathLst>
                  <a:path extrusionOk="0" h="4534" w="13157">
                    <a:moveTo>
                      <a:pt x="0" y="0"/>
                    </a:moveTo>
                    <a:lnTo>
                      <a:pt x="0" y="3453"/>
                    </a:lnTo>
                    <a:lnTo>
                      <a:pt x="11504" y="3453"/>
                    </a:lnTo>
                    <a:lnTo>
                      <a:pt x="12690" y="4534"/>
                    </a:lnTo>
                    <a:lnTo>
                      <a:pt x="12690" y="3453"/>
                    </a:lnTo>
                    <a:lnTo>
                      <a:pt x="13156" y="3453"/>
                    </a:lnTo>
                    <a:lnTo>
                      <a:pt x="131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2"/>
              <p:cNvSpPr/>
              <p:nvPr/>
            </p:nvSpPr>
            <p:spPr>
              <a:xfrm>
                <a:off x="5029928" y="1002715"/>
                <a:ext cx="954747" cy="114981"/>
              </a:xfrm>
              <a:custGeom>
                <a:rect b="b" l="l" r="r" t="t"/>
                <a:pathLst>
                  <a:path extrusionOk="0" fill="none" h="1420" w="11791">
                    <a:moveTo>
                      <a:pt x="1" y="837"/>
                    </a:moveTo>
                    <a:cubicBezTo>
                      <a:pt x="138" y="689"/>
                      <a:pt x="297" y="572"/>
                      <a:pt x="499" y="477"/>
                    </a:cubicBezTo>
                    <a:cubicBezTo>
                      <a:pt x="562" y="456"/>
                      <a:pt x="647" y="424"/>
                      <a:pt x="710" y="456"/>
                    </a:cubicBezTo>
                    <a:cubicBezTo>
                      <a:pt x="763" y="477"/>
                      <a:pt x="785" y="530"/>
                      <a:pt x="816" y="583"/>
                    </a:cubicBezTo>
                    <a:cubicBezTo>
                      <a:pt x="933" y="848"/>
                      <a:pt x="1028" y="1155"/>
                      <a:pt x="1304" y="1293"/>
                    </a:cubicBezTo>
                    <a:cubicBezTo>
                      <a:pt x="1579" y="1420"/>
                      <a:pt x="1929" y="1272"/>
                      <a:pt x="2162" y="1091"/>
                    </a:cubicBezTo>
                    <a:cubicBezTo>
                      <a:pt x="2490" y="837"/>
                      <a:pt x="3030" y="308"/>
                      <a:pt x="2659" y="85"/>
                    </a:cubicBezTo>
                    <a:cubicBezTo>
                      <a:pt x="2564" y="0"/>
                      <a:pt x="2405" y="32"/>
                      <a:pt x="2310" y="128"/>
                    </a:cubicBezTo>
                    <a:cubicBezTo>
                      <a:pt x="2236" y="212"/>
                      <a:pt x="2225" y="350"/>
                      <a:pt x="2246" y="466"/>
                    </a:cubicBezTo>
                    <a:cubicBezTo>
                      <a:pt x="2299" y="636"/>
                      <a:pt x="2469" y="784"/>
                      <a:pt x="2659" y="827"/>
                    </a:cubicBezTo>
                    <a:cubicBezTo>
                      <a:pt x="2945" y="880"/>
                      <a:pt x="3221" y="678"/>
                      <a:pt x="3475" y="509"/>
                    </a:cubicBezTo>
                    <a:cubicBezTo>
                      <a:pt x="3729" y="339"/>
                      <a:pt x="4047" y="191"/>
                      <a:pt x="4312" y="339"/>
                    </a:cubicBezTo>
                    <a:cubicBezTo>
                      <a:pt x="4545" y="466"/>
                      <a:pt x="4609" y="774"/>
                      <a:pt x="4810" y="954"/>
                    </a:cubicBezTo>
                    <a:cubicBezTo>
                      <a:pt x="5096" y="1208"/>
                      <a:pt x="5594" y="1102"/>
                      <a:pt x="5848" y="816"/>
                    </a:cubicBezTo>
                    <a:cubicBezTo>
                      <a:pt x="5890" y="763"/>
                      <a:pt x="5922" y="689"/>
                      <a:pt x="5922" y="625"/>
                    </a:cubicBezTo>
                    <a:cubicBezTo>
                      <a:pt x="5922" y="562"/>
                      <a:pt x="5890" y="519"/>
                      <a:pt x="5784" y="519"/>
                    </a:cubicBezTo>
                    <a:cubicBezTo>
                      <a:pt x="5551" y="625"/>
                      <a:pt x="5858" y="922"/>
                      <a:pt x="6070" y="943"/>
                    </a:cubicBezTo>
                    <a:cubicBezTo>
                      <a:pt x="6282" y="964"/>
                      <a:pt x="6483" y="858"/>
                      <a:pt x="6685" y="784"/>
                    </a:cubicBezTo>
                    <a:cubicBezTo>
                      <a:pt x="6875" y="721"/>
                      <a:pt x="7130" y="678"/>
                      <a:pt x="7278" y="816"/>
                    </a:cubicBezTo>
                    <a:cubicBezTo>
                      <a:pt x="7384" y="901"/>
                      <a:pt x="7426" y="1049"/>
                      <a:pt x="7532" y="1144"/>
                    </a:cubicBezTo>
                    <a:cubicBezTo>
                      <a:pt x="7712" y="1293"/>
                      <a:pt x="7977" y="1197"/>
                      <a:pt x="8189" y="1081"/>
                    </a:cubicBezTo>
                    <a:cubicBezTo>
                      <a:pt x="8390" y="954"/>
                      <a:pt x="8623" y="827"/>
                      <a:pt x="8856" y="901"/>
                    </a:cubicBezTo>
                    <a:cubicBezTo>
                      <a:pt x="8962" y="943"/>
                      <a:pt x="9036" y="1017"/>
                      <a:pt x="9132" y="1081"/>
                    </a:cubicBezTo>
                    <a:cubicBezTo>
                      <a:pt x="9354" y="1229"/>
                      <a:pt x="9661" y="1272"/>
                      <a:pt x="9926" y="1187"/>
                    </a:cubicBezTo>
                    <a:cubicBezTo>
                      <a:pt x="10191" y="1091"/>
                      <a:pt x="10466" y="880"/>
                      <a:pt x="10721" y="996"/>
                    </a:cubicBezTo>
                    <a:cubicBezTo>
                      <a:pt x="10816" y="1038"/>
                      <a:pt x="10869" y="1113"/>
                      <a:pt x="10943" y="1187"/>
                    </a:cubicBezTo>
                    <a:cubicBezTo>
                      <a:pt x="11070" y="1293"/>
                      <a:pt x="11240" y="1346"/>
                      <a:pt x="11398" y="1324"/>
                    </a:cubicBezTo>
                    <a:cubicBezTo>
                      <a:pt x="11526" y="1324"/>
                      <a:pt x="11663" y="1272"/>
                      <a:pt x="11727" y="1166"/>
                    </a:cubicBezTo>
                    <a:cubicBezTo>
                      <a:pt x="11790" y="1060"/>
                      <a:pt x="11790" y="901"/>
                      <a:pt x="11684" y="837"/>
                    </a:cubicBezTo>
                    <a:cubicBezTo>
                      <a:pt x="11579" y="774"/>
                      <a:pt x="11398" y="837"/>
                      <a:pt x="11409" y="975"/>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2"/>
              <p:cNvSpPr/>
              <p:nvPr/>
            </p:nvSpPr>
            <p:spPr>
              <a:xfrm>
                <a:off x="5125151" y="935833"/>
                <a:ext cx="914422" cy="367129"/>
              </a:xfrm>
              <a:custGeom>
                <a:rect b="b" l="l" r="r" t="t"/>
                <a:pathLst>
                  <a:path extrusionOk="0" fill="none" h="4534" w="11293">
                    <a:moveTo>
                      <a:pt x="0" y="0"/>
                    </a:moveTo>
                    <a:lnTo>
                      <a:pt x="11292" y="0"/>
                    </a:lnTo>
                    <a:lnTo>
                      <a:pt x="11292" y="3453"/>
                    </a:lnTo>
                    <a:lnTo>
                      <a:pt x="10826" y="3453"/>
                    </a:lnTo>
                    <a:lnTo>
                      <a:pt x="10826" y="4534"/>
                    </a:lnTo>
                    <a:lnTo>
                      <a:pt x="9640" y="3453"/>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 name="Google Shape;2185;p72"/>
            <p:cNvGrpSpPr/>
            <p:nvPr/>
          </p:nvGrpSpPr>
          <p:grpSpPr>
            <a:xfrm>
              <a:off x="5079463" y="596651"/>
              <a:ext cx="792271" cy="606237"/>
              <a:chOff x="7260788" y="853772"/>
              <a:chExt cx="792271" cy="606237"/>
            </a:xfrm>
          </p:grpSpPr>
          <p:sp>
            <p:nvSpPr>
              <p:cNvPr id="2186" name="Google Shape;2186;p72"/>
              <p:cNvSpPr/>
              <p:nvPr/>
            </p:nvSpPr>
            <p:spPr>
              <a:xfrm flipH="1">
                <a:off x="7260788" y="853772"/>
                <a:ext cx="792271" cy="606237"/>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2"/>
              <p:cNvSpPr/>
              <p:nvPr/>
            </p:nvSpPr>
            <p:spPr>
              <a:xfrm flipH="1">
                <a:off x="7855671" y="1022097"/>
                <a:ext cx="104445" cy="104294"/>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2"/>
              <p:cNvSpPr/>
              <p:nvPr/>
            </p:nvSpPr>
            <p:spPr>
              <a:xfrm flipH="1">
                <a:off x="7607120" y="1022097"/>
                <a:ext cx="104445" cy="104294"/>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2"/>
              <p:cNvSpPr/>
              <p:nvPr/>
            </p:nvSpPr>
            <p:spPr>
              <a:xfrm flipH="1">
                <a:off x="7358721" y="1022097"/>
                <a:ext cx="104294" cy="104294"/>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3" name="Shape 2193"/>
        <p:cNvGrpSpPr/>
        <p:nvPr/>
      </p:nvGrpSpPr>
      <p:grpSpPr>
        <a:xfrm>
          <a:off x="0" y="0"/>
          <a:ext cx="0" cy="0"/>
          <a:chOff x="0" y="0"/>
          <a:chExt cx="0" cy="0"/>
        </a:xfrm>
      </p:grpSpPr>
      <p:sp>
        <p:nvSpPr>
          <p:cNvPr id="2194" name="Google Shape;2194;p73"/>
          <p:cNvSpPr txBox="1"/>
          <p:nvPr>
            <p:ph type="title"/>
          </p:nvPr>
        </p:nvSpPr>
        <p:spPr>
          <a:xfrm>
            <a:off x="713225" y="589640"/>
            <a:ext cx="4448100" cy="125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195" name="Google Shape;2195;p73"/>
          <p:cNvSpPr txBox="1"/>
          <p:nvPr>
            <p:ph idx="1" type="subTitle"/>
          </p:nvPr>
        </p:nvSpPr>
        <p:spPr>
          <a:xfrm>
            <a:off x="713225" y="1891090"/>
            <a:ext cx="44481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sz="2100">
                <a:latin typeface="Bakbak One"/>
                <a:ea typeface="Bakbak One"/>
                <a:cs typeface="Bakbak One"/>
                <a:sym typeface="Bakbak One"/>
              </a:rPr>
              <a:t>Do you have </a:t>
            </a:r>
            <a:r>
              <a:rPr lang="en" sz="2100">
                <a:highlight>
                  <a:schemeClr val="dk2"/>
                </a:highlight>
                <a:latin typeface="Bakbak One"/>
                <a:ea typeface="Bakbak One"/>
                <a:cs typeface="Bakbak One"/>
                <a:sym typeface="Bakbak One"/>
              </a:rPr>
              <a:t>any questions?</a:t>
            </a:r>
            <a:endParaRPr sz="2100">
              <a:highlight>
                <a:schemeClr val="dk2"/>
              </a:highlight>
              <a:latin typeface="Bakbak One"/>
              <a:ea typeface="Bakbak One"/>
              <a:cs typeface="Bakbak One"/>
              <a:sym typeface="Bakbak One"/>
            </a:endParaRPr>
          </a:p>
          <a:p>
            <a:pPr indent="0" lvl="0" marL="0" rtl="0" algn="ctr">
              <a:spcBef>
                <a:spcPts val="0"/>
              </a:spcBef>
              <a:spcAft>
                <a:spcPts val="0"/>
              </a:spcAft>
              <a:buClr>
                <a:schemeClr val="lt1"/>
              </a:buClr>
              <a:buSzPts val="1100"/>
              <a:buFont typeface="Arial"/>
              <a:buNone/>
            </a:pPr>
            <a:r>
              <a:rPr lang="en" sz="1600"/>
              <a:t>youremail@freepik.com | +91  620 421 838 </a:t>
            </a:r>
            <a:endParaRPr sz="1600"/>
          </a:p>
          <a:p>
            <a:pPr indent="0" lvl="0" marL="0" rtl="0" algn="ctr">
              <a:spcBef>
                <a:spcPts val="0"/>
              </a:spcBef>
              <a:spcAft>
                <a:spcPts val="0"/>
              </a:spcAft>
              <a:buNone/>
            </a:pPr>
            <a:r>
              <a:rPr lang="en" sz="1600"/>
              <a:t>yourwebsite.com</a:t>
            </a:r>
            <a:endParaRPr sz="1600"/>
          </a:p>
        </p:txBody>
      </p:sp>
      <p:sp>
        <p:nvSpPr>
          <p:cNvPr id="2196" name="Google Shape;2196;p73"/>
          <p:cNvSpPr txBox="1"/>
          <p:nvPr/>
        </p:nvSpPr>
        <p:spPr>
          <a:xfrm>
            <a:off x="715325" y="4257460"/>
            <a:ext cx="4443900" cy="29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nrope"/>
                <a:ea typeface="Manrope"/>
                <a:cs typeface="Manrope"/>
                <a:sym typeface="Manrope"/>
              </a:rPr>
              <a:t>Please keep this slide for attribution</a:t>
            </a:r>
            <a:endParaRPr sz="1200">
              <a:solidFill>
                <a:schemeClr val="dk1"/>
              </a:solidFill>
              <a:latin typeface="Manrope"/>
              <a:ea typeface="Manrope"/>
              <a:cs typeface="Manrope"/>
              <a:sym typeface="Manrope"/>
            </a:endParaRPr>
          </a:p>
        </p:txBody>
      </p:sp>
      <p:grpSp>
        <p:nvGrpSpPr>
          <p:cNvPr id="2197" name="Google Shape;2197;p73"/>
          <p:cNvGrpSpPr/>
          <p:nvPr/>
        </p:nvGrpSpPr>
        <p:grpSpPr>
          <a:xfrm>
            <a:off x="6097895" y="540006"/>
            <a:ext cx="2332890" cy="3951574"/>
            <a:chOff x="6097895" y="540006"/>
            <a:chExt cx="2332890" cy="3951574"/>
          </a:xfrm>
        </p:grpSpPr>
        <p:grpSp>
          <p:nvGrpSpPr>
            <p:cNvPr id="2198" name="Google Shape;2198;p73"/>
            <p:cNvGrpSpPr/>
            <p:nvPr/>
          </p:nvGrpSpPr>
          <p:grpSpPr>
            <a:xfrm>
              <a:off x="6119557" y="3310158"/>
              <a:ext cx="500350" cy="1113171"/>
              <a:chOff x="5347250" y="3245575"/>
              <a:chExt cx="304850" cy="678225"/>
            </a:xfrm>
          </p:grpSpPr>
          <p:sp>
            <p:nvSpPr>
              <p:cNvPr id="2199" name="Google Shape;2199;p73"/>
              <p:cNvSpPr/>
              <p:nvPr/>
            </p:nvSpPr>
            <p:spPr>
              <a:xfrm>
                <a:off x="5366600" y="3666100"/>
                <a:ext cx="270125" cy="257700"/>
              </a:xfrm>
              <a:custGeom>
                <a:rect b="b" l="l" r="r" t="t"/>
                <a:pathLst>
                  <a:path extrusionOk="0" h="10308" w="10805">
                    <a:moveTo>
                      <a:pt x="0" y="1"/>
                    </a:moveTo>
                    <a:lnTo>
                      <a:pt x="1398" y="10308"/>
                    </a:lnTo>
                    <a:lnTo>
                      <a:pt x="9618" y="10308"/>
                    </a:lnTo>
                    <a:lnTo>
                      <a:pt x="10805" y="1"/>
                    </a:lnTo>
                    <a:close/>
                  </a:path>
                </a:pathLst>
              </a:custGeom>
              <a:solidFill>
                <a:srgbClr val="FFFFFF"/>
              </a:solid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3"/>
              <p:cNvSpPr/>
              <p:nvPr/>
            </p:nvSpPr>
            <p:spPr>
              <a:xfrm>
                <a:off x="5566275" y="3318150"/>
                <a:ext cx="85825" cy="347975"/>
              </a:xfrm>
              <a:custGeom>
                <a:rect b="b" l="l" r="r" t="t"/>
                <a:pathLst>
                  <a:path extrusionOk="0" h="13919" w="3433">
                    <a:moveTo>
                      <a:pt x="2807" y="0"/>
                    </a:moveTo>
                    <a:cubicBezTo>
                      <a:pt x="2807" y="0"/>
                      <a:pt x="0" y="7945"/>
                      <a:pt x="85" y="8919"/>
                    </a:cubicBezTo>
                    <a:cubicBezTo>
                      <a:pt x="159" y="9904"/>
                      <a:pt x="1144" y="13919"/>
                      <a:pt x="1144" y="13919"/>
                    </a:cubicBezTo>
                    <a:lnTo>
                      <a:pt x="1811" y="13919"/>
                    </a:lnTo>
                    <a:cubicBezTo>
                      <a:pt x="1811" y="13919"/>
                      <a:pt x="3083" y="10116"/>
                      <a:pt x="3284" y="8898"/>
                    </a:cubicBezTo>
                    <a:cubicBezTo>
                      <a:pt x="3432" y="7998"/>
                      <a:pt x="2818" y="64"/>
                      <a:pt x="2807" y="0"/>
                    </a:cubicBezTo>
                    <a:close/>
                  </a:path>
                </a:pathLst>
              </a:custGeom>
              <a:solidFill>
                <a:srgbClr val="FFFFFF"/>
              </a:solid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3"/>
              <p:cNvSpPr/>
              <p:nvPr/>
            </p:nvSpPr>
            <p:spPr>
              <a:xfrm>
                <a:off x="5603075" y="3318150"/>
                <a:ext cx="33650" cy="347975"/>
              </a:xfrm>
              <a:custGeom>
                <a:rect b="b" l="l" r="r" t="t"/>
                <a:pathLst>
                  <a:path extrusionOk="0" fill="none" h="13919" w="1346">
                    <a:moveTo>
                      <a:pt x="1346" y="0"/>
                    </a:moveTo>
                    <a:lnTo>
                      <a:pt x="1" y="13919"/>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3"/>
              <p:cNvSpPr/>
              <p:nvPr/>
            </p:nvSpPr>
            <p:spPr>
              <a:xfrm>
                <a:off x="5533175" y="3245575"/>
                <a:ext cx="82100" cy="420825"/>
              </a:xfrm>
              <a:custGeom>
                <a:rect b="b" l="l" r="r" t="t"/>
                <a:pathLst>
                  <a:path extrusionOk="0" h="16833" w="3284">
                    <a:moveTo>
                      <a:pt x="2013" y="1"/>
                    </a:moveTo>
                    <a:cubicBezTo>
                      <a:pt x="2013" y="1"/>
                      <a:pt x="53" y="5392"/>
                      <a:pt x="32" y="6314"/>
                    </a:cubicBezTo>
                    <a:cubicBezTo>
                      <a:pt x="0" y="7235"/>
                      <a:pt x="1303" y="16822"/>
                      <a:pt x="1303" y="16822"/>
                    </a:cubicBezTo>
                    <a:lnTo>
                      <a:pt x="1303" y="16832"/>
                    </a:lnTo>
                    <a:lnTo>
                      <a:pt x="1652" y="16832"/>
                    </a:lnTo>
                    <a:cubicBezTo>
                      <a:pt x="1652" y="16832"/>
                      <a:pt x="3284" y="6663"/>
                      <a:pt x="3284" y="6176"/>
                    </a:cubicBezTo>
                    <a:cubicBezTo>
                      <a:pt x="3284" y="5678"/>
                      <a:pt x="2013" y="1"/>
                      <a:pt x="2013" y="1"/>
                    </a:cubicBezTo>
                    <a:close/>
                  </a:path>
                </a:pathLst>
              </a:custGeom>
              <a:solidFill>
                <a:srgbClr val="FFFFFF"/>
              </a:solid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3"/>
              <p:cNvSpPr/>
              <p:nvPr/>
            </p:nvSpPr>
            <p:spPr>
              <a:xfrm>
                <a:off x="5569450" y="3245575"/>
                <a:ext cx="14050" cy="420550"/>
              </a:xfrm>
              <a:custGeom>
                <a:rect b="b" l="l" r="r" t="t"/>
                <a:pathLst>
                  <a:path extrusionOk="0" fill="none" h="16822" w="562">
                    <a:moveTo>
                      <a:pt x="562" y="1"/>
                    </a:moveTo>
                    <a:lnTo>
                      <a:pt x="0" y="16822"/>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3"/>
              <p:cNvSpPr/>
              <p:nvPr/>
            </p:nvSpPr>
            <p:spPr>
              <a:xfrm>
                <a:off x="5403400" y="3245575"/>
                <a:ext cx="82125" cy="420825"/>
              </a:xfrm>
              <a:custGeom>
                <a:rect b="b" l="l" r="r" t="t"/>
                <a:pathLst>
                  <a:path extrusionOk="0" h="16833" w="3285">
                    <a:moveTo>
                      <a:pt x="2013" y="1"/>
                    </a:moveTo>
                    <a:cubicBezTo>
                      <a:pt x="2013" y="1"/>
                      <a:pt x="54" y="5392"/>
                      <a:pt x="32" y="6314"/>
                    </a:cubicBezTo>
                    <a:cubicBezTo>
                      <a:pt x="1" y="7235"/>
                      <a:pt x="1303" y="16822"/>
                      <a:pt x="1303" y="16822"/>
                    </a:cubicBezTo>
                    <a:lnTo>
                      <a:pt x="1303" y="16832"/>
                    </a:lnTo>
                    <a:lnTo>
                      <a:pt x="1653" y="16832"/>
                    </a:lnTo>
                    <a:cubicBezTo>
                      <a:pt x="1653" y="16832"/>
                      <a:pt x="3284" y="6663"/>
                      <a:pt x="3284" y="6176"/>
                    </a:cubicBezTo>
                    <a:cubicBezTo>
                      <a:pt x="3284" y="5678"/>
                      <a:pt x="2013" y="1"/>
                      <a:pt x="2013" y="1"/>
                    </a:cubicBezTo>
                    <a:close/>
                  </a:path>
                </a:pathLst>
              </a:custGeom>
              <a:solidFill>
                <a:srgbClr val="FFFFFF"/>
              </a:solid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3"/>
              <p:cNvSpPr/>
              <p:nvPr/>
            </p:nvSpPr>
            <p:spPr>
              <a:xfrm>
                <a:off x="5439950" y="3245575"/>
                <a:ext cx="13800" cy="420550"/>
              </a:xfrm>
              <a:custGeom>
                <a:rect b="b" l="l" r="r" t="t"/>
                <a:pathLst>
                  <a:path extrusionOk="0" fill="none" h="16822" w="552">
                    <a:moveTo>
                      <a:pt x="551" y="1"/>
                    </a:moveTo>
                    <a:lnTo>
                      <a:pt x="0" y="16822"/>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3"/>
              <p:cNvSpPr/>
              <p:nvPr/>
            </p:nvSpPr>
            <p:spPr>
              <a:xfrm>
                <a:off x="5455825" y="3318150"/>
                <a:ext cx="70475" cy="347975"/>
              </a:xfrm>
              <a:custGeom>
                <a:rect b="b" l="l" r="r" t="t"/>
                <a:pathLst>
                  <a:path extrusionOk="0" h="13919" w="2819">
                    <a:moveTo>
                      <a:pt x="1516" y="0"/>
                    </a:moveTo>
                    <a:cubicBezTo>
                      <a:pt x="1516" y="0"/>
                      <a:pt x="1" y="7161"/>
                      <a:pt x="65" y="7796"/>
                    </a:cubicBezTo>
                    <a:cubicBezTo>
                      <a:pt x="128" y="8432"/>
                      <a:pt x="1134" y="13919"/>
                      <a:pt x="1134" y="13919"/>
                    </a:cubicBezTo>
                    <a:lnTo>
                      <a:pt x="1134" y="13908"/>
                    </a:lnTo>
                    <a:lnTo>
                      <a:pt x="1706" y="13908"/>
                    </a:lnTo>
                    <a:cubicBezTo>
                      <a:pt x="1706" y="13908"/>
                      <a:pt x="2819" y="8315"/>
                      <a:pt x="2819" y="7584"/>
                    </a:cubicBezTo>
                    <a:cubicBezTo>
                      <a:pt x="2819" y="6875"/>
                      <a:pt x="1516" y="0"/>
                      <a:pt x="1516" y="0"/>
                    </a:cubicBezTo>
                    <a:close/>
                  </a:path>
                </a:pathLst>
              </a:custGeom>
              <a:solidFill>
                <a:srgbClr val="FFFFFF"/>
              </a:solid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3"/>
              <p:cNvSpPr/>
              <p:nvPr/>
            </p:nvSpPr>
            <p:spPr>
              <a:xfrm>
                <a:off x="5491850" y="3318150"/>
                <a:ext cx="1875" cy="347975"/>
              </a:xfrm>
              <a:custGeom>
                <a:rect b="b" l="l" r="r" t="t"/>
                <a:pathLst>
                  <a:path extrusionOk="0" fill="none" h="13919" w="75">
                    <a:moveTo>
                      <a:pt x="75" y="0"/>
                    </a:moveTo>
                    <a:lnTo>
                      <a:pt x="1" y="13919"/>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3"/>
              <p:cNvSpPr/>
              <p:nvPr/>
            </p:nvSpPr>
            <p:spPr>
              <a:xfrm>
                <a:off x="5368700" y="3681475"/>
                <a:ext cx="265650" cy="3450"/>
              </a:xfrm>
              <a:custGeom>
                <a:rect b="b" l="l" r="r" t="t"/>
                <a:pathLst>
                  <a:path extrusionOk="0" fill="none" h="138" w="10626">
                    <a:moveTo>
                      <a:pt x="1" y="0"/>
                    </a:moveTo>
                    <a:lnTo>
                      <a:pt x="10625" y="138"/>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3"/>
              <p:cNvSpPr/>
              <p:nvPr/>
            </p:nvSpPr>
            <p:spPr>
              <a:xfrm>
                <a:off x="5371625" y="3700000"/>
                <a:ext cx="261125" cy="3750"/>
              </a:xfrm>
              <a:custGeom>
                <a:rect b="b" l="l" r="r" t="t"/>
                <a:pathLst>
                  <a:path extrusionOk="0" fill="none" h="150" w="10445">
                    <a:moveTo>
                      <a:pt x="10445" y="1"/>
                    </a:moveTo>
                    <a:lnTo>
                      <a:pt x="0" y="149"/>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3"/>
              <p:cNvSpPr/>
              <p:nvPr/>
            </p:nvSpPr>
            <p:spPr>
              <a:xfrm>
                <a:off x="5374275" y="3700000"/>
                <a:ext cx="256100" cy="27575"/>
              </a:xfrm>
              <a:custGeom>
                <a:rect b="b" l="l" r="r" t="t"/>
                <a:pathLst>
                  <a:path extrusionOk="0" fill="none" h="1103" w="10244">
                    <a:moveTo>
                      <a:pt x="0" y="944"/>
                    </a:moveTo>
                    <a:cubicBezTo>
                      <a:pt x="0" y="944"/>
                      <a:pt x="594" y="1039"/>
                      <a:pt x="594" y="138"/>
                    </a:cubicBezTo>
                    <a:cubicBezTo>
                      <a:pt x="594" y="138"/>
                      <a:pt x="668" y="1081"/>
                      <a:pt x="1388" y="996"/>
                    </a:cubicBezTo>
                    <a:cubicBezTo>
                      <a:pt x="2119" y="922"/>
                      <a:pt x="2098" y="138"/>
                      <a:pt x="2098" y="138"/>
                    </a:cubicBezTo>
                    <a:cubicBezTo>
                      <a:pt x="2098" y="138"/>
                      <a:pt x="2108" y="1102"/>
                      <a:pt x="2691" y="1060"/>
                    </a:cubicBezTo>
                    <a:cubicBezTo>
                      <a:pt x="3274" y="1028"/>
                      <a:pt x="3284" y="96"/>
                      <a:pt x="3284" y="96"/>
                    </a:cubicBezTo>
                    <a:cubicBezTo>
                      <a:pt x="3284" y="96"/>
                      <a:pt x="3327" y="986"/>
                      <a:pt x="4036" y="901"/>
                    </a:cubicBezTo>
                    <a:cubicBezTo>
                      <a:pt x="4757" y="827"/>
                      <a:pt x="4661" y="86"/>
                      <a:pt x="4661" y="86"/>
                    </a:cubicBezTo>
                    <a:cubicBezTo>
                      <a:pt x="4661" y="86"/>
                      <a:pt x="4852" y="848"/>
                      <a:pt x="5487" y="816"/>
                    </a:cubicBezTo>
                    <a:cubicBezTo>
                      <a:pt x="6123" y="785"/>
                      <a:pt x="6155" y="54"/>
                      <a:pt x="6155" y="54"/>
                    </a:cubicBezTo>
                    <a:cubicBezTo>
                      <a:pt x="6155" y="54"/>
                      <a:pt x="6187" y="1018"/>
                      <a:pt x="6727" y="996"/>
                    </a:cubicBezTo>
                    <a:cubicBezTo>
                      <a:pt x="7267" y="965"/>
                      <a:pt x="7362" y="54"/>
                      <a:pt x="7362" y="54"/>
                    </a:cubicBezTo>
                    <a:cubicBezTo>
                      <a:pt x="7362" y="54"/>
                      <a:pt x="7479" y="848"/>
                      <a:pt x="7956" y="827"/>
                    </a:cubicBezTo>
                    <a:cubicBezTo>
                      <a:pt x="8432" y="795"/>
                      <a:pt x="8496" y="54"/>
                      <a:pt x="8496" y="54"/>
                    </a:cubicBezTo>
                    <a:cubicBezTo>
                      <a:pt x="8496" y="54"/>
                      <a:pt x="8528" y="1081"/>
                      <a:pt x="9068" y="1060"/>
                    </a:cubicBezTo>
                    <a:cubicBezTo>
                      <a:pt x="9608" y="1049"/>
                      <a:pt x="9693" y="1"/>
                      <a:pt x="9693" y="1"/>
                    </a:cubicBezTo>
                    <a:cubicBezTo>
                      <a:pt x="9693" y="1"/>
                      <a:pt x="9735" y="827"/>
                      <a:pt x="10244" y="827"/>
                    </a:cubicBez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3"/>
              <p:cNvSpPr/>
              <p:nvPr/>
            </p:nvSpPr>
            <p:spPr>
              <a:xfrm>
                <a:off x="5515950" y="3368725"/>
                <a:ext cx="53000" cy="297400"/>
              </a:xfrm>
              <a:custGeom>
                <a:rect b="b" l="l" r="r" t="t"/>
                <a:pathLst>
                  <a:path extrusionOk="0" h="11896" w="2120">
                    <a:moveTo>
                      <a:pt x="1568" y="0"/>
                    </a:moveTo>
                    <a:cubicBezTo>
                      <a:pt x="1568" y="0"/>
                      <a:pt x="0" y="4714"/>
                      <a:pt x="0" y="5445"/>
                    </a:cubicBezTo>
                    <a:cubicBezTo>
                      <a:pt x="0" y="6176"/>
                      <a:pt x="403" y="11896"/>
                      <a:pt x="403" y="11896"/>
                    </a:cubicBezTo>
                    <a:lnTo>
                      <a:pt x="403" y="11885"/>
                    </a:lnTo>
                    <a:lnTo>
                      <a:pt x="933" y="11885"/>
                    </a:lnTo>
                    <a:cubicBezTo>
                      <a:pt x="933" y="11885"/>
                      <a:pt x="2119" y="6080"/>
                      <a:pt x="2119" y="5731"/>
                    </a:cubicBezTo>
                    <a:cubicBezTo>
                      <a:pt x="2119" y="5392"/>
                      <a:pt x="1568" y="0"/>
                      <a:pt x="15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3"/>
              <p:cNvSpPr/>
              <p:nvPr/>
            </p:nvSpPr>
            <p:spPr>
              <a:xfrm>
                <a:off x="5515950" y="3368725"/>
                <a:ext cx="53000" cy="297400"/>
              </a:xfrm>
              <a:custGeom>
                <a:rect b="b" l="l" r="r" t="t"/>
                <a:pathLst>
                  <a:path extrusionOk="0" fill="none" h="11896" w="2120">
                    <a:moveTo>
                      <a:pt x="403" y="11896"/>
                    </a:moveTo>
                    <a:cubicBezTo>
                      <a:pt x="403" y="11896"/>
                      <a:pt x="0" y="6176"/>
                      <a:pt x="0" y="5445"/>
                    </a:cubicBezTo>
                    <a:cubicBezTo>
                      <a:pt x="0" y="4714"/>
                      <a:pt x="1568" y="0"/>
                      <a:pt x="1568" y="0"/>
                    </a:cubicBezTo>
                    <a:cubicBezTo>
                      <a:pt x="1568" y="0"/>
                      <a:pt x="2119" y="5392"/>
                      <a:pt x="2119" y="5731"/>
                    </a:cubicBezTo>
                    <a:cubicBezTo>
                      <a:pt x="2119" y="6080"/>
                      <a:pt x="933" y="11885"/>
                      <a:pt x="933" y="11885"/>
                    </a:cubicBezTo>
                    <a:lnTo>
                      <a:pt x="403" y="11885"/>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3"/>
              <p:cNvSpPr/>
              <p:nvPr/>
            </p:nvSpPr>
            <p:spPr>
              <a:xfrm>
                <a:off x="5532900" y="3368725"/>
                <a:ext cx="22525" cy="297400"/>
              </a:xfrm>
              <a:custGeom>
                <a:rect b="b" l="l" r="r" t="t"/>
                <a:pathLst>
                  <a:path extrusionOk="0" fill="none" h="11896" w="901">
                    <a:moveTo>
                      <a:pt x="0" y="11896"/>
                    </a:moveTo>
                    <a:lnTo>
                      <a:pt x="901" y="0"/>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3"/>
              <p:cNvSpPr/>
              <p:nvPr/>
            </p:nvSpPr>
            <p:spPr>
              <a:xfrm>
                <a:off x="5347250" y="3318150"/>
                <a:ext cx="85575" cy="347975"/>
              </a:xfrm>
              <a:custGeom>
                <a:rect b="b" l="l" r="r" t="t"/>
                <a:pathLst>
                  <a:path extrusionOk="0" h="13919" w="3423">
                    <a:moveTo>
                      <a:pt x="615" y="0"/>
                    </a:moveTo>
                    <a:cubicBezTo>
                      <a:pt x="605" y="64"/>
                      <a:pt x="1" y="7998"/>
                      <a:pt x="139" y="8898"/>
                    </a:cubicBezTo>
                    <a:cubicBezTo>
                      <a:pt x="340" y="10116"/>
                      <a:pt x="1611" y="13919"/>
                      <a:pt x="1611" y="13919"/>
                    </a:cubicBezTo>
                    <a:lnTo>
                      <a:pt x="2289" y="13919"/>
                    </a:lnTo>
                    <a:cubicBezTo>
                      <a:pt x="2289" y="13919"/>
                      <a:pt x="3263" y="9904"/>
                      <a:pt x="3348" y="8919"/>
                    </a:cubicBezTo>
                    <a:cubicBezTo>
                      <a:pt x="3422" y="7945"/>
                      <a:pt x="615" y="0"/>
                      <a:pt x="615" y="0"/>
                    </a:cubicBezTo>
                    <a:close/>
                  </a:path>
                </a:pathLst>
              </a:custGeom>
              <a:solidFill>
                <a:srgbClr val="FFFFFF"/>
              </a:solid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3"/>
              <p:cNvSpPr/>
              <p:nvPr/>
            </p:nvSpPr>
            <p:spPr>
              <a:xfrm>
                <a:off x="5362350" y="3318150"/>
                <a:ext cx="33650" cy="347975"/>
              </a:xfrm>
              <a:custGeom>
                <a:rect b="b" l="l" r="r" t="t"/>
                <a:pathLst>
                  <a:path extrusionOk="0" fill="none" h="13919" w="1346">
                    <a:moveTo>
                      <a:pt x="1" y="0"/>
                    </a:moveTo>
                    <a:lnTo>
                      <a:pt x="1346" y="13919"/>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6" name="Google Shape;2216;p73"/>
            <p:cNvGrpSpPr/>
            <p:nvPr/>
          </p:nvGrpSpPr>
          <p:grpSpPr>
            <a:xfrm>
              <a:off x="6981192" y="1731122"/>
              <a:ext cx="500368" cy="500368"/>
              <a:chOff x="5403400" y="4199200"/>
              <a:chExt cx="278075" cy="278075"/>
            </a:xfrm>
          </p:grpSpPr>
          <p:sp>
            <p:nvSpPr>
              <p:cNvPr id="2217" name="Google Shape;2217;p73"/>
              <p:cNvSpPr/>
              <p:nvPr/>
            </p:nvSpPr>
            <p:spPr>
              <a:xfrm>
                <a:off x="5403400" y="4199200"/>
                <a:ext cx="278075" cy="278075"/>
              </a:xfrm>
              <a:custGeom>
                <a:rect b="b" l="l" r="r" t="t"/>
                <a:pathLst>
                  <a:path extrusionOk="0" h="11123" w="11123">
                    <a:moveTo>
                      <a:pt x="1" y="0"/>
                    </a:moveTo>
                    <a:lnTo>
                      <a:pt x="1" y="11122"/>
                    </a:lnTo>
                    <a:lnTo>
                      <a:pt x="11123" y="11122"/>
                    </a:lnTo>
                    <a:lnTo>
                      <a:pt x="11123" y="0"/>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3"/>
              <p:cNvSpPr/>
              <p:nvPr/>
            </p:nvSpPr>
            <p:spPr>
              <a:xfrm>
                <a:off x="5403400" y="4248700"/>
                <a:ext cx="278075" cy="25"/>
              </a:xfrm>
              <a:custGeom>
                <a:rect b="b" l="l" r="r" t="t"/>
                <a:pathLst>
                  <a:path extrusionOk="0" fill="none" h="1" w="11123">
                    <a:moveTo>
                      <a:pt x="1" y="1"/>
                    </a:moveTo>
                    <a:lnTo>
                      <a:pt x="11123" y="1"/>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3"/>
              <p:cNvSpPr/>
              <p:nvPr/>
            </p:nvSpPr>
            <p:spPr>
              <a:xfrm>
                <a:off x="5403400" y="4405750"/>
                <a:ext cx="71525" cy="71525"/>
              </a:xfrm>
              <a:custGeom>
                <a:rect b="b" l="l" r="r" t="t"/>
                <a:pathLst>
                  <a:path extrusionOk="0" h="2861" w="2861">
                    <a:moveTo>
                      <a:pt x="1" y="0"/>
                    </a:moveTo>
                    <a:lnTo>
                      <a:pt x="2861" y="2860"/>
                    </a:lnTo>
                    <a:lnTo>
                      <a:pt x="2861" y="0"/>
                    </a:lnTo>
                    <a:close/>
                  </a:path>
                </a:pathLst>
              </a:custGeom>
              <a:solidFill>
                <a:srgbClr val="FFCC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3"/>
              <p:cNvSpPr/>
              <p:nvPr/>
            </p:nvSpPr>
            <p:spPr>
              <a:xfrm>
                <a:off x="5403400" y="4405750"/>
                <a:ext cx="71525" cy="70725"/>
              </a:xfrm>
              <a:custGeom>
                <a:rect b="b" l="l" r="r" t="t"/>
                <a:pathLst>
                  <a:path extrusionOk="0" fill="none" h="2829" w="2861">
                    <a:moveTo>
                      <a:pt x="1" y="0"/>
                    </a:moveTo>
                    <a:lnTo>
                      <a:pt x="2861" y="2829"/>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3"/>
              <p:cNvSpPr/>
              <p:nvPr/>
            </p:nvSpPr>
            <p:spPr>
              <a:xfrm>
                <a:off x="5423525" y="4270700"/>
                <a:ext cx="233075" cy="28875"/>
              </a:xfrm>
              <a:custGeom>
                <a:rect b="b" l="l" r="r" t="t"/>
                <a:pathLst>
                  <a:path extrusionOk="0" fill="none" h="1155" w="9323">
                    <a:moveTo>
                      <a:pt x="1" y="869"/>
                    </a:moveTo>
                    <a:cubicBezTo>
                      <a:pt x="1" y="678"/>
                      <a:pt x="234" y="572"/>
                      <a:pt x="403" y="604"/>
                    </a:cubicBezTo>
                    <a:cubicBezTo>
                      <a:pt x="573" y="625"/>
                      <a:pt x="721" y="763"/>
                      <a:pt x="869" y="869"/>
                    </a:cubicBezTo>
                    <a:cubicBezTo>
                      <a:pt x="1007" y="975"/>
                      <a:pt x="1187" y="1059"/>
                      <a:pt x="1357" y="1038"/>
                    </a:cubicBezTo>
                    <a:cubicBezTo>
                      <a:pt x="1526" y="996"/>
                      <a:pt x="1643" y="848"/>
                      <a:pt x="1770" y="731"/>
                    </a:cubicBezTo>
                    <a:cubicBezTo>
                      <a:pt x="1897" y="614"/>
                      <a:pt x="2087" y="519"/>
                      <a:pt x="2225" y="604"/>
                    </a:cubicBezTo>
                    <a:cubicBezTo>
                      <a:pt x="2352" y="667"/>
                      <a:pt x="2384" y="816"/>
                      <a:pt x="2479" y="900"/>
                    </a:cubicBezTo>
                    <a:cubicBezTo>
                      <a:pt x="2734" y="1155"/>
                      <a:pt x="3157" y="922"/>
                      <a:pt x="3380" y="636"/>
                    </a:cubicBezTo>
                    <a:cubicBezTo>
                      <a:pt x="3602" y="360"/>
                      <a:pt x="3856" y="0"/>
                      <a:pt x="4206" y="42"/>
                    </a:cubicBezTo>
                    <a:cubicBezTo>
                      <a:pt x="4492" y="74"/>
                      <a:pt x="4683" y="350"/>
                      <a:pt x="4863" y="572"/>
                    </a:cubicBezTo>
                    <a:cubicBezTo>
                      <a:pt x="5053" y="795"/>
                      <a:pt x="5339" y="1028"/>
                      <a:pt x="5594" y="900"/>
                    </a:cubicBezTo>
                    <a:cubicBezTo>
                      <a:pt x="5710" y="848"/>
                      <a:pt x="5805" y="720"/>
                      <a:pt x="5911" y="636"/>
                    </a:cubicBezTo>
                    <a:cubicBezTo>
                      <a:pt x="6176" y="456"/>
                      <a:pt x="6536" y="530"/>
                      <a:pt x="6865" y="583"/>
                    </a:cubicBezTo>
                    <a:cubicBezTo>
                      <a:pt x="7183" y="636"/>
                      <a:pt x="7596" y="625"/>
                      <a:pt x="7755" y="339"/>
                    </a:cubicBezTo>
                    <a:cubicBezTo>
                      <a:pt x="7860" y="551"/>
                      <a:pt x="8136" y="604"/>
                      <a:pt x="8358" y="530"/>
                    </a:cubicBezTo>
                    <a:cubicBezTo>
                      <a:pt x="8581" y="466"/>
                      <a:pt x="8761" y="297"/>
                      <a:pt x="8920" y="127"/>
                    </a:cubicBezTo>
                    <a:cubicBezTo>
                      <a:pt x="8994" y="265"/>
                      <a:pt x="9163" y="360"/>
                      <a:pt x="9322" y="360"/>
                    </a:cubicBezTo>
                  </a:path>
                </a:pathLst>
              </a:custGeom>
              <a:noFill/>
              <a:ln cap="rnd" cmpd="sng" w="34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3"/>
              <p:cNvSpPr/>
              <p:nvPr/>
            </p:nvSpPr>
            <p:spPr>
              <a:xfrm>
                <a:off x="5441275" y="4303525"/>
                <a:ext cx="213725" cy="22275"/>
              </a:xfrm>
              <a:custGeom>
                <a:rect b="b" l="l" r="r" t="t"/>
                <a:pathLst>
                  <a:path extrusionOk="0" fill="none" h="891" w="8549">
                    <a:moveTo>
                      <a:pt x="0" y="837"/>
                    </a:moveTo>
                    <a:cubicBezTo>
                      <a:pt x="22" y="530"/>
                      <a:pt x="435" y="435"/>
                      <a:pt x="710" y="530"/>
                    </a:cubicBezTo>
                    <a:cubicBezTo>
                      <a:pt x="1007" y="626"/>
                      <a:pt x="1282" y="795"/>
                      <a:pt x="1568" y="742"/>
                    </a:cubicBezTo>
                    <a:cubicBezTo>
                      <a:pt x="1907" y="679"/>
                      <a:pt x="2204" y="308"/>
                      <a:pt x="2511" y="477"/>
                    </a:cubicBezTo>
                    <a:cubicBezTo>
                      <a:pt x="2617" y="541"/>
                      <a:pt x="2680" y="668"/>
                      <a:pt x="2786" y="700"/>
                    </a:cubicBezTo>
                    <a:cubicBezTo>
                      <a:pt x="3157" y="859"/>
                      <a:pt x="3517" y="149"/>
                      <a:pt x="3846" y="350"/>
                    </a:cubicBezTo>
                    <a:cubicBezTo>
                      <a:pt x="3920" y="382"/>
                      <a:pt x="3973" y="467"/>
                      <a:pt x="4015" y="530"/>
                    </a:cubicBezTo>
                    <a:cubicBezTo>
                      <a:pt x="4163" y="679"/>
                      <a:pt x="4407" y="679"/>
                      <a:pt x="4608" y="615"/>
                    </a:cubicBezTo>
                    <a:cubicBezTo>
                      <a:pt x="4788" y="530"/>
                      <a:pt x="4947" y="403"/>
                      <a:pt x="5095" y="255"/>
                    </a:cubicBezTo>
                    <a:cubicBezTo>
                      <a:pt x="5201" y="530"/>
                      <a:pt x="5413" y="890"/>
                      <a:pt x="5699" y="795"/>
                    </a:cubicBezTo>
                    <a:cubicBezTo>
                      <a:pt x="5901" y="742"/>
                      <a:pt x="5975" y="530"/>
                      <a:pt x="6070" y="350"/>
                    </a:cubicBezTo>
                    <a:cubicBezTo>
                      <a:pt x="6165" y="170"/>
                      <a:pt x="6388" y="1"/>
                      <a:pt x="6547" y="107"/>
                    </a:cubicBezTo>
                    <a:cubicBezTo>
                      <a:pt x="6684" y="191"/>
                      <a:pt x="6684" y="371"/>
                      <a:pt x="6737" y="520"/>
                    </a:cubicBezTo>
                    <a:cubicBezTo>
                      <a:pt x="6843" y="784"/>
                      <a:pt x="7214" y="880"/>
                      <a:pt x="7436" y="721"/>
                    </a:cubicBezTo>
                    <a:cubicBezTo>
                      <a:pt x="7585" y="615"/>
                      <a:pt x="7669" y="424"/>
                      <a:pt x="7850" y="403"/>
                    </a:cubicBezTo>
                    <a:cubicBezTo>
                      <a:pt x="7977" y="382"/>
                      <a:pt x="8083" y="467"/>
                      <a:pt x="8199" y="520"/>
                    </a:cubicBezTo>
                    <a:cubicBezTo>
                      <a:pt x="8326" y="573"/>
                      <a:pt x="8496" y="573"/>
                      <a:pt x="8549" y="467"/>
                    </a:cubicBezTo>
                  </a:path>
                </a:pathLst>
              </a:custGeom>
              <a:noFill/>
              <a:ln cap="rnd" cmpd="sng" w="34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3"/>
              <p:cNvSpPr/>
              <p:nvPr/>
            </p:nvSpPr>
            <p:spPr>
              <a:xfrm>
                <a:off x="5427500" y="4336900"/>
                <a:ext cx="233075" cy="28875"/>
              </a:xfrm>
              <a:custGeom>
                <a:rect b="b" l="l" r="r" t="t"/>
                <a:pathLst>
                  <a:path extrusionOk="0" fill="none" h="1155" w="9323">
                    <a:moveTo>
                      <a:pt x="1" y="869"/>
                    </a:moveTo>
                    <a:cubicBezTo>
                      <a:pt x="1" y="678"/>
                      <a:pt x="234" y="572"/>
                      <a:pt x="403" y="604"/>
                    </a:cubicBezTo>
                    <a:cubicBezTo>
                      <a:pt x="573" y="625"/>
                      <a:pt x="721" y="763"/>
                      <a:pt x="869" y="869"/>
                    </a:cubicBezTo>
                    <a:cubicBezTo>
                      <a:pt x="1007" y="975"/>
                      <a:pt x="1187" y="1060"/>
                      <a:pt x="1356" y="1038"/>
                    </a:cubicBezTo>
                    <a:cubicBezTo>
                      <a:pt x="1526" y="996"/>
                      <a:pt x="1642" y="848"/>
                      <a:pt x="1770" y="731"/>
                    </a:cubicBezTo>
                    <a:cubicBezTo>
                      <a:pt x="1886" y="615"/>
                      <a:pt x="2087" y="519"/>
                      <a:pt x="2225" y="604"/>
                    </a:cubicBezTo>
                    <a:cubicBezTo>
                      <a:pt x="2352" y="668"/>
                      <a:pt x="2384" y="816"/>
                      <a:pt x="2479" y="901"/>
                    </a:cubicBezTo>
                    <a:cubicBezTo>
                      <a:pt x="2733" y="1155"/>
                      <a:pt x="3157" y="922"/>
                      <a:pt x="3380" y="636"/>
                    </a:cubicBezTo>
                    <a:cubicBezTo>
                      <a:pt x="3602" y="360"/>
                      <a:pt x="3856" y="0"/>
                      <a:pt x="4206" y="43"/>
                    </a:cubicBezTo>
                    <a:cubicBezTo>
                      <a:pt x="4492" y="74"/>
                      <a:pt x="4683" y="350"/>
                      <a:pt x="4863" y="572"/>
                    </a:cubicBezTo>
                    <a:cubicBezTo>
                      <a:pt x="5053" y="795"/>
                      <a:pt x="5339" y="1028"/>
                      <a:pt x="5593" y="901"/>
                    </a:cubicBezTo>
                    <a:cubicBezTo>
                      <a:pt x="5710" y="848"/>
                      <a:pt x="5805" y="721"/>
                      <a:pt x="5911" y="636"/>
                    </a:cubicBezTo>
                    <a:cubicBezTo>
                      <a:pt x="6176" y="456"/>
                      <a:pt x="6536" y="530"/>
                      <a:pt x="6865" y="583"/>
                    </a:cubicBezTo>
                    <a:cubicBezTo>
                      <a:pt x="7182" y="636"/>
                      <a:pt x="7596" y="625"/>
                      <a:pt x="7754" y="339"/>
                    </a:cubicBezTo>
                    <a:cubicBezTo>
                      <a:pt x="7860" y="551"/>
                      <a:pt x="8136" y="604"/>
                      <a:pt x="8358" y="530"/>
                    </a:cubicBezTo>
                    <a:cubicBezTo>
                      <a:pt x="8581" y="466"/>
                      <a:pt x="8761" y="297"/>
                      <a:pt x="8920" y="127"/>
                    </a:cubicBezTo>
                    <a:cubicBezTo>
                      <a:pt x="8994" y="265"/>
                      <a:pt x="9163" y="360"/>
                      <a:pt x="9322" y="360"/>
                    </a:cubicBezTo>
                  </a:path>
                </a:pathLst>
              </a:custGeom>
              <a:noFill/>
              <a:ln cap="rnd" cmpd="sng" w="34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3"/>
              <p:cNvSpPr/>
              <p:nvPr/>
            </p:nvSpPr>
            <p:spPr>
              <a:xfrm>
                <a:off x="5445250" y="4369475"/>
                <a:ext cx="213725" cy="22000"/>
              </a:xfrm>
              <a:custGeom>
                <a:rect b="b" l="l" r="r" t="t"/>
                <a:pathLst>
                  <a:path extrusionOk="0" fill="none" h="880" w="8549">
                    <a:moveTo>
                      <a:pt x="0" y="837"/>
                    </a:moveTo>
                    <a:cubicBezTo>
                      <a:pt x="21" y="530"/>
                      <a:pt x="435" y="434"/>
                      <a:pt x="710" y="530"/>
                    </a:cubicBezTo>
                    <a:cubicBezTo>
                      <a:pt x="1007" y="625"/>
                      <a:pt x="1282" y="795"/>
                      <a:pt x="1568" y="742"/>
                    </a:cubicBezTo>
                    <a:cubicBezTo>
                      <a:pt x="1907" y="668"/>
                      <a:pt x="2204" y="307"/>
                      <a:pt x="2511" y="477"/>
                    </a:cubicBezTo>
                    <a:cubicBezTo>
                      <a:pt x="2617" y="540"/>
                      <a:pt x="2680" y="657"/>
                      <a:pt x="2786" y="699"/>
                    </a:cubicBezTo>
                    <a:cubicBezTo>
                      <a:pt x="3157" y="858"/>
                      <a:pt x="3517" y="138"/>
                      <a:pt x="3845" y="339"/>
                    </a:cubicBezTo>
                    <a:cubicBezTo>
                      <a:pt x="3920" y="382"/>
                      <a:pt x="3973" y="466"/>
                      <a:pt x="4025" y="530"/>
                    </a:cubicBezTo>
                    <a:cubicBezTo>
                      <a:pt x="4163" y="668"/>
                      <a:pt x="4407" y="668"/>
                      <a:pt x="4608" y="604"/>
                    </a:cubicBezTo>
                    <a:cubicBezTo>
                      <a:pt x="4788" y="530"/>
                      <a:pt x="4947" y="392"/>
                      <a:pt x="5095" y="244"/>
                    </a:cubicBezTo>
                    <a:cubicBezTo>
                      <a:pt x="5201" y="530"/>
                      <a:pt x="5413" y="879"/>
                      <a:pt x="5699" y="795"/>
                    </a:cubicBezTo>
                    <a:cubicBezTo>
                      <a:pt x="5900" y="742"/>
                      <a:pt x="5975" y="530"/>
                      <a:pt x="6070" y="339"/>
                    </a:cubicBezTo>
                    <a:cubicBezTo>
                      <a:pt x="6165" y="170"/>
                      <a:pt x="6388" y="0"/>
                      <a:pt x="6547" y="106"/>
                    </a:cubicBezTo>
                    <a:cubicBezTo>
                      <a:pt x="6684" y="180"/>
                      <a:pt x="6684" y="371"/>
                      <a:pt x="6737" y="509"/>
                    </a:cubicBezTo>
                    <a:cubicBezTo>
                      <a:pt x="6843" y="773"/>
                      <a:pt x="7214" y="869"/>
                      <a:pt x="7436" y="710"/>
                    </a:cubicBezTo>
                    <a:cubicBezTo>
                      <a:pt x="7585" y="604"/>
                      <a:pt x="7669" y="424"/>
                      <a:pt x="7849" y="392"/>
                    </a:cubicBezTo>
                    <a:cubicBezTo>
                      <a:pt x="7977" y="382"/>
                      <a:pt x="8083" y="456"/>
                      <a:pt x="8199" y="509"/>
                    </a:cubicBezTo>
                    <a:cubicBezTo>
                      <a:pt x="8326" y="562"/>
                      <a:pt x="8496" y="562"/>
                      <a:pt x="8549" y="456"/>
                    </a:cubicBezTo>
                  </a:path>
                </a:pathLst>
              </a:custGeom>
              <a:noFill/>
              <a:ln cap="rnd" cmpd="sng" w="34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 name="Google Shape;2225;p73"/>
            <p:cNvGrpSpPr/>
            <p:nvPr/>
          </p:nvGrpSpPr>
          <p:grpSpPr>
            <a:xfrm>
              <a:off x="7834389" y="540006"/>
              <a:ext cx="596396" cy="3858489"/>
              <a:chOff x="3121450" y="3232600"/>
              <a:chExt cx="218500" cy="1413625"/>
            </a:xfrm>
          </p:grpSpPr>
          <p:sp>
            <p:nvSpPr>
              <p:cNvPr id="2226" name="Google Shape;2226;p73"/>
              <p:cNvSpPr/>
              <p:nvPr/>
            </p:nvSpPr>
            <p:spPr>
              <a:xfrm>
                <a:off x="3158000" y="4615475"/>
                <a:ext cx="114700" cy="30750"/>
              </a:xfrm>
              <a:custGeom>
                <a:rect b="b" l="l" r="r" t="t"/>
                <a:pathLst>
                  <a:path extrusionOk="0" h="1230" w="4588">
                    <a:moveTo>
                      <a:pt x="1" y="1"/>
                    </a:moveTo>
                    <a:lnTo>
                      <a:pt x="1" y="1230"/>
                    </a:lnTo>
                    <a:lnTo>
                      <a:pt x="4587" y="1230"/>
                    </a:lnTo>
                    <a:lnTo>
                      <a:pt x="4587" y="1"/>
                    </a:lnTo>
                    <a:close/>
                  </a:path>
                </a:pathLst>
              </a:custGeom>
              <a:solidFill>
                <a:srgbClr val="FFDF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3"/>
              <p:cNvSpPr/>
              <p:nvPr/>
            </p:nvSpPr>
            <p:spPr>
              <a:xfrm>
                <a:off x="3182625" y="4646200"/>
                <a:ext cx="157325" cy="25"/>
              </a:xfrm>
              <a:custGeom>
                <a:rect b="b" l="l" r="r" t="t"/>
                <a:pathLst>
                  <a:path extrusionOk="0" fill="none" h="1" w="6293">
                    <a:moveTo>
                      <a:pt x="1" y="1"/>
                    </a:moveTo>
                    <a:lnTo>
                      <a:pt x="6293" y="1"/>
                    </a:lnTo>
                  </a:path>
                </a:pathLst>
              </a:custGeom>
              <a:noFill/>
              <a:ln cap="rnd" cmpd="sng" w="23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3"/>
              <p:cNvSpPr/>
              <p:nvPr/>
            </p:nvSpPr>
            <p:spPr>
              <a:xfrm>
                <a:off x="3148475" y="4567025"/>
                <a:ext cx="10625" cy="14325"/>
              </a:xfrm>
              <a:custGeom>
                <a:rect b="b" l="l" r="r" t="t"/>
                <a:pathLst>
                  <a:path extrusionOk="0" h="573" w="425">
                    <a:moveTo>
                      <a:pt x="0" y="0"/>
                    </a:moveTo>
                    <a:lnTo>
                      <a:pt x="0" y="572"/>
                    </a:lnTo>
                    <a:lnTo>
                      <a:pt x="424" y="572"/>
                    </a:lnTo>
                    <a:lnTo>
                      <a:pt x="424" y="0"/>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3"/>
              <p:cNvSpPr/>
              <p:nvPr/>
            </p:nvSpPr>
            <p:spPr>
              <a:xfrm>
                <a:off x="3148475" y="4376100"/>
                <a:ext cx="10625" cy="14300"/>
              </a:xfrm>
              <a:custGeom>
                <a:rect b="b" l="l" r="r" t="t"/>
                <a:pathLst>
                  <a:path extrusionOk="0" h="572" w="425">
                    <a:moveTo>
                      <a:pt x="0" y="0"/>
                    </a:moveTo>
                    <a:lnTo>
                      <a:pt x="0" y="572"/>
                    </a:lnTo>
                    <a:lnTo>
                      <a:pt x="424" y="572"/>
                    </a:lnTo>
                    <a:lnTo>
                      <a:pt x="424" y="0"/>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3"/>
              <p:cNvSpPr/>
              <p:nvPr/>
            </p:nvSpPr>
            <p:spPr>
              <a:xfrm>
                <a:off x="3121450" y="4258775"/>
                <a:ext cx="27050" cy="339775"/>
              </a:xfrm>
              <a:custGeom>
                <a:rect b="b" l="l" r="r" t="t"/>
                <a:pathLst>
                  <a:path extrusionOk="0" h="13591" w="1082">
                    <a:moveTo>
                      <a:pt x="1" y="0"/>
                    </a:moveTo>
                    <a:lnTo>
                      <a:pt x="1" y="13591"/>
                    </a:lnTo>
                    <a:lnTo>
                      <a:pt x="1081" y="13591"/>
                    </a:lnTo>
                    <a:lnTo>
                      <a:pt x="1081" y="0"/>
                    </a:lnTo>
                    <a:close/>
                  </a:path>
                </a:pathLst>
              </a:custGeom>
              <a:solidFill>
                <a:srgbClr val="FFDF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3"/>
              <p:cNvSpPr/>
              <p:nvPr/>
            </p:nvSpPr>
            <p:spPr>
              <a:xfrm>
                <a:off x="3159325" y="3585350"/>
                <a:ext cx="113375" cy="1013200"/>
              </a:xfrm>
              <a:custGeom>
                <a:rect b="b" l="l" r="r" t="t"/>
                <a:pathLst>
                  <a:path extrusionOk="0" h="40528" w="4535">
                    <a:moveTo>
                      <a:pt x="2215" y="0"/>
                    </a:moveTo>
                    <a:lnTo>
                      <a:pt x="1" y="5318"/>
                    </a:lnTo>
                    <a:lnTo>
                      <a:pt x="1" y="40528"/>
                    </a:lnTo>
                    <a:lnTo>
                      <a:pt x="4534" y="40528"/>
                    </a:lnTo>
                    <a:lnTo>
                      <a:pt x="4534" y="5318"/>
                    </a:lnTo>
                    <a:lnTo>
                      <a:pt x="2215" y="0"/>
                    </a:lnTo>
                    <a:close/>
                  </a:path>
                </a:pathLst>
              </a:custGeom>
              <a:solidFill>
                <a:srgbClr val="FFDF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3"/>
              <p:cNvSpPr/>
              <p:nvPr/>
            </p:nvSpPr>
            <p:spPr>
              <a:xfrm>
                <a:off x="3194550" y="3585350"/>
                <a:ext cx="41325" cy="48475"/>
              </a:xfrm>
              <a:custGeom>
                <a:rect b="b" l="l" r="r" t="t"/>
                <a:pathLst>
                  <a:path extrusionOk="0" h="1939" w="1653">
                    <a:moveTo>
                      <a:pt x="806" y="0"/>
                    </a:moveTo>
                    <a:lnTo>
                      <a:pt x="0" y="1939"/>
                    </a:lnTo>
                    <a:lnTo>
                      <a:pt x="1653" y="1939"/>
                    </a:lnTo>
                    <a:lnTo>
                      <a:pt x="806" y="0"/>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3"/>
              <p:cNvSpPr/>
              <p:nvPr/>
            </p:nvSpPr>
            <p:spPr>
              <a:xfrm>
                <a:off x="3159325" y="3232600"/>
                <a:ext cx="148325" cy="345075"/>
              </a:xfrm>
              <a:custGeom>
                <a:rect b="b" l="l" r="r" t="t"/>
                <a:pathLst>
                  <a:path extrusionOk="0" fill="none" h="13803" w="5933">
                    <a:moveTo>
                      <a:pt x="3369" y="1"/>
                    </a:moveTo>
                    <a:lnTo>
                      <a:pt x="3369" y="3210"/>
                    </a:lnTo>
                    <a:cubicBezTo>
                      <a:pt x="3369" y="3210"/>
                      <a:pt x="128" y="3147"/>
                      <a:pt x="75" y="3697"/>
                    </a:cubicBezTo>
                    <a:cubicBezTo>
                      <a:pt x="1" y="4259"/>
                      <a:pt x="5933" y="5477"/>
                      <a:pt x="5933" y="6197"/>
                    </a:cubicBezTo>
                    <a:cubicBezTo>
                      <a:pt x="5933" y="6928"/>
                      <a:pt x="393" y="7119"/>
                      <a:pt x="318" y="7818"/>
                    </a:cubicBezTo>
                    <a:cubicBezTo>
                      <a:pt x="255" y="8517"/>
                      <a:pt x="3390" y="9004"/>
                      <a:pt x="3390" y="9619"/>
                    </a:cubicBezTo>
                    <a:cubicBezTo>
                      <a:pt x="3390" y="10223"/>
                      <a:pt x="2267" y="10350"/>
                      <a:pt x="2267" y="10742"/>
                    </a:cubicBezTo>
                    <a:lnTo>
                      <a:pt x="2267" y="13803"/>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3"/>
              <p:cNvSpPr/>
              <p:nvPr/>
            </p:nvSpPr>
            <p:spPr>
              <a:xfrm>
                <a:off x="3166475" y="3718275"/>
                <a:ext cx="98275" cy="897225"/>
              </a:xfrm>
              <a:custGeom>
                <a:rect b="b" l="l" r="r" t="t"/>
                <a:pathLst>
                  <a:path extrusionOk="0" h="35889" w="3931">
                    <a:moveTo>
                      <a:pt x="1462" y="1"/>
                    </a:moveTo>
                    <a:lnTo>
                      <a:pt x="1462" y="35211"/>
                    </a:lnTo>
                    <a:lnTo>
                      <a:pt x="1" y="35211"/>
                    </a:lnTo>
                    <a:lnTo>
                      <a:pt x="1" y="35889"/>
                    </a:lnTo>
                    <a:lnTo>
                      <a:pt x="3931" y="35889"/>
                    </a:lnTo>
                    <a:lnTo>
                      <a:pt x="3931" y="35211"/>
                    </a:lnTo>
                    <a:lnTo>
                      <a:pt x="2448" y="35211"/>
                    </a:lnTo>
                    <a:lnTo>
                      <a:pt x="2448" y="1"/>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 name="Google Shape;2235;p73"/>
            <p:cNvGrpSpPr/>
            <p:nvPr/>
          </p:nvGrpSpPr>
          <p:grpSpPr>
            <a:xfrm>
              <a:off x="6368785" y="2588341"/>
              <a:ext cx="1725200" cy="1903239"/>
              <a:chOff x="5962100" y="3209900"/>
              <a:chExt cx="709550" cy="782775"/>
            </a:xfrm>
          </p:grpSpPr>
          <p:sp>
            <p:nvSpPr>
              <p:cNvPr id="2236" name="Google Shape;2236;p73"/>
              <p:cNvSpPr/>
              <p:nvPr/>
            </p:nvSpPr>
            <p:spPr>
              <a:xfrm>
                <a:off x="5962100" y="3894125"/>
                <a:ext cx="77950" cy="73100"/>
              </a:xfrm>
              <a:custGeom>
                <a:rect b="b" l="l" r="r" t="t"/>
                <a:pathLst>
                  <a:path extrusionOk="0" h="2924" w="3118">
                    <a:moveTo>
                      <a:pt x="1603" y="0"/>
                    </a:moveTo>
                    <a:lnTo>
                      <a:pt x="1709" y="1070"/>
                    </a:lnTo>
                    <a:cubicBezTo>
                      <a:pt x="1709" y="1070"/>
                      <a:pt x="46" y="2723"/>
                      <a:pt x="3" y="2903"/>
                    </a:cubicBezTo>
                    <a:cubicBezTo>
                      <a:pt x="1" y="2917"/>
                      <a:pt x="23" y="2923"/>
                      <a:pt x="65" y="2923"/>
                    </a:cubicBezTo>
                    <a:cubicBezTo>
                      <a:pt x="368" y="2923"/>
                      <a:pt x="1715" y="2588"/>
                      <a:pt x="2524" y="2384"/>
                    </a:cubicBezTo>
                    <a:lnTo>
                      <a:pt x="2694" y="2903"/>
                    </a:lnTo>
                    <a:lnTo>
                      <a:pt x="3118" y="2903"/>
                    </a:lnTo>
                    <a:lnTo>
                      <a:pt x="3118" y="2225"/>
                    </a:lnTo>
                    <a:lnTo>
                      <a:pt x="3118" y="1134"/>
                    </a:lnTo>
                    <a:lnTo>
                      <a:pt x="3118"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3"/>
              <p:cNvSpPr/>
              <p:nvPr/>
            </p:nvSpPr>
            <p:spPr>
              <a:xfrm>
                <a:off x="5986000" y="3606950"/>
                <a:ext cx="410225" cy="319225"/>
              </a:xfrm>
              <a:custGeom>
                <a:rect b="b" l="l" r="r" t="t"/>
                <a:pathLst>
                  <a:path extrusionOk="0" h="12769" w="16409">
                    <a:moveTo>
                      <a:pt x="2333" y="1"/>
                    </a:moveTo>
                    <a:cubicBezTo>
                      <a:pt x="2283" y="1"/>
                      <a:pt x="2233" y="2"/>
                      <a:pt x="2183" y="5"/>
                    </a:cubicBezTo>
                    <a:cubicBezTo>
                      <a:pt x="954" y="100"/>
                      <a:pt x="11" y="1128"/>
                      <a:pt x="11" y="2346"/>
                    </a:cubicBezTo>
                    <a:lnTo>
                      <a:pt x="1" y="2346"/>
                    </a:lnTo>
                    <a:lnTo>
                      <a:pt x="1" y="12769"/>
                    </a:lnTo>
                    <a:lnTo>
                      <a:pt x="2787" y="12769"/>
                    </a:lnTo>
                    <a:lnTo>
                      <a:pt x="4079" y="6201"/>
                    </a:lnTo>
                    <a:lnTo>
                      <a:pt x="13443" y="9792"/>
                    </a:lnTo>
                    <a:cubicBezTo>
                      <a:pt x="14735" y="9326"/>
                      <a:pt x="15699" y="8172"/>
                      <a:pt x="15922" y="6795"/>
                    </a:cubicBezTo>
                    <a:lnTo>
                      <a:pt x="15922" y="6773"/>
                    </a:lnTo>
                    <a:cubicBezTo>
                      <a:pt x="15932" y="6668"/>
                      <a:pt x="15943" y="6562"/>
                      <a:pt x="15953" y="6445"/>
                    </a:cubicBezTo>
                    <a:lnTo>
                      <a:pt x="16409" y="2176"/>
                    </a:lnTo>
                    <a:lnTo>
                      <a:pt x="2765" y="37"/>
                    </a:lnTo>
                    <a:cubicBezTo>
                      <a:pt x="2630" y="13"/>
                      <a:pt x="2483" y="1"/>
                      <a:pt x="2333" y="1"/>
                    </a:cubicBezTo>
                    <a:close/>
                  </a:path>
                </a:pathLst>
              </a:custGeom>
              <a:solidFill>
                <a:srgbClr val="953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3"/>
              <p:cNvSpPr/>
              <p:nvPr/>
            </p:nvSpPr>
            <p:spPr>
              <a:xfrm>
                <a:off x="6066500" y="3751375"/>
                <a:ext cx="196525" cy="78150"/>
              </a:xfrm>
              <a:custGeom>
                <a:rect b="b" l="l" r="r" t="t"/>
                <a:pathLst>
                  <a:path extrusionOk="0" fill="none" h="3126" w="7861">
                    <a:moveTo>
                      <a:pt x="7861" y="3126"/>
                    </a:moveTo>
                    <a:lnTo>
                      <a:pt x="1" y="1"/>
                    </a:lnTo>
                  </a:path>
                </a:pathLst>
              </a:custGeom>
              <a:noFill/>
              <a:ln cap="rnd" cmpd="sng" w="3975">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3"/>
              <p:cNvSpPr/>
              <p:nvPr/>
            </p:nvSpPr>
            <p:spPr>
              <a:xfrm>
                <a:off x="5986000" y="3917150"/>
                <a:ext cx="70200" cy="2675"/>
              </a:xfrm>
              <a:custGeom>
                <a:rect b="b" l="l" r="r" t="t"/>
                <a:pathLst>
                  <a:path extrusionOk="0" fill="none" h="107" w="2808">
                    <a:moveTo>
                      <a:pt x="2808" y="107"/>
                    </a:moveTo>
                    <a:lnTo>
                      <a:pt x="1" y="1"/>
                    </a:lnTo>
                  </a:path>
                </a:pathLst>
              </a:custGeom>
              <a:noFill/>
              <a:ln cap="rnd" cmpd="sng" w="3975">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3"/>
              <p:cNvSpPr/>
              <p:nvPr/>
            </p:nvSpPr>
            <p:spPr>
              <a:xfrm>
                <a:off x="5986000" y="3907350"/>
                <a:ext cx="73375" cy="2150"/>
              </a:xfrm>
              <a:custGeom>
                <a:rect b="b" l="l" r="r" t="t"/>
                <a:pathLst>
                  <a:path extrusionOk="0" fill="none" h="86" w="2935">
                    <a:moveTo>
                      <a:pt x="1" y="86"/>
                    </a:moveTo>
                    <a:lnTo>
                      <a:pt x="2935" y="1"/>
                    </a:lnTo>
                  </a:path>
                </a:pathLst>
              </a:custGeom>
              <a:noFill/>
              <a:ln cap="rnd" cmpd="sng" w="3975">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3"/>
              <p:cNvSpPr/>
              <p:nvPr/>
            </p:nvSpPr>
            <p:spPr>
              <a:xfrm>
                <a:off x="6306700" y="3286900"/>
                <a:ext cx="364950" cy="182475"/>
              </a:xfrm>
              <a:custGeom>
                <a:rect b="b" l="l" r="r" t="t"/>
                <a:pathLst>
                  <a:path extrusionOk="0" h="7299" w="14598">
                    <a:moveTo>
                      <a:pt x="7299" y="0"/>
                    </a:moveTo>
                    <a:cubicBezTo>
                      <a:pt x="3274" y="0"/>
                      <a:pt x="0" y="3263"/>
                      <a:pt x="0" y="7299"/>
                    </a:cubicBezTo>
                    <a:lnTo>
                      <a:pt x="14597" y="7299"/>
                    </a:lnTo>
                    <a:cubicBezTo>
                      <a:pt x="14597" y="3273"/>
                      <a:pt x="11324" y="0"/>
                      <a:pt x="7299"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3"/>
              <p:cNvSpPr/>
              <p:nvPr/>
            </p:nvSpPr>
            <p:spPr>
              <a:xfrm>
                <a:off x="6389850" y="3299325"/>
                <a:ext cx="88200" cy="217175"/>
              </a:xfrm>
              <a:custGeom>
                <a:rect b="b" l="l" r="r" t="t"/>
                <a:pathLst>
                  <a:path extrusionOk="0" h="8687" w="3528">
                    <a:moveTo>
                      <a:pt x="1759" y="1"/>
                    </a:moveTo>
                    <a:cubicBezTo>
                      <a:pt x="795" y="1"/>
                      <a:pt x="1" y="774"/>
                      <a:pt x="1" y="1759"/>
                    </a:cubicBezTo>
                    <a:lnTo>
                      <a:pt x="1" y="6918"/>
                    </a:lnTo>
                    <a:cubicBezTo>
                      <a:pt x="1" y="7893"/>
                      <a:pt x="784" y="8687"/>
                      <a:pt x="1759" y="8687"/>
                    </a:cubicBezTo>
                    <a:cubicBezTo>
                      <a:pt x="2733" y="8687"/>
                      <a:pt x="3528" y="7903"/>
                      <a:pt x="3528" y="6918"/>
                    </a:cubicBezTo>
                    <a:lnTo>
                      <a:pt x="3528" y="1759"/>
                    </a:lnTo>
                    <a:cubicBezTo>
                      <a:pt x="3528" y="795"/>
                      <a:pt x="2744" y="1"/>
                      <a:pt x="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3"/>
              <p:cNvSpPr/>
              <p:nvPr/>
            </p:nvSpPr>
            <p:spPr>
              <a:xfrm>
                <a:off x="6389850" y="3341175"/>
                <a:ext cx="88200" cy="121050"/>
              </a:xfrm>
              <a:custGeom>
                <a:rect b="b" l="l" r="r" t="t"/>
                <a:pathLst>
                  <a:path extrusionOk="0" h="4842" w="3528">
                    <a:moveTo>
                      <a:pt x="2077" y="1"/>
                    </a:moveTo>
                    <a:cubicBezTo>
                      <a:pt x="1198" y="1"/>
                      <a:pt x="424" y="477"/>
                      <a:pt x="1" y="1187"/>
                    </a:cubicBezTo>
                    <a:lnTo>
                      <a:pt x="1" y="3655"/>
                    </a:lnTo>
                    <a:cubicBezTo>
                      <a:pt x="424" y="4365"/>
                      <a:pt x="1198" y="4842"/>
                      <a:pt x="2077" y="4842"/>
                    </a:cubicBezTo>
                    <a:cubicBezTo>
                      <a:pt x="2628" y="4842"/>
                      <a:pt x="3115" y="4651"/>
                      <a:pt x="3528" y="4365"/>
                    </a:cubicBezTo>
                    <a:lnTo>
                      <a:pt x="3528" y="477"/>
                    </a:lnTo>
                    <a:cubicBezTo>
                      <a:pt x="3125" y="181"/>
                      <a:pt x="2628" y="1"/>
                      <a:pt x="2077"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3"/>
              <p:cNvSpPr/>
              <p:nvPr/>
            </p:nvSpPr>
            <p:spPr>
              <a:xfrm>
                <a:off x="6322600" y="3209950"/>
                <a:ext cx="246825" cy="227525"/>
              </a:xfrm>
              <a:custGeom>
                <a:rect b="b" l="l" r="r" t="t"/>
                <a:pathLst>
                  <a:path extrusionOk="0" h="9101" w="9873">
                    <a:moveTo>
                      <a:pt x="5168" y="1"/>
                    </a:moveTo>
                    <a:cubicBezTo>
                      <a:pt x="3461" y="1"/>
                      <a:pt x="1790" y="1074"/>
                      <a:pt x="1017" y="2845"/>
                    </a:cubicBezTo>
                    <a:cubicBezTo>
                      <a:pt x="0" y="5175"/>
                      <a:pt x="943" y="7824"/>
                      <a:pt x="3104" y="8766"/>
                    </a:cubicBezTo>
                    <a:cubicBezTo>
                      <a:pt x="3625" y="8993"/>
                      <a:pt x="4170" y="9100"/>
                      <a:pt x="4711" y="9100"/>
                    </a:cubicBezTo>
                    <a:cubicBezTo>
                      <a:pt x="6421" y="9100"/>
                      <a:pt x="8091" y="8027"/>
                      <a:pt x="8856" y="6256"/>
                    </a:cubicBezTo>
                    <a:cubicBezTo>
                      <a:pt x="9872" y="3926"/>
                      <a:pt x="8940" y="1277"/>
                      <a:pt x="6769" y="335"/>
                    </a:cubicBezTo>
                    <a:cubicBezTo>
                      <a:pt x="6250" y="108"/>
                      <a:pt x="5707" y="1"/>
                      <a:pt x="51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3"/>
              <p:cNvSpPr/>
              <p:nvPr/>
            </p:nvSpPr>
            <p:spPr>
              <a:xfrm>
                <a:off x="6327100" y="3261200"/>
                <a:ext cx="50850" cy="154675"/>
              </a:xfrm>
              <a:custGeom>
                <a:rect b="b" l="l" r="r" t="t"/>
                <a:pathLst>
                  <a:path extrusionOk="0" fill="none" h="6187" w="2034">
                    <a:moveTo>
                      <a:pt x="1292" y="1"/>
                    </a:moveTo>
                    <a:cubicBezTo>
                      <a:pt x="1123" y="255"/>
                      <a:pt x="975" y="520"/>
                      <a:pt x="858" y="806"/>
                    </a:cubicBezTo>
                    <a:cubicBezTo>
                      <a:pt x="0" y="2776"/>
                      <a:pt x="540" y="4990"/>
                      <a:pt x="2034" y="6187"/>
                    </a:cubicBezTo>
                  </a:path>
                </a:pathLst>
              </a:custGeom>
              <a:noFill/>
              <a:ln cap="rnd" cmpd="sng" w="29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3"/>
              <p:cNvSpPr/>
              <p:nvPr/>
            </p:nvSpPr>
            <p:spPr>
              <a:xfrm>
                <a:off x="6365750" y="3209900"/>
                <a:ext cx="209775" cy="214450"/>
              </a:xfrm>
              <a:custGeom>
                <a:rect b="b" l="l" r="r" t="t"/>
                <a:pathLst>
                  <a:path extrusionOk="0" h="8578" w="8391">
                    <a:moveTo>
                      <a:pt x="3530" y="1"/>
                    </a:moveTo>
                    <a:cubicBezTo>
                      <a:pt x="2201" y="1"/>
                      <a:pt x="882" y="632"/>
                      <a:pt x="1" y="1724"/>
                    </a:cubicBezTo>
                    <a:lnTo>
                      <a:pt x="2289" y="940"/>
                    </a:lnTo>
                    <a:lnTo>
                      <a:pt x="2289" y="940"/>
                    </a:lnTo>
                    <a:cubicBezTo>
                      <a:pt x="2289" y="941"/>
                      <a:pt x="1230" y="4245"/>
                      <a:pt x="5710" y="6247"/>
                    </a:cubicBezTo>
                    <a:lnTo>
                      <a:pt x="5721" y="6237"/>
                    </a:lnTo>
                    <a:cubicBezTo>
                      <a:pt x="5732" y="6226"/>
                      <a:pt x="5742" y="6221"/>
                      <a:pt x="5751" y="6221"/>
                    </a:cubicBezTo>
                    <a:cubicBezTo>
                      <a:pt x="5777" y="6221"/>
                      <a:pt x="5795" y="6258"/>
                      <a:pt x="5795" y="6290"/>
                    </a:cubicBezTo>
                    <a:cubicBezTo>
                      <a:pt x="5795" y="6290"/>
                      <a:pt x="5795" y="6300"/>
                      <a:pt x="5784" y="6311"/>
                    </a:cubicBezTo>
                    <a:cubicBezTo>
                      <a:pt x="5149" y="6841"/>
                      <a:pt x="5022" y="7783"/>
                      <a:pt x="5180" y="8557"/>
                    </a:cubicBezTo>
                    <a:cubicBezTo>
                      <a:pt x="5191" y="8567"/>
                      <a:pt x="5191" y="8567"/>
                      <a:pt x="5191" y="8578"/>
                    </a:cubicBezTo>
                    <a:cubicBezTo>
                      <a:pt x="6113" y="8112"/>
                      <a:pt x="6939" y="7370"/>
                      <a:pt x="7373" y="6364"/>
                    </a:cubicBezTo>
                    <a:cubicBezTo>
                      <a:pt x="8390" y="4033"/>
                      <a:pt x="7278" y="1269"/>
                      <a:pt x="5128" y="326"/>
                    </a:cubicBezTo>
                    <a:cubicBezTo>
                      <a:pt x="4613" y="105"/>
                      <a:pt x="4071" y="1"/>
                      <a:pt x="3530"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3"/>
              <p:cNvSpPr/>
              <p:nvPr/>
            </p:nvSpPr>
            <p:spPr>
              <a:xfrm>
                <a:off x="6480675" y="3337575"/>
                <a:ext cx="52200" cy="46300"/>
              </a:xfrm>
              <a:custGeom>
                <a:rect b="b" l="l" r="r" t="t"/>
                <a:pathLst>
                  <a:path extrusionOk="0" h="1852" w="2088">
                    <a:moveTo>
                      <a:pt x="1045" y="1"/>
                    </a:moveTo>
                    <a:cubicBezTo>
                      <a:pt x="692" y="1"/>
                      <a:pt x="349" y="212"/>
                      <a:pt x="192" y="558"/>
                    </a:cubicBezTo>
                    <a:cubicBezTo>
                      <a:pt x="1" y="1024"/>
                      <a:pt x="213" y="1564"/>
                      <a:pt x="668" y="1776"/>
                    </a:cubicBezTo>
                    <a:cubicBezTo>
                      <a:pt x="788" y="1827"/>
                      <a:pt x="912" y="1852"/>
                      <a:pt x="1034" y="1852"/>
                    </a:cubicBezTo>
                    <a:cubicBezTo>
                      <a:pt x="1390" y="1852"/>
                      <a:pt x="1729" y="1646"/>
                      <a:pt x="1886" y="1299"/>
                    </a:cubicBezTo>
                    <a:cubicBezTo>
                      <a:pt x="2088" y="833"/>
                      <a:pt x="1876" y="293"/>
                      <a:pt x="1410" y="81"/>
                    </a:cubicBezTo>
                    <a:cubicBezTo>
                      <a:pt x="1292" y="26"/>
                      <a:pt x="1168" y="1"/>
                      <a:pt x="10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3"/>
              <p:cNvSpPr/>
              <p:nvPr/>
            </p:nvSpPr>
            <p:spPr>
              <a:xfrm>
                <a:off x="6326300" y="3290325"/>
                <a:ext cx="25175" cy="32350"/>
              </a:xfrm>
              <a:custGeom>
                <a:rect b="b" l="l" r="r" t="t"/>
                <a:pathLst>
                  <a:path extrusionOk="0" h="1294" w="1007">
                    <a:moveTo>
                      <a:pt x="1007" y="1"/>
                    </a:moveTo>
                    <a:cubicBezTo>
                      <a:pt x="1006" y="1"/>
                      <a:pt x="0" y="764"/>
                      <a:pt x="0" y="891"/>
                    </a:cubicBezTo>
                    <a:cubicBezTo>
                      <a:pt x="0" y="1007"/>
                      <a:pt x="572" y="1293"/>
                      <a:pt x="572" y="1293"/>
                    </a:cubicBezTo>
                    <a:lnTo>
                      <a:pt x="10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3"/>
              <p:cNvSpPr/>
              <p:nvPr/>
            </p:nvSpPr>
            <p:spPr>
              <a:xfrm>
                <a:off x="6326300" y="3290325"/>
                <a:ext cx="25175" cy="32350"/>
              </a:xfrm>
              <a:custGeom>
                <a:rect b="b" l="l" r="r" t="t"/>
                <a:pathLst>
                  <a:path extrusionOk="0" fill="none" h="1294" w="1007">
                    <a:moveTo>
                      <a:pt x="1007" y="1"/>
                    </a:moveTo>
                    <a:cubicBezTo>
                      <a:pt x="1007" y="1"/>
                      <a:pt x="0" y="763"/>
                      <a:pt x="0" y="891"/>
                    </a:cubicBezTo>
                    <a:cubicBezTo>
                      <a:pt x="0" y="1007"/>
                      <a:pt x="572" y="1293"/>
                      <a:pt x="572" y="1293"/>
                    </a:cubicBezTo>
                  </a:path>
                </a:pathLst>
              </a:custGeom>
              <a:noFill/>
              <a:ln cap="rnd" cmpd="sng" w="29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3"/>
              <p:cNvSpPr/>
              <p:nvPr/>
            </p:nvSpPr>
            <p:spPr>
              <a:xfrm>
                <a:off x="6493925" y="3348600"/>
                <a:ext cx="25450" cy="22525"/>
              </a:xfrm>
              <a:custGeom>
                <a:rect b="b" l="l" r="r" t="t"/>
                <a:pathLst>
                  <a:path extrusionOk="0" fill="none" h="901" w="1018">
                    <a:moveTo>
                      <a:pt x="1017" y="0"/>
                    </a:moveTo>
                    <a:lnTo>
                      <a:pt x="1" y="901"/>
                    </a:lnTo>
                  </a:path>
                </a:pathLst>
              </a:custGeom>
              <a:noFill/>
              <a:ln cap="rnd" cmpd="sng" w="29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3"/>
              <p:cNvSpPr/>
              <p:nvPr/>
            </p:nvSpPr>
            <p:spPr>
              <a:xfrm>
                <a:off x="6380850" y="3291475"/>
                <a:ext cx="17225" cy="19175"/>
              </a:xfrm>
              <a:custGeom>
                <a:rect b="b" l="l" r="r" t="t"/>
                <a:pathLst>
                  <a:path extrusionOk="0" h="767" w="689">
                    <a:moveTo>
                      <a:pt x="429" y="1"/>
                    </a:moveTo>
                    <a:cubicBezTo>
                      <a:pt x="307" y="1"/>
                      <a:pt x="173" y="109"/>
                      <a:pt x="96" y="273"/>
                    </a:cubicBezTo>
                    <a:cubicBezTo>
                      <a:pt x="0" y="474"/>
                      <a:pt x="53" y="686"/>
                      <a:pt x="191" y="749"/>
                    </a:cubicBezTo>
                    <a:cubicBezTo>
                      <a:pt x="219" y="761"/>
                      <a:pt x="247" y="767"/>
                      <a:pt x="275" y="767"/>
                    </a:cubicBezTo>
                    <a:cubicBezTo>
                      <a:pt x="400" y="767"/>
                      <a:pt x="527" y="659"/>
                      <a:pt x="604" y="495"/>
                    </a:cubicBezTo>
                    <a:cubicBezTo>
                      <a:pt x="689" y="294"/>
                      <a:pt x="636" y="82"/>
                      <a:pt x="509" y="18"/>
                    </a:cubicBezTo>
                    <a:cubicBezTo>
                      <a:pt x="483" y="7"/>
                      <a:pt x="456" y="1"/>
                      <a:pt x="429"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3"/>
              <p:cNvSpPr/>
              <p:nvPr/>
            </p:nvSpPr>
            <p:spPr>
              <a:xfrm>
                <a:off x="6385875" y="3270200"/>
                <a:ext cx="22550" cy="18825"/>
              </a:xfrm>
              <a:custGeom>
                <a:rect b="b" l="l" r="r" t="t"/>
                <a:pathLst>
                  <a:path extrusionOk="0" fill="none" h="753" w="902">
                    <a:moveTo>
                      <a:pt x="901" y="753"/>
                    </a:moveTo>
                    <a:cubicBezTo>
                      <a:pt x="901" y="753"/>
                      <a:pt x="700" y="1"/>
                      <a:pt x="1" y="350"/>
                    </a:cubicBezTo>
                  </a:path>
                </a:pathLst>
              </a:custGeom>
              <a:noFill/>
              <a:ln cap="rnd" cmpd="sng" w="29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3"/>
              <p:cNvSpPr/>
              <p:nvPr/>
            </p:nvSpPr>
            <p:spPr>
              <a:xfrm>
                <a:off x="6346425" y="3349925"/>
                <a:ext cx="38150" cy="8500"/>
              </a:xfrm>
              <a:custGeom>
                <a:rect b="b" l="l" r="r" t="t"/>
                <a:pathLst>
                  <a:path extrusionOk="0" fill="none" h="340" w="1526">
                    <a:moveTo>
                      <a:pt x="1526" y="212"/>
                    </a:moveTo>
                    <a:cubicBezTo>
                      <a:pt x="1028" y="339"/>
                      <a:pt x="466" y="265"/>
                      <a:pt x="0" y="0"/>
                    </a:cubicBezTo>
                  </a:path>
                </a:pathLst>
              </a:custGeom>
              <a:noFill/>
              <a:ln cap="rnd" cmpd="sng" w="29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3"/>
              <p:cNvSpPr/>
              <p:nvPr/>
            </p:nvSpPr>
            <p:spPr>
              <a:xfrm>
                <a:off x="6490225" y="3902075"/>
                <a:ext cx="88275" cy="90600"/>
              </a:xfrm>
              <a:custGeom>
                <a:rect b="b" l="l" r="r" t="t"/>
                <a:pathLst>
                  <a:path extrusionOk="0" h="3624" w="3531">
                    <a:moveTo>
                      <a:pt x="0" y="0"/>
                    </a:moveTo>
                    <a:lnTo>
                      <a:pt x="0" y="1769"/>
                    </a:lnTo>
                    <a:lnTo>
                      <a:pt x="1261" y="1642"/>
                    </a:lnTo>
                    <a:cubicBezTo>
                      <a:pt x="1261" y="1642"/>
                      <a:pt x="3189" y="3591"/>
                      <a:pt x="3390" y="3623"/>
                    </a:cubicBezTo>
                    <a:cubicBezTo>
                      <a:pt x="3391" y="3623"/>
                      <a:pt x="3392" y="3623"/>
                      <a:pt x="3393" y="3623"/>
                    </a:cubicBezTo>
                    <a:cubicBezTo>
                      <a:pt x="3531" y="3623"/>
                      <a:pt x="3070" y="1739"/>
                      <a:pt x="2797" y="689"/>
                    </a:cubicBezTo>
                    <a:lnTo>
                      <a:pt x="3390" y="487"/>
                    </a:lnTo>
                    <a:lnTo>
                      <a:pt x="3390"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3"/>
              <p:cNvSpPr/>
              <p:nvPr/>
            </p:nvSpPr>
            <p:spPr>
              <a:xfrm>
                <a:off x="6071800" y="3699475"/>
                <a:ext cx="493125" cy="265100"/>
              </a:xfrm>
              <a:custGeom>
                <a:rect b="b" l="l" r="r" t="t"/>
                <a:pathLst>
                  <a:path extrusionOk="0" h="10604" w="19725">
                    <a:moveTo>
                      <a:pt x="11176" y="1"/>
                    </a:moveTo>
                    <a:lnTo>
                      <a:pt x="11441" y="1420"/>
                    </a:lnTo>
                    <a:lnTo>
                      <a:pt x="1399" y="6240"/>
                    </a:lnTo>
                    <a:cubicBezTo>
                      <a:pt x="583" y="6579"/>
                      <a:pt x="1" y="7384"/>
                      <a:pt x="1" y="8337"/>
                    </a:cubicBezTo>
                    <a:cubicBezTo>
                      <a:pt x="1" y="9555"/>
                      <a:pt x="954" y="10551"/>
                      <a:pt x="2162" y="10604"/>
                    </a:cubicBezTo>
                    <a:lnTo>
                      <a:pt x="2278" y="10604"/>
                    </a:lnTo>
                    <a:lnTo>
                      <a:pt x="18051" y="10593"/>
                    </a:lnTo>
                    <a:lnTo>
                      <a:pt x="18051" y="7543"/>
                    </a:lnTo>
                    <a:lnTo>
                      <a:pt x="16155" y="7543"/>
                    </a:lnTo>
                    <a:cubicBezTo>
                      <a:pt x="19724" y="5996"/>
                      <a:pt x="19216" y="3274"/>
                      <a:pt x="19216" y="3274"/>
                    </a:cubicBezTo>
                    <a:cubicBezTo>
                      <a:pt x="19163" y="2638"/>
                      <a:pt x="18919" y="2045"/>
                      <a:pt x="18559" y="1558"/>
                    </a:cubicBezTo>
                    <a:lnTo>
                      <a:pt x="18538" y="1537"/>
                    </a:lnTo>
                    <a:cubicBezTo>
                      <a:pt x="18379" y="1325"/>
                      <a:pt x="18178" y="1123"/>
                      <a:pt x="17966" y="954"/>
                    </a:cubicBezTo>
                    <a:lnTo>
                      <a:pt x="17267" y="223"/>
                    </a:lnTo>
                    <a:lnTo>
                      <a:pt x="11176" y="1"/>
                    </a:lnTo>
                    <a:close/>
                  </a:path>
                </a:pathLst>
              </a:custGeom>
              <a:solidFill>
                <a:srgbClr val="953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3"/>
              <p:cNvSpPr/>
              <p:nvPr/>
            </p:nvSpPr>
            <p:spPr>
              <a:xfrm>
                <a:off x="6387475" y="3781300"/>
                <a:ext cx="177975" cy="135350"/>
              </a:xfrm>
              <a:custGeom>
                <a:rect b="b" l="l" r="r" t="t"/>
                <a:pathLst>
                  <a:path extrusionOk="0" fill="none" h="5414" w="7119">
                    <a:moveTo>
                      <a:pt x="6589" y="1"/>
                    </a:moveTo>
                    <a:cubicBezTo>
                      <a:pt x="6589" y="1"/>
                      <a:pt x="7119" y="2723"/>
                      <a:pt x="3538" y="4291"/>
                    </a:cubicBezTo>
                    <a:cubicBezTo>
                      <a:pt x="2542" y="4725"/>
                      <a:pt x="1293" y="5106"/>
                      <a:pt x="0" y="5414"/>
                    </a:cubicBezTo>
                  </a:path>
                </a:pathLst>
              </a:custGeom>
              <a:noFill/>
              <a:ln cap="rnd" cmpd="sng" w="3975">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3"/>
              <p:cNvSpPr/>
              <p:nvPr/>
            </p:nvSpPr>
            <p:spPr>
              <a:xfrm>
                <a:off x="6512725" y="3888550"/>
                <a:ext cx="25" cy="76025"/>
              </a:xfrm>
              <a:custGeom>
                <a:rect b="b" l="l" r="r" t="t"/>
                <a:pathLst>
                  <a:path extrusionOk="0" fill="none" h="3041" w="1">
                    <a:moveTo>
                      <a:pt x="1" y="1"/>
                    </a:moveTo>
                    <a:lnTo>
                      <a:pt x="1" y="3041"/>
                    </a:lnTo>
                  </a:path>
                </a:pathLst>
              </a:custGeom>
              <a:noFill/>
              <a:ln cap="rnd" cmpd="sng" w="3975">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3"/>
              <p:cNvSpPr/>
              <p:nvPr/>
            </p:nvSpPr>
            <p:spPr>
              <a:xfrm>
                <a:off x="6496050" y="3888550"/>
                <a:ext cx="7425" cy="76300"/>
              </a:xfrm>
              <a:custGeom>
                <a:rect b="b" l="l" r="r" t="t"/>
                <a:pathLst>
                  <a:path extrusionOk="0" fill="none" h="3052" w="297">
                    <a:moveTo>
                      <a:pt x="297" y="3052"/>
                    </a:moveTo>
                    <a:lnTo>
                      <a:pt x="0" y="1"/>
                    </a:lnTo>
                  </a:path>
                </a:pathLst>
              </a:custGeom>
              <a:noFill/>
              <a:ln cap="rnd" cmpd="sng" w="3975">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3"/>
              <p:cNvSpPr/>
              <p:nvPr/>
            </p:nvSpPr>
            <p:spPr>
              <a:xfrm>
                <a:off x="6107300" y="3705300"/>
                <a:ext cx="250800" cy="150175"/>
              </a:xfrm>
              <a:custGeom>
                <a:rect b="b" l="l" r="r" t="t"/>
                <a:pathLst>
                  <a:path extrusionOk="0" fill="none" h="6007" w="10032">
                    <a:moveTo>
                      <a:pt x="9809" y="1"/>
                    </a:moveTo>
                    <a:lnTo>
                      <a:pt x="10031" y="1198"/>
                    </a:lnTo>
                    <a:lnTo>
                      <a:pt x="0" y="6007"/>
                    </a:lnTo>
                  </a:path>
                </a:pathLst>
              </a:custGeom>
              <a:noFill/>
              <a:ln cap="rnd" cmpd="sng" w="3975">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3"/>
              <p:cNvSpPr/>
              <p:nvPr/>
            </p:nvSpPr>
            <p:spPr>
              <a:xfrm>
                <a:off x="6343250" y="3616050"/>
                <a:ext cx="176400" cy="89275"/>
              </a:xfrm>
              <a:custGeom>
                <a:rect b="b" l="l" r="r" t="t"/>
                <a:pathLst>
                  <a:path extrusionOk="0" h="3571" w="7056">
                    <a:moveTo>
                      <a:pt x="0" y="1"/>
                    </a:moveTo>
                    <a:lnTo>
                      <a:pt x="318" y="3338"/>
                    </a:lnTo>
                    <a:lnTo>
                      <a:pt x="6409" y="3571"/>
                    </a:lnTo>
                    <a:lnTo>
                      <a:pt x="7055" y="223"/>
                    </a:lnTo>
                    <a:lnTo>
                      <a:pt x="0"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3"/>
              <p:cNvSpPr/>
              <p:nvPr/>
            </p:nvSpPr>
            <p:spPr>
              <a:xfrm>
                <a:off x="6253200" y="3480200"/>
                <a:ext cx="320725" cy="182225"/>
              </a:xfrm>
              <a:custGeom>
                <a:rect b="b" l="l" r="r" t="t"/>
                <a:pathLst>
                  <a:path extrusionOk="0" h="7289" w="12829">
                    <a:moveTo>
                      <a:pt x="1" y="1"/>
                    </a:moveTo>
                    <a:cubicBezTo>
                      <a:pt x="1" y="4026"/>
                      <a:pt x="3253" y="7289"/>
                      <a:pt x="7278" y="7289"/>
                    </a:cubicBezTo>
                    <a:cubicBezTo>
                      <a:pt x="9502" y="7289"/>
                      <a:pt x="11494" y="6282"/>
                      <a:pt x="12829" y="4715"/>
                    </a:cubicBezTo>
                    <a:lnTo>
                      <a:pt x="9100" y="1"/>
                    </a:lnTo>
                    <a:close/>
                  </a:path>
                </a:pathLst>
              </a:custGeom>
              <a:solidFill>
                <a:srgbClr val="953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3"/>
              <p:cNvSpPr/>
              <p:nvPr/>
            </p:nvSpPr>
            <p:spPr>
              <a:xfrm>
                <a:off x="6266175" y="3527875"/>
                <a:ext cx="298475" cy="114700"/>
              </a:xfrm>
              <a:custGeom>
                <a:rect b="b" l="l" r="r" t="t"/>
                <a:pathLst>
                  <a:path extrusionOk="0" fill="none" h="4588" w="11939">
                    <a:moveTo>
                      <a:pt x="11939" y="2405"/>
                    </a:moveTo>
                    <a:cubicBezTo>
                      <a:pt x="11250" y="2575"/>
                      <a:pt x="10858" y="3263"/>
                      <a:pt x="10329" y="3708"/>
                    </a:cubicBezTo>
                    <a:cubicBezTo>
                      <a:pt x="9810" y="4142"/>
                      <a:pt x="9132" y="4365"/>
                      <a:pt x="8475" y="4471"/>
                    </a:cubicBezTo>
                    <a:cubicBezTo>
                      <a:pt x="7744" y="4587"/>
                      <a:pt x="6971" y="4577"/>
                      <a:pt x="6261" y="4375"/>
                    </a:cubicBezTo>
                    <a:cubicBezTo>
                      <a:pt x="5541" y="4174"/>
                      <a:pt x="4873" y="3793"/>
                      <a:pt x="4376" y="3231"/>
                    </a:cubicBezTo>
                    <a:cubicBezTo>
                      <a:pt x="4185" y="2998"/>
                      <a:pt x="4005" y="2733"/>
                      <a:pt x="3899" y="2437"/>
                    </a:cubicBezTo>
                    <a:cubicBezTo>
                      <a:pt x="3729" y="1950"/>
                      <a:pt x="3761" y="1399"/>
                      <a:pt x="4026" y="943"/>
                    </a:cubicBezTo>
                    <a:cubicBezTo>
                      <a:pt x="4291" y="498"/>
                      <a:pt x="4778" y="191"/>
                      <a:pt x="5297" y="202"/>
                    </a:cubicBezTo>
                    <a:cubicBezTo>
                      <a:pt x="5806" y="212"/>
                      <a:pt x="6314" y="562"/>
                      <a:pt x="6473" y="1049"/>
                    </a:cubicBezTo>
                    <a:cubicBezTo>
                      <a:pt x="6632" y="1536"/>
                      <a:pt x="6409" y="2140"/>
                      <a:pt x="5954" y="2373"/>
                    </a:cubicBezTo>
                    <a:cubicBezTo>
                      <a:pt x="5424" y="2649"/>
                      <a:pt x="4746" y="2405"/>
                      <a:pt x="4291" y="2013"/>
                    </a:cubicBezTo>
                    <a:cubicBezTo>
                      <a:pt x="3825" y="1632"/>
                      <a:pt x="3475" y="1123"/>
                      <a:pt x="2988" y="753"/>
                    </a:cubicBezTo>
                    <a:cubicBezTo>
                      <a:pt x="2151" y="128"/>
                      <a:pt x="933" y="0"/>
                      <a:pt x="1" y="477"/>
                    </a:cubicBezTo>
                  </a:path>
                </a:pathLst>
              </a:custGeom>
              <a:noFill/>
              <a:ln cap="rnd" cmpd="sng" w="1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3"/>
              <p:cNvSpPr/>
              <p:nvPr/>
            </p:nvSpPr>
            <p:spPr>
              <a:xfrm>
                <a:off x="6256125" y="3481000"/>
                <a:ext cx="117850" cy="24400"/>
              </a:xfrm>
              <a:custGeom>
                <a:rect b="b" l="l" r="r" t="t"/>
                <a:pathLst>
                  <a:path extrusionOk="0" fill="none" h="976" w="4714">
                    <a:moveTo>
                      <a:pt x="0" y="1"/>
                    </a:moveTo>
                    <a:cubicBezTo>
                      <a:pt x="625" y="604"/>
                      <a:pt x="1483" y="954"/>
                      <a:pt x="2341" y="965"/>
                    </a:cubicBezTo>
                    <a:cubicBezTo>
                      <a:pt x="3210" y="975"/>
                      <a:pt x="4078" y="647"/>
                      <a:pt x="4714" y="54"/>
                    </a:cubicBezTo>
                  </a:path>
                </a:pathLst>
              </a:custGeom>
              <a:noFill/>
              <a:ln cap="rnd" cmpd="sng" w="1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3"/>
              <p:cNvSpPr/>
              <p:nvPr/>
            </p:nvSpPr>
            <p:spPr>
              <a:xfrm>
                <a:off x="6411300" y="3480725"/>
                <a:ext cx="101725" cy="119200"/>
              </a:xfrm>
              <a:custGeom>
                <a:rect b="b" l="l" r="r" t="t"/>
                <a:pathLst>
                  <a:path extrusionOk="0" fill="none" h="4768" w="4069">
                    <a:moveTo>
                      <a:pt x="1" y="1"/>
                    </a:moveTo>
                    <a:cubicBezTo>
                      <a:pt x="54" y="488"/>
                      <a:pt x="318" y="933"/>
                      <a:pt x="721" y="1219"/>
                    </a:cubicBezTo>
                    <a:cubicBezTo>
                      <a:pt x="1526" y="1781"/>
                      <a:pt x="2723" y="1611"/>
                      <a:pt x="3433" y="2289"/>
                    </a:cubicBezTo>
                    <a:cubicBezTo>
                      <a:pt x="3697" y="2543"/>
                      <a:pt x="3856" y="2872"/>
                      <a:pt x="3962" y="3232"/>
                    </a:cubicBezTo>
                    <a:cubicBezTo>
                      <a:pt x="4026" y="3475"/>
                      <a:pt x="4068" y="3761"/>
                      <a:pt x="3973" y="3994"/>
                    </a:cubicBezTo>
                    <a:cubicBezTo>
                      <a:pt x="3920" y="4143"/>
                      <a:pt x="3814" y="4270"/>
                      <a:pt x="3697" y="4376"/>
                    </a:cubicBezTo>
                    <a:cubicBezTo>
                      <a:pt x="3411" y="4641"/>
                      <a:pt x="2945" y="4768"/>
                      <a:pt x="2628" y="4556"/>
                    </a:cubicBezTo>
                    <a:cubicBezTo>
                      <a:pt x="2416" y="4408"/>
                      <a:pt x="2310" y="4143"/>
                      <a:pt x="2310" y="3889"/>
                    </a:cubicBezTo>
                    <a:cubicBezTo>
                      <a:pt x="2310" y="3634"/>
                      <a:pt x="2416" y="3391"/>
                      <a:pt x="2543" y="3158"/>
                    </a:cubicBezTo>
                    <a:cubicBezTo>
                      <a:pt x="2776" y="2787"/>
                      <a:pt x="3104" y="2501"/>
                      <a:pt x="3433" y="2204"/>
                    </a:cubicBezTo>
                    <a:cubicBezTo>
                      <a:pt x="3644" y="2024"/>
                      <a:pt x="3856" y="1823"/>
                      <a:pt x="4068" y="1643"/>
                    </a:cubicBezTo>
                  </a:path>
                </a:pathLst>
              </a:custGeom>
              <a:noFill/>
              <a:ln cap="rnd" cmpd="sng" w="1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3"/>
              <p:cNvSpPr/>
              <p:nvPr/>
            </p:nvSpPr>
            <p:spPr>
              <a:xfrm>
                <a:off x="6278625" y="3566550"/>
                <a:ext cx="37375" cy="41850"/>
              </a:xfrm>
              <a:custGeom>
                <a:rect b="b" l="l" r="r" t="t"/>
                <a:pathLst>
                  <a:path extrusionOk="0" fill="none" h="1674" w="1495">
                    <a:moveTo>
                      <a:pt x="1123" y="1674"/>
                    </a:moveTo>
                    <a:cubicBezTo>
                      <a:pt x="1282" y="1504"/>
                      <a:pt x="1409" y="1282"/>
                      <a:pt x="1462" y="1049"/>
                    </a:cubicBezTo>
                    <a:cubicBezTo>
                      <a:pt x="1494" y="816"/>
                      <a:pt x="1462" y="561"/>
                      <a:pt x="1325" y="360"/>
                    </a:cubicBezTo>
                    <a:cubicBezTo>
                      <a:pt x="1176" y="170"/>
                      <a:pt x="943" y="64"/>
                      <a:pt x="700" y="32"/>
                    </a:cubicBezTo>
                    <a:cubicBezTo>
                      <a:pt x="467" y="0"/>
                      <a:pt x="223" y="74"/>
                      <a:pt x="1" y="191"/>
                    </a:cubicBezTo>
                  </a:path>
                </a:pathLst>
              </a:custGeom>
              <a:noFill/>
              <a:ln cap="rnd" cmpd="sng" w="1850">
                <a:solidFill>
                  <a:srgbClr val="953D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3"/>
              <p:cNvSpPr/>
              <p:nvPr/>
            </p:nvSpPr>
            <p:spPr>
              <a:xfrm>
                <a:off x="6029975" y="3293500"/>
                <a:ext cx="167900" cy="184075"/>
              </a:xfrm>
              <a:custGeom>
                <a:rect b="b" l="l" r="r" t="t"/>
                <a:pathLst>
                  <a:path extrusionOk="0" h="7363" w="6716">
                    <a:moveTo>
                      <a:pt x="307" y="1"/>
                    </a:moveTo>
                    <a:lnTo>
                      <a:pt x="0" y="266"/>
                    </a:lnTo>
                    <a:lnTo>
                      <a:pt x="6239" y="7363"/>
                    </a:lnTo>
                    <a:lnTo>
                      <a:pt x="6716" y="6960"/>
                    </a:lnTo>
                    <a:lnTo>
                      <a:pt x="307" y="1"/>
                    </a:lnTo>
                    <a:close/>
                  </a:path>
                </a:pathLst>
              </a:custGeom>
              <a:solidFill>
                <a:srgbClr val="953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3"/>
              <p:cNvSpPr/>
              <p:nvPr/>
            </p:nvSpPr>
            <p:spPr>
              <a:xfrm>
                <a:off x="6068100" y="3330300"/>
                <a:ext cx="422400" cy="372125"/>
              </a:xfrm>
              <a:custGeom>
                <a:rect b="b" l="l" r="r" t="t"/>
                <a:pathLst>
                  <a:path extrusionOk="0" h="14885" w="16896">
                    <a:moveTo>
                      <a:pt x="761" y="1"/>
                    </a:moveTo>
                    <a:cubicBezTo>
                      <a:pt x="758" y="1"/>
                      <a:pt x="755" y="1"/>
                      <a:pt x="752" y="1"/>
                    </a:cubicBezTo>
                    <a:cubicBezTo>
                      <a:pt x="413" y="86"/>
                      <a:pt x="1409" y="1919"/>
                      <a:pt x="1409" y="1919"/>
                    </a:cubicBezTo>
                    <a:cubicBezTo>
                      <a:pt x="1409" y="1919"/>
                      <a:pt x="0" y="3868"/>
                      <a:pt x="986" y="5393"/>
                    </a:cubicBezTo>
                    <a:cubicBezTo>
                      <a:pt x="1007" y="5446"/>
                      <a:pt x="1049" y="5488"/>
                      <a:pt x="1091" y="5520"/>
                    </a:cubicBezTo>
                    <a:lnTo>
                      <a:pt x="1060" y="5541"/>
                    </a:lnTo>
                    <a:lnTo>
                      <a:pt x="5413" y="13782"/>
                    </a:lnTo>
                    <a:cubicBezTo>
                      <a:pt x="5699" y="14407"/>
                      <a:pt x="6314" y="14842"/>
                      <a:pt x="7045" y="14884"/>
                    </a:cubicBezTo>
                    <a:cubicBezTo>
                      <a:pt x="7063" y="14885"/>
                      <a:pt x="7081" y="14885"/>
                      <a:pt x="7100" y="14885"/>
                    </a:cubicBezTo>
                    <a:cubicBezTo>
                      <a:pt x="7481" y="14885"/>
                      <a:pt x="7832" y="14781"/>
                      <a:pt x="8136" y="14609"/>
                    </a:cubicBezTo>
                    <a:lnTo>
                      <a:pt x="15773" y="10573"/>
                    </a:lnTo>
                    <a:cubicBezTo>
                      <a:pt x="15773" y="10573"/>
                      <a:pt x="15784" y="10573"/>
                      <a:pt x="15784" y="10552"/>
                    </a:cubicBezTo>
                    <a:lnTo>
                      <a:pt x="15879" y="10499"/>
                    </a:lnTo>
                    <a:cubicBezTo>
                      <a:pt x="16430" y="10202"/>
                      <a:pt x="16822" y="9630"/>
                      <a:pt x="16843" y="8963"/>
                    </a:cubicBezTo>
                    <a:cubicBezTo>
                      <a:pt x="16896" y="7925"/>
                      <a:pt x="16091" y="7045"/>
                      <a:pt x="15053" y="6993"/>
                    </a:cubicBezTo>
                    <a:cubicBezTo>
                      <a:pt x="15034" y="6992"/>
                      <a:pt x="15015" y="6992"/>
                      <a:pt x="14997" y="6992"/>
                    </a:cubicBezTo>
                    <a:cubicBezTo>
                      <a:pt x="14648" y="6992"/>
                      <a:pt x="14327" y="7086"/>
                      <a:pt x="14036" y="7247"/>
                    </a:cubicBezTo>
                    <a:lnTo>
                      <a:pt x="13993" y="7268"/>
                    </a:lnTo>
                    <a:lnTo>
                      <a:pt x="13983" y="7268"/>
                    </a:lnTo>
                    <a:lnTo>
                      <a:pt x="7585" y="11028"/>
                    </a:lnTo>
                    <a:lnTo>
                      <a:pt x="3771" y="4016"/>
                    </a:lnTo>
                    <a:cubicBezTo>
                      <a:pt x="3771" y="4016"/>
                      <a:pt x="1133" y="1"/>
                      <a:pt x="761" y="1"/>
                    </a:cubicBezTo>
                    <a:close/>
                  </a:path>
                </a:pathLst>
              </a:custGeom>
              <a:solidFill>
                <a:srgbClr val="FFFFFF"/>
              </a:solidFill>
              <a:ln cap="flat" cmpd="sng" w="3975">
                <a:solidFill>
                  <a:srgbClr val="1B1223"/>
                </a:solidFill>
                <a:prstDash val="solid"/>
                <a:miter lim="105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3"/>
              <p:cNvSpPr/>
              <p:nvPr/>
            </p:nvSpPr>
            <p:spPr>
              <a:xfrm>
                <a:off x="6226725" y="3683600"/>
                <a:ext cx="22525" cy="7425"/>
              </a:xfrm>
              <a:custGeom>
                <a:rect b="b" l="l" r="r" t="t"/>
                <a:pathLst>
                  <a:path extrusionOk="0" fill="none" h="297" w="901">
                    <a:moveTo>
                      <a:pt x="0" y="0"/>
                    </a:moveTo>
                    <a:cubicBezTo>
                      <a:pt x="255" y="201"/>
                      <a:pt x="583" y="297"/>
                      <a:pt x="901" y="286"/>
                    </a:cubicBezTo>
                  </a:path>
                </a:pathLst>
              </a:custGeom>
              <a:noFill/>
              <a:ln cap="flat" cmpd="sng" w="3975">
                <a:solidFill>
                  <a:srgbClr val="1B1223"/>
                </a:solidFill>
                <a:prstDash val="solid"/>
                <a:miter lim="105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3"/>
              <p:cNvSpPr/>
              <p:nvPr/>
            </p:nvSpPr>
            <p:spPr>
              <a:xfrm>
                <a:off x="6243150" y="3606000"/>
                <a:ext cx="14575" cy="10075"/>
              </a:xfrm>
              <a:custGeom>
                <a:rect b="b" l="l" r="r" t="t"/>
                <a:pathLst>
                  <a:path extrusionOk="0" fill="none" h="403" w="583">
                    <a:moveTo>
                      <a:pt x="583" y="0"/>
                    </a:moveTo>
                    <a:lnTo>
                      <a:pt x="0" y="403"/>
                    </a:lnTo>
                  </a:path>
                </a:pathLst>
              </a:custGeom>
              <a:noFill/>
              <a:ln cap="flat" cmpd="sng" w="3975">
                <a:solidFill>
                  <a:srgbClr val="1B1223"/>
                </a:solidFill>
                <a:prstDash val="solid"/>
                <a:miter lim="105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0" name="Google Shape;2270;p73"/>
            <p:cNvGrpSpPr/>
            <p:nvPr/>
          </p:nvGrpSpPr>
          <p:grpSpPr>
            <a:xfrm>
              <a:off x="6097895" y="1292415"/>
              <a:ext cx="674145" cy="500378"/>
              <a:chOff x="6144375" y="4225675"/>
              <a:chExt cx="272250" cy="202075"/>
            </a:xfrm>
          </p:grpSpPr>
          <p:sp>
            <p:nvSpPr>
              <p:cNvPr id="2271" name="Google Shape;2271;p73"/>
              <p:cNvSpPr/>
              <p:nvPr/>
            </p:nvSpPr>
            <p:spPr>
              <a:xfrm>
                <a:off x="6144375" y="4225675"/>
                <a:ext cx="272250" cy="202075"/>
              </a:xfrm>
              <a:custGeom>
                <a:rect b="b" l="l" r="r" t="t"/>
                <a:pathLst>
                  <a:path extrusionOk="0" h="8083" w="10890">
                    <a:moveTo>
                      <a:pt x="10889" y="0"/>
                    </a:moveTo>
                    <a:lnTo>
                      <a:pt x="0" y="3920"/>
                    </a:lnTo>
                    <a:lnTo>
                      <a:pt x="3210" y="5477"/>
                    </a:lnTo>
                    <a:lnTo>
                      <a:pt x="4025" y="8083"/>
                    </a:lnTo>
                    <a:lnTo>
                      <a:pt x="5349" y="6451"/>
                    </a:lnTo>
                    <a:lnTo>
                      <a:pt x="8051" y="7818"/>
                    </a:lnTo>
                    <a:lnTo>
                      <a:pt x="10889" y="0"/>
                    </a:lnTo>
                    <a:close/>
                  </a:path>
                </a:pathLst>
              </a:custGeom>
              <a:solidFill>
                <a:srgbClr val="FFFFFF"/>
              </a:solid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3"/>
              <p:cNvSpPr/>
              <p:nvPr/>
            </p:nvSpPr>
            <p:spPr>
              <a:xfrm>
                <a:off x="6224600" y="4225675"/>
                <a:ext cx="192025" cy="136925"/>
              </a:xfrm>
              <a:custGeom>
                <a:rect b="b" l="l" r="r" t="t"/>
                <a:pathLst>
                  <a:path extrusionOk="0" h="5477" w="7681">
                    <a:moveTo>
                      <a:pt x="1" y="5477"/>
                    </a:moveTo>
                    <a:lnTo>
                      <a:pt x="768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3"/>
              <p:cNvSpPr/>
              <p:nvPr/>
            </p:nvSpPr>
            <p:spPr>
              <a:xfrm>
                <a:off x="6224600" y="4225675"/>
                <a:ext cx="192025" cy="136925"/>
              </a:xfrm>
              <a:custGeom>
                <a:rect b="b" l="l" r="r" t="t"/>
                <a:pathLst>
                  <a:path extrusionOk="0" fill="none" h="5477" w="7681">
                    <a:moveTo>
                      <a:pt x="1" y="5477"/>
                    </a:moveTo>
                    <a:lnTo>
                      <a:pt x="7680" y="0"/>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3"/>
              <p:cNvSpPr/>
              <p:nvPr/>
            </p:nvSpPr>
            <p:spPr>
              <a:xfrm>
                <a:off x="6259025" y="4225675"/>
                <a:ext cx="157600" cy="152300"/>
              </a:xfrm>
              <a:custGeom>
                <a:rect b="b" l="l" r="r" t="t"/>
                <a:pathLst>
                  <a:path extrusionOk="0" h="6092" w="6304">
                    <a:moveTo>
                      <a:pt x="6303" y="0"/>
                    </a:moveTo>
                    <a:lnTo>
                      <a:pt x="1" y="609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3"/>
              <p:cNvSpPr/>
              <p:nvPr/>
            </p:nvSpPr>
            <p:spPr>
              <a:xfrm>
                <a:off x="6259025" y="4225675"/>
                <a:ext cx="157600" cy="152300"/>
              </a:xfrm>
              <a:custGeom>
                <a:rect b="b" l="l" r="r" t="t"/>
                <a:pathLst>
                  <a:path extrusionOk="0" fill="none" h="6092" w="6304">
                    <a:moveTo>
                      <a:pt x="6303" y="0"/>
                    </a:moveTo>
                    <a:lnTo>
                      <a:pt x="1" y="6091"/>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3"/>
              <p:cNvSpPr/>
              <p:nvPr/>
            </p:nvSpPr>
            <p:spPr>
              <a:xfrm>
                <a:off x="6244725" y="4377950"/>
                <a:ext cx="14325" cy="49800"/>
              </a:xfrm>
              <a:custGeom>
                <a:rect b="b" l="l" r="r" t="t"/>
                <a:pathLst>
                  <a:path extrusionOk="0" h="1992" w="573">
                    <a:moveTo>
                      <a:pt x="573" y="0"/>
                    </a:moveTo>
                    <a:lnTo>
                      <a:pt x="1" y="199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3"/>
              <p:cNvSpPr/>
              <p:nvPr/>
            </p:nvSpPr>
            <p:spPr>
              <a:xfrm>
                <a:off x="6244725" y="4377950"/>
                <a:ext cx="14325" cy="49800"/>
              </a:xfrm>
              <a:custGeom>
                <a:rect b="b" l="l" r="r" t="t"/>
                <a:pathLst>
                  <a:path extrusionOk="0" fill="none" h="1992" w="573">
                    <a:moveTo>
                      <a:pt x="573" y="0"/>
                    </a:moveTo>
                    <a:lnTo>
                      <a:pt x="1" y="1992"/>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3"/>
              <p:cNvSpPr/>
              <p:nvPr/>
            </p:nvSpPr>
            <p:spPr>
              <a:xfrm>
                <a:off x="6259025" y="4377950"/>
                <a:ext cx="18825" cy="9025"/>
              </a:xfrm>
              <a:custGeom>
                <a:rect b="b" l="l" r="r" t="t"/>
                <a:pathLst>
                  <a:path extrusionOk="0" h="361" w="753">
                    <a:moveTo>
                      <a:pt x="753" y="360"/>
                    </a:moveTo>
                    <a:lnTo>
                      <a:pt x="1"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3"/>
              <p:cNvSpPr/>
              <p:nvPr/>
            </p:nvSpPr>
            <p:spPr>
              <a:xfrm>
                <a:off x="6259025" y="4377950"/>
                <a:ext cx="18825" cy="9025"/>
              </a:xfrm>
              <a:custGeom>
                <a:rect b="b" l="l" r="r" t="t"/>
                <a:pathLst>
                  <a:path extrusionOk="0" fill="none" h="361" w="753">
                    <a:moveTo>
                      <a:pt x="753" y="360"/>
                    </a:moveTo>
                    <a:lnTo>
                      <a:pt x="1" y="0"/>
                    </a:lnTo>
                  </a:path>
                </a:pathLst>
              </a:custGeom>
              <a:noFill/>
              <a:ln cap="rnd" cmpd="sng" w="3450">
                <a:solidFill>
                  <a:srgbClr val="1C1C1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0" name="Google Shape;2280;p73"/>
            <p:cNvGrpSpPr/>
            <p:nvPr/>
          </p:nvGrpSpPr>
          <p:grpSpPr>
            <a:xfrm flipH="1">
              <a:off x="6215167" y="2402113"/>
              <a:ext cx="500319" cy="382899"/>
              <a:chOff x="7260788" y="853772"/>
              <a:chExt cx="792271" cy="606237"/>
            </a:xfrm>
          </p:grpSpPr>
          <p:sp>
            <p:nvSpPr>
              <p:cNvPr id="2281" name="Google Shape;2281;p73"/>
              <p:cNvSpPr/>
              <p:nvPr/>
            </p:nvSpPr>
            <p:spPr>
              <a:xfrm flipH="1">
                <a:off x="7260788" y="853772"/>
                <a:ext cx="792271" cy="606237"/>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3"/>
              <p:cNvSpPr/>
              <p:nvPr/>
            </p:nvSpPr>
            <p:spPr>
              <a:xfrm flipH="1">
                <a:off x="7855671" y="1022097"/>
                <a:ext cx="104445" cy="104294"/>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3"/>
              <p:cNvSpPr/>
              <p:nvPr/>
            </p:nvSpPr>
            <p:spPr>
              <a:xfrm flipH="1">
                <a:off x="7607120" y="1022097"/>
                <a:ext cx="104445" cy="104294"/>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3"/>
              <p:cNvSpPr/>
              <p:nvPr/>
            </p:nvSpPr>
            <p:spPr>
              <a:xfrm flipH="1">
                <a:off x="7358721" y="1022097"/>
                <a:ext cx="104294" cy="104294"/>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5" name="Google Shape;2285;p73"/>
            <p:cNvGrpSpPr/>
            <p:nvPr/>
          </p:nvGrpSpPr>
          <p:grpSpPr>
            <a:xfrm>
              <a:off x="6772058" y="2524623"/>
              <a:ext cx="340280" cy="260379"/>
              <a:chOff x="7260788" y="853772"/>
              <a:chExt cx="792271" cy="606237"/>
            </a:xfrm>
          </p:grpSpPr>
          <p:sp>
            <p:nvSpPr>
              <p:cNvPr id="2286" name="Google Shape;2286;p73"/>
              <p:cNvSpPr/>
              <p:nvPr/>
            </p:nvSpPr>
            <p:spPr>
              <a:xfrm flipH="1">
                <a:off x="7260788" y="853772"/>
                <a:ext cx="792271" cy="606237"/>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3"/>
              <p:cNvSpPr/>
              <p:nvPr/>
            </p:nvSpPr>
            <p:spPr>
              <a:xfrm flipH="1">
                <a:off x="7855671" y="1022097"/>
                <a:ext cx="104445" cy="104294"/>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3"/>
              <p:cNvSpPr/>
              <p:nvPr/>
            </p:nvSpPr>
            <p:spPr>
              <a:xfrm flipH="1">
                <a:off x="7607120" y="1022097"/>
                <a:ext cx="104445" cy="104294"/>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3"/>
              <p:cNvSpPr/>
              <p:nvPr/>
            </p:nvSpPr>
            <p:spPr>
              <a:xfrm flipH="1">
                <a:off x="7358721" y="1022097"/>
                <a:ext cx="104294" cy="104294"/>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90" name="Google Shape;2290;p73"/>
          <p:cNvGrpSpPr/>
          <p:nvPr/>
        </p:nvGrpSpPr>
        <p:grpSpPr>
          <a:xfrm>
            <a:off x="1586225" y="2998435"/>
            <a:ext cx="521100" cy="520800"/>
            <a:chOff x="1689398" y="2861445"/>
            <a:chExt cx="521100" cy="520800"/>
          </a:xfrm>
        </p:grpSpPr>
        <p:sp>
          <p:nvSpPr>
            <p:cNvPr id="2291" name="Google Shape;2291;p73"/>
            <p:cNvSpPr/>
            <p:nvPr/>
          </p:nvSpPr>
          <p:spPr>
            <a:xfrm>
              <a:off x="1689398" y="286144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3"/>
            <p:cNvSpPr/>
            <p:nvPr/>
          </p:nvSpPr>
          <p:spPr>
            <a:xfrm>
              <a:off x="1767066" y="2938964"/>
              <a:ext cx="365765" cy="365761"/>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3" name="Google Shape;2293;p73"/>
          <p:cNvGrpSpPr/>
          <p:nvPr/>
        </p:nvGrpSpPr>
        <p:grpSpPr>
          <a:xfrm>
            <a:off x="2313225" y="2998435"/>
            <a:ext cx="521100" cy="520800"/>
            <a:chOff x="2416398" y="2861445"/>
            <a:chExt cx="521100" cy="520800"/>
          </a:xfrm>
        </p:grpSpPr>
        <p:sp>
          <p:nvSpPr>
            <p:cNvPr id="2294" name="Google Shape;2294;p73"/>
            <p:cNvSpPr/>
            <p:nvPr/>
          </p:nvSpPr>
          <p:spPr>
            <a:xfrm>
              <a:off x="2416398" y="286144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5" name="Google Shape;2295;p73"/>
            <p:cNvGrpSpPr/>
            <p:nvPr/>
          </p:nvGrpSpPr>
          <p:grpSpPr>
            <a:xfrm>
              <a:off x="2494075" y="2938966"/>
              <a:ext cx="365746" cy="365757"/>
              <a:chOff x="3303268" y="3817349"/>
              <a:chExt cx="346056" cy="345674"/>
            </a:xfrm>
          </p:grpSpPr>
          <p:sp>
            <p:nvSpPr>
              <p:cNvPr id="2296" name="Google Shape;2296;p7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00" name="Google Shape;2300;p73"/>
          <p:cNvGrpSpPr/>
          <p:nvPr/>
        </p:nvGrpSpPr>
        <p:grpSpPr>
          <a:xfrm>
            <a:off x="3040225" y="2998435"/>
            <a:ext cx="521100" cy="520800"/>
            <a:chOff x="3143398" y="2861445"/>
            <a:chExt cx="521100" cy="520800"/>
          </a:xfrm>
        </p:grpSpPr>
        <p:sp>
          <p:nvSpPr>
            <p:cNvPr id="2301" name="Google Shape;2301;p73"/>
            <p:cNvSpPr/>
            <p:nvPr/>
          </p:nvSpPr>
          <p:spPr>
            <a:xfrm>
              <a:off x="3143398" y="286144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2" name="Google Shape;2302;p73"/>
            <p:cNvGrpSpPr/>
            <p:nvPr/>
          </p:nvGrpSpPr>
          <p:grpSpPr>
            <a:xfrm>
              <a:off x="3221075" y="2938966"/>
              <a:ext cx="365746" cy="365757"/>
              <a:chOff x="3752358" y="3817349"/>
              <a:chExt cx="346056" cy="345674"/>
            </a:xfrm>
          </p:grpSpPr>
          <p:sp>
            <p:nvSpPr>
              <p:cNvPr id="2303" name="Google Shape;2303;p7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07" name="Google Shape;2307;p73"/>
          <p:cNvGrpSpPr/>
          <p:nvPr/>
        </p:nvGrpSpPr>
        <p:grpSpPr>
          <a:xfrm>
            <a:off x="3767225" y="2998435"/>
            <a:ext cx="521100" cy="520800"/>
            <a:chOff x="3870398" y="2861445"/>
            <a:chExt cx="521100" cy="520800"/>
          </a:xfrm>
        </p:grpSpPr>
        <p:sp>
          <p:nvSpPr>
            <p:cNvPr id="2308" name="Google Shape;2308;p73"/>
            <p:cNvSpPr/>
            <p:nvPr/>
          </p:nvSpPr>
          <p:spPr>
            <a:xfrm>
              <a:off x="3870398" y="286144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9" name="Google Shape;2309;p73"/>
            <p:cNvGrpSpPr/>
            <p:nvPr/>
          </p:nvGrpSpPr>
          <p:grpSpPr>
            <a:xfrm>
              <a:off x="3948075" y="2938966"/>
              <a:ext cx="365747" cy="365757"/>
              <a:chOff x="4201447" y="3817349"/>
              <a:chExt cx="346024" cy="345674"/>
            </a:xfrm>
          </p:grpSpPr>
          <p:sp>
            <p:nvSpPr>
              <p:cNvPr id="2310" name="Google Shape;2310;p73"/>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3"/>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5" name="Shape 2315"/>
        <p:cNvGrpSpPr/>
        <p:nvPr/>
      </p:nvGrpSpPr>
      <p:grpSpPr>
        <a:xfrm>
          <a:off x="0" y="0"/>
          <a:ext cx="0" cy="0"/>
          <a:chOff x="0" y="0"/>
          <a:chExt cx="0" cy="0"/>
        </a:xfrm>
      </p:grpSpPr>
      <p:sp>
        <p:nvSpPr>
          <p:cNvPr id="2316" name="Google Shape;2316;p7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a:t>
            </a:r>
            <a:r>
              <a:rPr lang="en">
                <a:highlight>
                  <a:schemeClr val="dk2"/>
                </a:highlight>
              </a:rPr>
              <a:t>pack</a:t>
            </a:r>
            <a:endParaRPr>
              <a:highlight>
                <a:schemeClr val="dk2"/>
              </a:highlight>
            </a:endParaRPr>
          </a:p>
        </p:txBody>
      </p:sp>
      <p:grpSp>
        <p:nvGrpSpPr>
          <p:cNvPr id="2317" name="Google Shape;2317;p74"/>
          <p:cNvGrpSpPr/>
          <p:nvPr/>
        </p:nvGrpSpPr>
        <p:grpSpPr>
          <a:xfrm>
            <a:off x="721287" y="3996055"/>
            <a:ext cx="521100" cy="520800"/>
            <a:chOff x="721287" y="3996055"/>
            <a:chExt cx="521100" cy="520800"/>
          </a:xfrm>
        </p:grpSpPr>
        <p:sp>
          <p:nvSpPr>
            <p:cNvPr id="2318" name="Google Shape;2318;p74"/>
            <p:cNvSpPr/>
            <p:nvPr/>
          </p:nvSpPr>
          <p:spPr>
            <a:xfrm>
              <a:off x="721287" y="399605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9" name="Google Shape;2319;p74"/>
            <p:cNvGrpSpPr/>
            <p:nvPr/>
          </p:nvGrpSpPr>
          <p:grpSpPr>
            <a:xfrm>
              <a:off x="817750" y="4073270"/>
              <a:ext cx="328175" cy="366371"/>
              <a:chOff x="720034" y="4158596"/>
              <a:chExt cx="328175" cy="366371"/>
            </a:xfrm>
          </p:grpSpPr>
          <p:sp>
            <p:nvSpPr>
              <p:cNvPr id="2320" name="Google Shape;2320;p74"/>
              <p:cNvSpPr/>
              <p:nvPr/>
            </p:nvSpPr>
            <p:spPr>
              <a:xfrm>
                <a:off x="720034" y="4158596"/>
                <a:ext cx="328175" cy="96415"/>
              </a:xfrm>
              <a:custGeom>
                <a:rect b="b" l="l" r="r" t="t"/>
                <a:pathLst>
                  <a:path extrusionOk="0" h="2764" w="9408">
                    <a:moveTo>
                      <a:pt x="524" y="1"/>
                    </a:moveTo>
                    <a:cubicBezTo>
                      <a:pt x="239" y="1"/>
                      <a:pt x="1" y="215"/>
                      <a:pt x="1" y="501"/>
                    </a:cubicBezTo>
                    <a:lnTo>
                      <a:pt x="1" y="1215"/>
                    </a:lnTo>
                    <a:cubicBezTo>
                      <a:pt x="1" y="1477"/>
                      <a:pt x="215" y="1715"/>
                      <a:pt x="524" y="1715"/>
                    </a:cubicBezTo>
                    <a:lnTo>
                      <a:pt x="691" y="1715"/>
                    </a:lnTo>
                    <a:lnTo>
                      <a:pt x="691" y="2406"/>
                    </a:lnTo>
                    <a:cubicBezTo>
                      <a:pt x="691" y="2501"/>
                      <a:pt x="763" y="2620"/>
                      <a:pt x="834" y="2644"/>
                    </a:cubicBezTo>
                    <a:cubicBezTo>
                      <a:pt x="873" y="2654"/>
                      <a:pt x="917" y="2660"/>
                      <a:pt x="960" y="2660"/>
                    </a:cubicBezTo>
                    <a:cubicBezTo>
                      <a:pt x="1020" y="2660"/>
                      <a:pt x="1078" y="2648"/>
                      <a:pt x="1120" y="2620"/>
                    </a:cubicBezTo>
                    <a:lnTo>
                      <a:pt x="2096" y="1787"/>
                    </a:lnTo>
                    <a:cubicBezTo>
                      <a:pt x="2120" y="1739"/>
                      <a:pt x="2191" y="1715"/>
                      <a:pt x="2239" y="1715"/>
                    </a:cubicBezTo>
                    <a:lnTo>
                      <a:pt x="4025" y="1715"/>
                    </a:lnTo>
                    <a:lnTo>
                      <a:pt x="4478" y="2620"/>
                    </a:lnTo>
                    <a:cubicBezTo>
                      <a:pt x="4525" y="2692"/>
                      <a:pt x="4621" y="2763"/>
                      <a:pt x="4716" y="2763"/>
                    </a:cubicBezTo>
                    <a:cubicBezTo>
                      <a:pt x="4811" y="2763"/>
                      <a:pt x="4882" y="2692"/>
                      <a:pt x="4954" y="2620"/>
                    </a:cubicBezTo>
                    <a:lnTo>
                      <a:pt x="5406" y="1715"/>
                    </a:lnTo>
                    <a:lnTo>
                      <a:pt x="7192" y="1715"/>
                    </a:lnTo>
                    <a:cubicBezTo>
                      <a:pt x="7240" y="1715"/>
                      <a:pt x="7264" y="1763"/>
                      <a:pt x="7335" y="1787"/>
                    </a:cubicBezTo>
                    <a:lnTo>
                      <a:pt x="8312" y="2620"/>
                    </a:lnTo>
                    <a:cubicBezTo>
                      <a:pt x="8371" y="2650"/>
                      <a:pt x="8430" y="2670"/>
                      <a:pt x="8483" y="2670"/>
                    </a:cubicBezTo>
                    <a:cubicBezTo>
                      <a:pt x="8516" y="2670"/>
                      <a:pt x="8546" y="2662"/>
                      <a:pt x="8574" y="2644"/>
                    </a:cubicBezTo>
                    <a:cubicBezTo>
                      <a:pt x="8669" y="2596"/>
                      <a:pt x="8740" y="2501"/>
                      <a:pt x="8740" y="2406"/>
                    </a:cubicBezTo>
                    <a:lnTo>
                      <a:pt x="8740" y="1715"/>
                    </a:lnTo>
                    <a:lnTo>
                      <a:pt x="8907" y="1715"/>
                    </a:lnTo>
                    <a:cubicBezTo>
                      <a:pt x="9169" y="1715"/>
                      <a:pt x="9407" y="1501"/>
                      <a:pt x="9407" y="1215"/>
                    </a:cubicBezTo>
                    <a:lnTo>
                      <a:pt x="9407" y="501"/>
                    </a:lnTo>
                    <a:cubicBezTo>
                      <a:pt x="9407" y="215"/>
                      <a:pt x="9217" y="1"/>
                      <a:pt x="8907" y="1"/>
                    </a:cubicBezTo>
                    <a:lnTo>
                      <a:pt x="7073" y="1"/>
                    </a:lnTo>
                    <a:cubicBezTo>
                      <a:pt x="6978" y="1"/>
                      <a:pt x="6907" y="48"/>
                      <a:pt x="6907" y="144"/>
                    </a:cubicBezTo>
                    <a:cubicBezTo>
                      <a:pt x="6907" y="239"/>
                      <a:pt x="6978" y="286"/>
                      <a:pt x="7073" y="286"/>
                    </a:cubicBezTo>
                    <a:lnTo>
                      <a:pt x="8907" y="286"/>
                    </a:lnTo>
                    <a:cubicBezTo>
                      <a:pt x="9002" y="286"/>
                      <a:pt x="9098" y="382"/>
                      <a:pt x="9098" y="477"/>
                    </a:cubicBezTo>
                    <a:lnTo>
                      <a:pt x="9098" y="1191"/>
                    </a:lnTo>
                    <a:cubicBezTo>
                      <a:pt x="9098" y="1287"/>
                      <a:pt x="9002" y="1358"/>
                      <a:pt x="8907" y="1358"/>
                    </a:cubicBezTo>
                    <a:lnTo>
                      <a:pt x="8693" y="1358"/>
                    </a:lnTo>
                    <a:cubicBezTo>
                      <a:pt x="8550" y="1358"/>
                      <a:pt x="8431" y="1477"/>
                      <a:pt x="8431" y="1644"/>
                    </a:cubicBezTo>
                    <a:lnTo>
                      <a:pt x="8431" y="2287"/>
                    </a:lnTo>
                    <a:lnTo>
                      <a:pt x="7502" y="1501"/>
                    </a:lnTo>
                    <a:cubicBezTo>
                      <a:pt x="7431" y="1430"/>
                      <a:pt x="7312" y="1406"/>
                      <a:pt x="7192" y="1406"/>
                    </a:cubicBezTo>
                    <a:lnTo>
                      <a:pt x="5359" y="1406"/>
                    </a:lnTo>
                    <a:cubicBezTo>
                      <a:pt x="5287" y="1406"/>
                      <a:pt x="5192" y="1453"/>
                      <a:pt x="5121" y="1549"/>
                    </a:cubicBezTo>
                    <a:lnTo>
                      <a:pt x="4716" y="2382"/>
                    </a:lnTo>
                    <a:lnTo>
                      <a:pt x="4287" y="1549"/>
                    </a:lnTo>
                    <a:cubicBezTo>
                      <a:pt x="4239" y="1453"/>
                      <a:pt x="4144" y="1406"/>
                      <a:pt x="4049" y="1406"/>
                    </a:cubicBezTo>
                    <a:lnTo>
                      <a:pt x="2239" y="1406"/>
                    </a:lnTo>
                    <a:cubicBezTo>
                      <a:pt x="2120" y="1406"/>
                      <a:pt x="2001" y="1430"/>
                      <a:pt x="1906" y="1501"/>
                    </a:cubicBezTo>
                    <a:lnTo>
                      <a:pt x="1001" y="2287"/>
                    </a:lnTo>
                    <a:lnTo>
                      <a:pt x="1001" y="1644"/>
                    </a:lnTo>
                    <a:cubicBezTo>
                      <a:pt x="1001" y="1477"/>
                      <a:pt x="882" y="1358"/>
                      <a:pt x="715" y="1358"/>
                    </a:cubicBezTo>
                    <a:lnTo>
                      <a:pt x="524" y="1358"/>
                    </a:lnTo>
                    <a:cubicBezTo>
                      <a:pt x="429" y="1358"/>
                      <a:pt x="334" y="1287"/>
                      <a:pt x="334" y="1191"/>
                    </a:cubicBezTo>
                    <a:lnTo>
                      <a:pt x="334" y="477"/>
                    </a:lnTo>
                    <a:cubicBezTo>
                      <a:pt x="334" y="382"/>
                      <a:pt x="429" y="286"/>
                      <a:pt x="524" y="286"/>
                    </a:cubicBezTo>
                    <a:lnTo>
                      <a:pt x="6359" y="286"/>
                    </a:lnTo>
                    <a:cubicBezTo>
                      <a:pt x="6430" y="286"/>
                      <a:pt x="6502" y="239"/>
                      <a:pt x="6502" y="144"/>
                    </a:cubicBezTo>
                    <a:cubicBezTo>
                      <a:pt x="6502" y="48"/>
                      <a:pt x="6430" y="1"/>
                      <a:pt x="63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4"/>
              <p:cNvSpPr/>
              <p:nvPr/>
            </p:nvSpPr>
            <p:spPr>
              <a:xfrm>
                <a:off x="857087" y="4355473"/>
                <a:ext cx="10848" cy="20825"/>
              </a:xfrm>
              <a:custGeom>
                <a:rect b="b" l="l" r="r" t="t"/>
                <a:pathLst>
                  <a:path extrusionOk="0" h="597" w="311">
                    <a:moveTo>
                      <a:pt x="168" y="1"/>
                    </a:moveTo>
                    <a:cubicBezTo>
                      <a:pt x="72" y="1"/>
                      <a:pt x="1" y="72"/>
                      <a:pt x="1" y="167"/>
                    </a:cubicBezTo>
                    <a:lnTo>
                      <a:pt x="1" y="453"/>
                    </a:lnTo>
                    <a:cubicBezTo>
                      <a:pt x="1" y="548"/>
                      <a:pt x="72" y="596"/>
                      <a:pt x="168" y="596"/>
                    </a:cubicBezTo>
                    <a:cubicBezTo>
                      <a:pt x="239" y="596"/>
                      <a:pt x="310" y="548"/>
                      <a:pt x="310" y="453"/>
                    </a:cubicBezTo>
                    <a:lnTo>
                      <a:pt x="310" y="167"/>
                    </a:lnTo>
                    <a:cubicBezTo>
                      <a:pt x="310" y="96"/>
                      <a:pt x="215" y="1"/>
                      <a:pt x="1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4"/>
              <p:cNvSpPr/>
              <p:nvPr/>
            </p:nvSpPr>
            <p:spPr>
              <a:xfrm>
                <a:off x="901946" y="4355473"/>
                <a:ext cx="10848" cy="20825"/>
              </a:xfrm>
              <a:custGeom>
                <a:rect b="b" l="l" r="r" t="t"/>
                <a:pathLst>
                  <a:path extrusionOk="0" h="597" w="311">
                    <a:moveTo>
                      <a:pt x="144" y="1"/>
                    </a:moveTo>
                    <a:cubicBezTo>
                      <a:pt x="72" y="1"/>
                      <a:pt x="1" y="72"/>
                      <a:pt x="1" y="167"/>
                    </a:cubicBezTo>
                    <a:lnTo>
                      <a:pt x="1" y="453"/>
                    </a:lnTo>
                    <a:cubicBezTo>
                      <a:pt x="1" y="548"/>
                      <a:pt x="72" y="596"/>
                      <a:pt x="144" y="596"/>
                    </a:cubicBezTo>
                    <a:cubicBezTo>
                      <a:pt x="239" y="596"/>
                      <a:pt x="310" y="548"/>
                      <a:pt x="310" y="453"/>
                    </a:cubicBezTo>
                    <a:lnTo>
                      <a:pt x="310" y="167"/>
                    </a:lnTo>
                    <a:cubicBezTo>
                      <a:pt x="310" y="96"/>
                      <a:pt x="239" y="1"/>
                      <a:pt x="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4"/>
              <p:cNvSpPr/>
              <p:nvPr/>
            </p:nvSpPr>
            <p:spPr>
              <a:xfrm>
                <a:off x="732487" y="4258814"/>
                <a:ext cx="302431" cy="266153"/>
              </a:xfrm>
              <a:custGeom>
                <a:rect b="b" l="l" r="r" t="t"/>
                <a:pathLst>
                  <a:path extrusionOk="0" h="7630" w="8670">
                    <a:moveTo>
                      <a:pt x="5954" y="247"/>
                    </a:moveTo>
                    <a:cubicBezTo>
                      <a:pt x="5978" y="247"/>
                      <a:pt x="6026" y="247"/>
                      <a:pt x="6050" y="271"/>
                    </a:cubicBezTo>
                    <a:cubicBezTo>
                      <a:pt x="6073" y="319"/>
                      <a:pt x="6121" y="343"/>
                      <a:pt x="6121" y="366"/>
                    </a:cubicBezTo>
                    <a:cubicBezTo>
                      <a:pt x="6145" y="509"/>
                      <a:pt x="6145" y="676"/>
                      <a:pt x="6145" y="795"/>
                    </a:cubicBezTo>
                    <a:cubicBezTo>
                      <a:pt x="6145" y="962"/>
                      <a:pt x="6121" y="1105"/>
                      <a:pt x="6073" y="1271"/>
                    </a:cubicBezTo>
                    <a:cubicBezTo>
                      <a:pt x="6050" y="1390"/>
                      <a:pt x="6073" y="1510"/>
                      <a:pt x="6145" y="1629"/>
                    </a:cubicBezTo>
                    <a:cubicBezTo>
                      <a:pt x="6264" y="1795"/>
                      <a:pt x="6335" y="2033"/>
                      <a:pt x="6383" y="2248"/>
                    </a:cubicBezTo>
                    <a:cubicBezTo>
                      <a:pt x="6312" y="2224"/>
                      <a:pt x="6264" y="2224"/>
                      <a:pt x="6192" y="2224"/>
                    </a:cubicBezTo>
                    <a:lnTo>
                      <a:pt x="6145" y="2224"/>
                    </a:lnTo>
                    <a:lnTo>
                      <a:pt x="6145" y="2105"/>
                    </a:lnTo>
                    <a:cubicBezTo>
                      <a:pt x="6145" y="2010"/>
                      <a:pt x="6073" y="1891"/>
                      <a:pt x="6002" y="1867"/>
                    </a:cubicBezTo>
                    <a:cubicBezTo>
                      <a:pt x="5959" y="1834"/>
                      <a:pt x="5911" y="1822"/>
                      <a:pt x="5863" y="1822"/>
                    </a:cubicBezTo>
                    <a:cubicBezTo>
                      <a:pt x="5804" y="1822"/>
                      <a:pt x="5745" y="1841"/>
                      <a:pt x="5692" y="1867"/>
                    </a:cubicBezTo>
                    <a:cubicBezTo>
                      <a:pt x="5669" y="1891"/>
                      <a:pt x="5645" y="1891"/>
                      <a:pt x="5645" y="1891"/>
                    </a:cubicBezTo>
                    <a:cubicBezTo>
                      <a:pt x="5573" y="1914"/>
                      <a:pt x="5478" y="1938"/>
                      <a:pt x="5407" y="1986"/>
                    </a:cubicBezTo>
                    <a:cubicBezTo>
                      <a:pt x="5240" y="2010"/>
                      <a:pt x="5097" y="2033"/>
                      <a:pt x="4883" y="2057"/>
                    </a:cubicBezTo>
                    <a:cubicBezTo>
                      <a:pt x="4692" y="2081"/>
                      <a:pt x="4502" y="2093"/>
                      <a:pt x="4314" y="2093"/>
                    </a:cubicBezTo>
                    <a:cubicBezTo>
                      <a:pt x="4127" y="2093"/>
                      <a:pt x="3942" y="2081"/>
                      <a:pt x="3763" y="2057"/>
                    </a:cubicBezTo>
                    <a:cubicBezTo>
                      <a:pt x="3525" y="2033"/>
                      <a:pt x="3263" y="2010"/>
                      <a:pt x="3049" y="1867"/>
                    </a:cubicBezTo>
                    <a:cubicBezTo>
                      <a:pt x="3001" y="1831"/>
                      <a:pt x="2948" y="1813"/>
                      <a:pt x="2894" y="1813"/>
                    </a:cubicBezTo>
                    <a:cubicBezTo>
                      <a:pt x="2841" y="1813"/>
                      <a:pt x="2787" y="1831"/>
                      <a:pt x="2739" y="1867"/>
                    </a:cubicBezTo>
                    <a:cubicBezTo>
                      <a:pt x="2668" y="1938"/>
                      <a:pt x="2597" y="2033"/>
                      <a:pt x="2597" y="2129"/>
                    </a:cubicBezTo>
                    <a:lnTo>
                      <a:pt x="2597" y="2248"/>
                    </a:lnTo>
                    <a:lnTo>
                      <a:pt x="2549" y="2248"/>
                    </a:lnTo>
                    <a:cubicBezTo>
                      <a:pt x="2477" y="2248"/>
                      <a:pt x="2406" y="2248"/>
                      <a:pt x="2358" y="2272"/>
                    </a:cubicBezTo>
                    <a:cubicBezTo>
                      <a:pt x="2382" y="2033"/>
                      <a:pt x="2477" y="1795"/>
                      <a:pt x="2620" y="1581"/>
                    </a:cubicBezTo>
                    <a:cubicBezTo>
                      <a:pt x="2692" y="1533"/>
                      <a:pt x="2716" y="1414"/>
                      <a:pt x="2716" y="1319"/>
                    </a:cubicBezTo>
                    <a:cubicBezTo>
                      <a:pt x="2716" y="1081"/>
                      <a:pt x="2858" y="843"/>
                      <a:pt x="3097" y="724"/>
                    </a:cubicBezTo>
                    <a:cubicBezTo>
                      <a:pt x="3501" y="509"/>
                      <a:pt x="3930" y="485"/>
                      <a:pt x="4335" y="462"/>
                    </a:cubicBezTo>
                    <a:cubicBezTo>
                      <a:pt x="4406" y="462"/>
                      <a:pt x="4502" y="462"/>
                      <a:pt x="4621" y="438"/>
                    </a:cubicBezTo>
                    <a:cubicBezTo>
                      <a:pt x="5002" y="390"/>
                      <a:pt x="5359" y="390"/>
                      <a:pt x="5764" y="319"/>
                    </a:cubicBezTo>
                    <a:cubicBezTo>
                      <a:pt x="5835" y="271"/>
                      <a:pt x="5907" y="271"/>
                      <a:pt x="5954" y="247"/>
                    </a:cubicBezTo>
                    <a:close/>
                    <a:moveTo>
                      <a:pt x="2597" y="2581"/>
                    </a:moveTo>
                    <a:lnTo>
                      <a:pt x="2597" y="3177"/>
                    </a:lnTo>
                    <a:lnTo>
                      <a:pt x="2549" y="3177"/>
                    </a:lnTo>
                    <a:cubicBezTo>
                      <a:pt x="2358" y="3177"/>
                      <a:pt x="2239" y="3010"/>
                      <a:pt x="2239" y="2867"/>
                    </a:cubicBezTo>
                    <a:cubicBezTo>
                      <a:pt x="2239" y="2700"/>
                      <a:pt x="2382" y="2581"/>
                      <a:pt x="2549" y="2581"/>
                    </a:cubicBezTo>
                    <a:close/>
                    <a:moveTo>
                      <a:pt x="6250" y="2573"/>
                    </a:moveTo>
                    <a:cubicBezTo>
                      <a:pt x="6391" y="2573"/>
                      <a:pt x="6502" y="2720"/>
                      <a:pt x="6502" y="2867"/>
                    </a:cubicBezTo>
                    <a:cubicBezTo>
                      <a:pt x="6502" y="3057"/>
                      <a:pt x="6359" y="3177"/>
                      <a:pt x="6192" y="3177"/>
                    </a:cubicBezTo>
                    <a:lnTo>
                      <a:pt x="6145" y="3177"/>
                    </a:lnTo>
                    <a:lnTo>
                      <a:pt x="6145" y="2581"/>
                    </a:lnTo>
                    <a:lnTo>
                      <a:pt x="6192" y="2581"/>
                    </a:lnTo>
                    <a:cubicBezTo>
                      <a:pt x="6212" y="2576"/>
                      <a:pt x="6232" y="2573"/>
                      <a:pt x="6250" y="2573"/>
                    </a:cubicBezTo>
                    <a:close/>
                    <a:moveTo>
                      <a:pt x="6907" y="2248"/>
                    </a:moveTo>
                    <a:cubicBezTo>
                      <a:pt x="7693" y="2248"/>
                      <a:pt x="8312" y="2843"/>
                      <a:pt x="8336" y="3605"/>
                    </a:cubicBezTo>
                    <a:lnTo>
                      <a:pt x="8264" y="3605"/>
                    </a:lnTo>
                    <a:lnTo>
                      <a:pt x="8264" y="3558"/>
                    </a:lnTo>
                    <a:cubicBezTo>
                      <a:pt x="8217" y="3462"/>
                      <a:pt x="8169" y="3415"/>
                      <a:pt x="8074" y="3343"/>
                    </a:cubicBezTo>
                    <a:cubicBezTo>
                      <a:pt x="8026" y="3331"/>
                      <a:pt x="7985" y="3325"/>
                      <a:pt x="7946" y="3325"/>
                    </a:cubicBezTo>
                    <a:cubicBezTo>
                      <a:pt x="7907" y="3325"/>
                      <a:pt x="7871" y="3331"/>
                      <a:pt x="7836" y="3343"/>
                    </a:cubicBezTo>
                    <a:cubicBezTo>
                      <a:pt x="7812" y="3343"/>
                      <a:pt x="7812" y="3367"/>
                      <a:pt x="7764" y="3367"/>
                    </a:cubicBezTo>
                    <a:cubicBezTo>
                      <a:pt x="7717" y="3415"/>
                      <a:pt x="7693" y="3438"/>
                      <a:pt x="7621" y="3438"/>
                    </a:cubicBezTo>
                    <a:cubicBezTo>
                      <a:pt x="7526" y="3462"/>
                      <a:pt x="7431" y="3486"/>
                      <a:pt x="7264" y="3486"/>
                    </a:cubicBezTo>
                    <a:cubicBezTo>
                      <a:pt x="7133" y="3510"/>
                      <a:pt x="6996" y="3522"/>
                      <a:pt x="6862" y="3522"/>
                    </a:cubicBezTo>
                    <a:cubicBezTo>
                      <a:pt x="6728" y="3522"/>
                      <a:pt x="6597" y="3510"/>
                      <a:pt x="6478" y="3486"/>
                    </a:cubicBezTo>
                    <a:cubicBezTo>
                      <a:pt x="6407" y="3486"/>
                      <a:pt x="6312" y="3462"/>
                      <a:pt x="6264" y="3462"/>
                    </a:cubicBezTo>
                    <a:cubicBezTo>
                      <a:pt x="6597" y="3438"/>
                      <a:pt x="6835" y="3177"/>
                      <a:pt x="6835" y="2867"/>
                    </a:cubicBezTo>
                    <a:cubicBezTo>
                      <a:pt x="6835" y="2724"/>
                      <a:pt x="6788" y="2605"/>
                      <a:pt x="6716" y="2510"/>
                    </a:cubicBezTo>
                    <a:lnTo>
                      <a:pt x="6716" y="2367"/>
                    </a:lnTo>
                    <a:lnTo>
                      <a:pt x="6716" y="2272"/>
                    </a:lnTo>
                    <a:cubicBezTo>
                      <a:pt x="6764" y="2272"/>
                      <a:pt x="6859" y="2248"/>
                      <a:pt x="6907" y="2248"/>
                    </a:cubicBezTo>
                    <a:close/>
                    <a:moveTo>
                      <a:pt x="8217" y="3915"/>
                    </a:moveTo>
                    <a:cubicBezTo>
                      <a:pt x="8312" y="3915"/>
                      <a:pt x="8407" y="4010"/>
                      <a:pt x="8407" y="4081"/>
                    </a:cubicBezTo>
                    <a:cubicBezTo>
                      <a:pt x="8407" y="4177"/>
                      <a:pt x="8312" y="4272"/>
                      <a:pt x="8217" y="4272"/>
                    </a:cubicBezTo>
                    <a:lnTo>
                      <a:pt x="8217" y="3915"/>
                    </a:lnTo>
                    <a:close/>
                    <a:moveTo>
                      <a:pt x="5788" y="2153"/>
                    </a:moveTo>
                    <a:lnTo>
                      <a:pt x="5788" y="3296"/>
                    </a:lnTo>
                    <a:cubicBezTo>
                      <a:pt x="5811" y="4129"/>
                      <a:pt x="5168" y="4772"/>
                      <a:pt x="4359" y="4772"/>
                    </a:cubicBezTo>
                    <a:cubicBezTo>
                      <a:pt x="3549" y="4772"/>
                      <a:pt x="2906" y="4129"/>
                      <a:pt x="2906" y="3343"/>
                    </a:cubicBezTo>
                    <a:lnTo>
                      <a:pt x="2906" y="2176"/>
                    </a:lnTo>
                    <a:cubicBezTo>
                      <a:pt x="3168" y="2343"/>
                      <a:pt x="3454" y="2391"/>
                      <a:pt x="3692" y="2391"/>
                    </a:cubicBezTo>
                    <a:cubicBezTo>
                      <a:pt x="3938" y="2405"/>
                      <a:pt x="4175" y="2428"/>
                      <a:pt x="4414" y="2428"/>
                    </a:cubicBezTo>
                    <a:cubicBezTo>
                      <a:pt x="4569" y="2428"/>
                      <a:pt x="4724" y="2419"/>
                      <a:pt x="4883" y="2391"/>
                    </a:cubicBezTo>
                    <a:cubicBezTo>
                      <a:pt x="5121" y="2367"/>
                      <a:pt x="5311" y="2343"/>
                      <a:pt x="5454" y="2295"/>
                    </a:cubicBezTo>
                    <a:cubicBezTo>
                      <a:pt x="5550" y="2272"/>
                      <a:pt x="5669" y="2248"/>
                      <a:pt x="5716" y="2176"/>
                    </a:cubicBezTo>
                    <a:cubicBezTo>
                      <a:pt x="5764" y="2176"/>
                      <a:pt x="5764" y="2153"/>
                      <a:pt x="5788" y="2153"/>
                    </a:cubicBezTo>
                    <a:close/>
                    <a:moveTo>
                      <a:pt x="7907" y="3677"/>
                    </a:moveTo>
                    <a:lnTo>
                      <a:pt x="7907" y="4415"/>
                    </a:lnTo>
                    <a:cubicBezTo>
                      <a:pt x="7907" y="4986"/>
                      <a:pt x="7455" y="5439"/>
                      <a:pt x="6883" y="5439"/>
                    </a:cubicBezTo>
                    <a:cubicBezTo>
                      <a:pt x="6312" y="5439"/>
                      <a:pt x="5859" y="4986"/>
                      <a:pt x="5859" y="4415"/>
                    </a:cubicBezTo>
                    <a:lnTo>
                      <a:pt x="5859" y="4248"/>
                    </a:lnTo>
                    <a:cubicBezTo>
                      <a:pt x="5954" y="4081"/>
                      <a:pt x="6050" y="3915"/>
                      <a:pt x="6073" y="3724"/>
                    </a:cubicBezTo>
                    <a:cubicBezTo>
                      <a:pt x="6192" y="3772"/>
                      <a:pt x="6312" y="3796"/>
                      <a:pt x="6407" y="3796"/>
                    </a:cubicBezTo>
                    <a:cubicBezTo>
                      <a:pt x="6538" y="3808"/>
                      <a:pt x="6681" y="3814"/>
                      <a:pt x="6827" y="3814"/>
                    </a:cubicBezTo>
                    <a:cubicBezTo>
                      <a:pt x="6972" y="3814"/>
                      <a:pt x="7121" y="3808"/>
                      <a:pt x="7264" y="3796"/>
                    </a:cubicBezTo>
                    <a:cubicBezTo>
                      <a:pt x="7455" y="3796"/>
                      <a:pt x="7574" y="3748"/>
                      <a:pt x="7693" y="3700"/>
                    </a:cubicBezTo>
                    <a:cubicBezTo>
                      <a:pt x="7714" y="3707"/>
                      <a:pt x="7735" y="3710"/>
                      <a:pt x="7756" y="3710"/>
                    </a:cubicBezTo>
                    <a:cubicBezTo>
                      <a:pt x="7806" y="3710"/>
                      <a:pt x="7857" y="3693"/>
                      <a:pt x="7907" y="3677"/>
                    </a:cubicBezTo>
                    <a:close/>
                    <a:moveTo>
                      <a:pt x="1549" y="3653"/>
                    </a:moveTo>
                    <a:cubicBezTo>
                      <a:pt x="1668" y="3724"/>
                      <a:pt x="1834" y="3820"/>
                      <a:pt x="2001" y="3891"/>
                    </a:cubicBezTo>
                    <a:cubicBezTo>
                      <a:pt x="2215" y="3962"/>
                      <a:pt x="2430" y="3986"/>
                      <a:pt x="2620" y="4034"/>
                    </a:cubicBezTo>
                    <a:lnTo>
                      <a:pt x="2620" y="4486"/>
                    </a:lnTo>
                    <a:cubicBezTo>
                      <a:pt x="2620" y="5082"/>
                      <a:pt x="2144" y="5558"/>
                      <a:pt x="1549" y="5558"/>
                    </a:cubicBezTo>
                    <a:cubicBezTo>
                      <a:pt x="953" y="5558"/>
                      <a:pt x="477" y="5082"/>
                      <a:pt x="477" y="4486"/>
                    </a:cubicBezTo>
                    <a:lnTo>
                      <a:pt x="477" y="4034"/>
                    </a:lnTo>
                    <a:cubicBezTo>
                      <a:pt x="715" y="4034"/>
                      <a:pt x="929" y="3962"/>
                      <a:pt x="1120" y="3891"/>
                    </a:cubicBezTo>
                    <a:cubicBezTo>
                      <a:pt x="1263" y="3820"/>
                      <a:pt x="1406" y="3724"/>
                      <a:pt x="1549" y="3653"/>
                    </a:cubicBezTo>
                    <a:close/>
                    <a:moveTo>
                      <a:pt x="3049" y="4486"/>
                    </a:moveTo>
                    <a:cubicBezTo>
                      <a:pt x="3263" y="4724"/>
                      <a:pt x="3525" y="4891"/>
                      <a:pt x="3787" y="4986"/>
                    </a:cubicBezTo>
                    <a:lnTo>
                      <a:pt x="3787" y="5225"/>
                    </a:lnTo>
                    <a:cubicBezTo>
                      <a:pt x="3501" y="5320"/>
                      <a:pt x="3263" y="5463"/>
                      <a:pt x="3049" y="5677"/>
                    </a:cubicBezTo>
                    <a:lnTo>
                      <a:pt x="3049" y="4486"/>
                    </a:lnTo>
                    <a:close/>
                    <a:moveTo>
                      <a:pt x="4621" y="5082"/>
                    </a:moveTo>
                    <a:lnTo>
                      <a:pt x="4621" y="5439"/>
                    </a:lnTo>
                    <a:cubicBezTo>
                      <a:pt x="4621" y="5582"/>
                      <a:pt x="4502" y="5701"/>
                      <a:pt x="4359" y="5701"/>
                    </a:cubicBezTo>
                    <a:cubicBezTo>
                      <a:pt x="4192" y="5701"/>
                      <a:pt x="4073" y="5582"/>
                      <a:pt x="4073" y="5439"/>
                    </a:cubicBezTo>
                    <a:lnTo>
                      <a:pt x="4073" y="5082"/>
                    </a:lnTo>
                    <a:cubicBezTo>
                      <a:pt x="4168" y="5082"/>
                      <a:pt x="4264" y="5105"/>
                      <a:pt x="4359" y="5105"/>
                    </a:cubicBezTo>
                    <a:cubicBezTo>
                      <a:pt x="4454" y="5105"/>
                      <a:pt x="4525" y="5082"/>
                      <a:pt x="4621" y="5082"/>
                    </a:cubicBezTo>
                    <a:close/>
                    <a:moveTo>
                      <a:pt x="5550" y="4582"/>
                    </a:moveTo>
                    <a:cubicBezTo>
                      <a:pt x="5597" y="5105"/>
                      <a:pt x="5954" y="5510"/>
                      <a:pt x="6407" y="5677"/>
                    </a:cubicBezTo>
                    <a:lnTo>
                      <a:pt x="6407" y="5772"/>
                    </a:lnTo>
                    <a:cubicBezTo>
                      <a:pt x="6240" y="5844"/>
                      <a:pt x="6073" y="5939"/>
                      <a:pt x="5954" y="6058"/>
                    </a:cubicBezTo>
                    <a:cubicBezTo>
                      <a:pt x="5764" y="5677"/>
                      <a:pt x="5359" y="5367"/>
                      <a:pt x="4930" y="5225"/>
                    </a:cubicBezTo>
                    <a:lnTo>
                      <a:pt x="4930" y="4986"/>
                    </a:lnTo>
                    <a:cubicBezTo>
                      <a:pt x="5168" y="4891"/>
                      <a:pt x="5359" y="4772"/>
                      <a:pt x="5550" y="4582"/>
                    </a:cubicBezTo>
                    <a:close/>
                    <a:moveTo>
                      <a:pt x="7026" y="5748"/>
                    </a:moveTo>
                    <a:lnTo>
                      <a:pt x="7026" y="5963"/>
                    </a:lnTo>
                    <a:cubicBezTo>
                      <a:pt x="7026" y="6058"/>
                      <a:pt x="6978" y="6106"/>
                      <a:pt x="6883" y="6106"/>
                    </a:cubicBezTo>
                    <a:cubicBezTo>
                      <a:pt x="6788" y="6106"/>
                      <a:pt x="6740" y="6058"/>
                      <a:pt x="6740" y="5963"/>
                    </a:cubicBezTo>
                    <a:lnTo>
                      <a:pt x="6740" y="5748"/>
                    </a:lnTo>
                    <a:close/>
                    <a:moveTo>
                      <a:pt x="1668" y="5844"/>
                    </a:moveTo>
                    <a:lnTo>
                      <a:pt x="1668" y="5987"/>
                    </a:lnTo>
                    <a:cubicBezTo>
                      <a:pt x="1668" y="6082"/>
                      <a:pt x="1620" y="6153"/>
                      <a:pt x="1525" y="6153"/>
                    </a:cubicBezTo>
                    <a:cubicBezTo>
                      <a:pt x="1430" y="6153"/>
                      <a:pt x="1382" y="6082"/>
                      <a:pt x="1382" y="5987"/>
                    </a:cubicBezTo>
                    <a:lnTo>
                      <a:pt x="1382" y="5844"/>
                    </a:lnTo>
                    <a:close/>
                    <a:moveTo>
                      <a:pt x="2716" y="5129"/>
                    </a:moveTo>
                    <a:lnTo>
                      <a:pt x="2716" y="6082"/>
                    </a:lnTo>
                    <a:lnTo>
                      <a:pt x="2739" y="6082"/>
                    </a:lnTo>
                    <a:cubicBezTo>
                      <a:pt x="2716" y="6153"/>
                      <a:pt x="2668" y="6225"/>
                      <a:pt x="2620" y="6296"/>
                    </a:cubicBezTo>
                    <a:cubicBezTo>
                      <a:pt x="2477" y="6082"/>
                      <a:pt x="2239" y="5915"/>
                      <a:pt x="1977" y="5820"/>
                    </a:cubicBezTo>
                    <a:lnTo>
                      <a:pt x="1977" y="5748"/>
                    </a:lnTo>
                    <a:cubicBezTo>
                      <a:pt x="2287" y="5629"/>
                      <a:pt x="2573" y="5439"/>
                      <a:pt x="2716" y="5129"/>
                    </a:cubicBezTo>
                    <a:close/>
                    <a:moveTo>
                      <a:pt x="334" y="5153"/>
                    </a:moveTo>
                    <a:cubicBezTo>
                      <a:pt x="525" y="5463"/>
                      <a:pt x="787" y="5677"/>
                      <a:pt x="1072" y="5796"/>
                    </a:cubicBezTo>
                    <a:lnTo>
                      <a:pt x="1072" y="5844"/>
                    </a:lnTo>
                    <a:cubicBezTo>
                      <a:pt x="787" y="5939"/>
                      <a:pt x="548" y="6153"/>
                      <a:pt x="358" y="6391"/>
                    </a:cubicBezTo>
                    <a:cubicBezTo>
                      <a:pt x="358" y="6320"/>
                      <a:pt x="334" y="6225"/>
                      <a:pt x="334" y="6153"/>
                    </a:cubicBezTo>
                    <a:lnTo>
                      <a:pt x="334" y="5153"/>
                    </a:lnTo>
                    <a:close/>
                    <a:moveTo>
                      <a:pt x="1977" y="6130"/>
                    </a:moveTo>
                    <a:cubicBezTo>
                      <a:pt x="2239" y="6249"/>
                      <a:pt x="2430" y="6463"/>
                      <a:pt x="2549" y="6701"/>
                    </a:cubicBezTo>
                    <a:cubicBezTo>
                      <a:pt x="2501" y="6820"/>
                      <a:pt x="2501" y="6915"/>
                      <a:pt x="2501" y="7011"/>
                    </a:cubicBezTo>
                    <a:lnTo>
                      <a:pt x="2501" y="7296"/>
                    </a:lnTo>
                    <a:lnTo>
                      <a:pt x="477" y="7296"/>
                    </a:lnTo>
                    <a:lnTo>
                      <a:pt x="477" y="7130"/>
                    </a:lnTo>
                    <a:cubicBezTo>
                      <a:pt x="477" y="6677"/>
                      <a:pt x="763" y="6320"/>
                      <a:pt x="1144" y="6130"/>
                    </a:cubicBezTo>
                    <a:cubicBezTo>
                      <a:pt x="1191" y="6320"/>
                      <a:pt x="1382" y="6439"/>
                      <a:pt x="1549" y="6439"/>
                    </a:cubicBezTo>
                    <a:cubicBezTo>
                      <a:pt x="1739" y="6439"/>
                      <a:pt x="1906" y="6320"/>
                      <a:pt x="1977" y="6130"/>
                    </a:cubicBezTo>
                    <a:close/>
                    <a:moveTo>
                      <a:pt x="4930" y="5558"/>
                    </a:moveTo>
                    <a:cubicBezTo>
                      <a:pt x="5526" y="5748"/>
                      <a:pt x="5931" y="6344"/>
                      <a:pt x="5931" y="7011"/>
                    </a:cubicBezTo>
                    <a:lnTo>
                      <a:pt x="5931" y="7296"/>
                    </a:lnTo>
                    <a:lnTo>
                      <a:pt x="2835" y="7296"/>
                    </a:lnTo>
                    <a:lnTo>
                      <a:pt x="2835" y="7011"/>
                    </a:lnTo>
                    <a:cubicBezTo>
                      <a:pt x="2835" y="6344"/>
                      <a:pt x="3263" y="5772"/>
                      <a:pt x="3859" y="5558"/>
                    </a:cubicBezTo>
                    <a:cubicBezTo>
                      <a:pt x="3906" y="5796"/>
                      <a:pt x="4144" y="5963"/>
                      <a:pt x="4383" y="5963"/>
                    </a:cubicBezTo>
                    <a:cubicBezTo>
                      <a:pt x="4645" y="5963"/>
                      <a:pt x="4859" y="5772"/>
                      <a:pt x="4930" y="5558"/>
                    </a:cubicBezTo>
                    <a:close/>
                    <a:moveTo>
                      <a:pt x="7312" y="6106"/>
                    </a:moveTo>
                    <a:cubicBezTo>
                      <a:pt x="7693" y="6296"/>
                      <a:pt x="7979" y="6677"/>
                      <a:pt x="7979" y="7130"/>
                    </a:cubicBezTo>
                    <a:lnTo>
                      <a:pt x="7979" y="7296"/>
                    </a:lnTo>
                    <a:lnTo>
                      <a:pt x="6240" y="7296"/>
                    </a:lnTo>
                    <a:lnTo>
                      <a:pt x="6240" y="7011"/>
                    </a:lnTo>
                    <a:cubicBezTo>
                      <a:pt x="6240" y="6772"/>
                      <a:pt x="6192" y="6558"/>
                      <a:pt x="6121" y="6344"/>
                    </a:cubicBezTo>
                    <a:cubicBezTo>
                      <a:pt x="6192" y="6272"/>
                      <a:pt x="6312" y="6177"/>
                      <a:pt x="6454" y="6106"/>
                    </a:cubicBezTo>
                    <a:cubicBezTo>
                      <a:pt x="6526" y="6296"/>
                      <a:pt x="6716" y="6415"/>
                      <a:pt x="6883" y="6415"/>
                    </a:cubicBezTo>
                    <a:cubicBezTo>
                      <a:pt x="7097" y="6415"/>
                      <a:pt x="7240" y="6296"/>
                      <a:pt x="7312" y="6106"/>
                    </a:cubicBezTo>
                    <a:close/>
                    <a:moveTo>
                      <a:pt x="5938" y="0"/>
                    </a:moveTo>
                    <a:cubicBezTo>
                      <a:pt x="5910" y="0"/>
                      <a:pt x="5883" y="3"/>
                      <a:pt x="5859" y="9"/>
                    </a:cubicBezTo>
                    <a:cubicBezTo>
                      <a:pt x="5811" y="9"/>
                      <a:pt x="5716" y="33"/>
                      <a:pt x="5669" y="33"/>
                    </a:cubicBezTo>
                    <a:cubicBezTo>
                      <a:pt x="5311" y="104"/>
                      <a:pt x="4954" y="128"/>
                      <a:pt x="4573" y="152"/>
                    </a:cubicBezTo>
                    <a:cubicBezTo>
                      <a:pt x="4478" y="152"/>
                      <a:pt x="4383" y="152"/>
                      <a:pt x="4264" y="200"/>
                    </a:cubicBezTo>
                    <a:cubicBezTo>
                      <a:pt x="3835" y="224"/>
                      <a:pt x="3382" y="271"/>
                      <a:pt x="2930" y="485"/>
                    </a:cubicBezTo>
                    <a:cubicBezTo>
                      <a:pt x="2597" y="676"/>
                      <a:pt x="2382" y="986"/>
                      <a:pt x="2382" y="1343"/>
                    </a:cubicBezTo>
                    <a:cubicBezTo>
                      <a:pt x="2382" y="1390"/>
                      <a:pt x="2382" y="1414"/>
                      <a:pt x="2358" y="1438"/>
                    </a:cubicBezTo>
                    <a:cubicBezTo>
                      <a:pt x="2215" y="1629"/>
                      <a:pt x="2120" y="1867"/>
                      <a:pt x="2073" y="2105"/>
                    </a:cubicBezTo>
                    <a:cubicBezTo>
                      <a:pt x="2025" y="2057"/>
                      <a:pt x="1977" y="2057"/>
                      <a:pt x="1954" y="2057"/>
                    </a:cubicBezTo>
                    <a:cubicBezTo>
                      <a:pt x="1812" y="2020"/>
                      <a:pt x="1668" y="2001"/>
                      <a:pt x="1527" y="2001"/>
                    </a:cubicBezTo>
                    <a:cubicBezTo>
                      <a:pt x="1215" y="2001"/>
                      <a:pt x="913" y="2091"/>
                      <a:pt x="668" y="2272"/>
                    </a:cubicBezTo>
                    <a:cubicBezTo>
                      <a:pt x="596" y="2319"/>
                      <a:pt x="572" y="2414"/>
                      <a:pt x="644" y="2486"/>
                    </a:cubicBezTo>
                    <a:cubicBezTo>
                      <a:pt x="673" y="2515"/>
                      <a:pt x="721" y="2536"/>
                      <a:pt x="764" y="2536"/>
                    </a:cubicBezTo>
                    <a:cubicBezTo>
                      <a:pt x="791" y="2536"/>
                      <a:pt x="816" y="2528"/>
                      <a:pt x="834" y="2510"/>
                    </a:cubicBezTo>
                    <a:cubicBezTo>
                      <a:pt x="1033" y="2372"/>
                      <a:pt x="1252" y="2303"/>
                      <a:pt x="1478" y="2303"/>
                    </a:cubicBezTo>
                    <a:cubicBezTo>
                      <a:pt x="1603" y="2303"/>
                      <a:pt x="1731" y="2324"/>
                      <a:pt x="1858" y="2367"/>
                    </a:cubicBezTo>
                    <a:cubicBezTo>
                      <a:pt x="1906" y="2391"/>
                      <a:pt x="1977" y="2391"/>
                      <a:pt x="2025" y="2414"/>
                    </a:cubicBezTo>
                    <a:lnTo>
                      <a:pt x="2025" y="2534"/>
                    </a:lnTo>
                    <a:cubicBezTo>
                      <a:pt x="1977" y="2629"/>
                      <a:pt x="1906" y="2772"/>
                      <a:pt x="1906" y="2891"/>
                    </a:cubicBezTo>
                    <a:cubicBezTo>
                      <a:pt x="1906" y="3224"/>
                      <a:pt x="2192" y="3510"/>
                      <a:pt x="2549" y="3510"/>
                    </a:cubicBezTo>
                    <a:lnTo>
                      <a:pt x="2597" y="3510"/>
                    </a:lnTo>
                    <a:cubicBezTo>
                      <a:pt x="2597" y="3605"/>
                      <a:pt x="2620" y="3700"/>
                      <a:pt x="2620" y="3796"/>
                    </a:cubicBezTo>
                    <a:cubicBezTo>
                      <a:pt x="2406" y="3796"/>
                      <a:pt x="2239" y="3724"/>
                      <a:pt x="2049" y="3677"/>
                    </a:cubicBezTo>
                    <a:cubicBezTo>
                      <a:pt x="1882" y="3605"/>
                      <a:pt x="1739" y="3510"/>
                      <a:pt x="1620" y="3391"/>
                    </a:cubicBezTo>
                    <a:cubicBezTo>
                      <a:pt x="1584" y="3367"/>
                      <a:pt x="1543" y="3355"/>
                      <a:pt x="1504" y="3355"/>
                    </a:cubicBezTo>
                    <a:cubicBezTo>
                      <a:pt x="1465" y="3355"/>
                      <a:pt x="1430" y="3367"/>
                      <a:pt x="1406" y="3391"/>
                    </a:cubicBezTo>
                    <a:cubicBezTo>
                      <a:pt x="1287" y="3510"/>
                      <a:pt x="1144" y="3605"/>
                      <a:pt x="953" y="3677"/>
                    </a:cubicBezTo>
                    <a:cubicBezTo>
                      <a:pt x="739" y="3748"/>
                      <a:pt x="548" y="3796"/>
                      <a:pt x="310" y="3796"/>
                    </a:cubicBezTo>
                    <a:lnTo>
                      <a:pt x="310" y="3558"/>
                    </a:lnTo>
                    <a:cubicBezTo>
                      <a:pt x="310" y="3367"/>
                      <a:pt x="334" y="3200"/>
                      <a:pt x="382" y="3034"/>
                    </a:cubicBezTo>
                    <a:cubicBezTo>
                      <a:pt x="382" y="3010"/>
                      <a:pt x="382" y="3010"/>
                      <a:pt x="429" y="2986"/>
                    </a:cubicBezTo>
                    <a:cubicBezTo>
                      <a:pt x="453" y="2891"/>
                      <a:pt x="429" y="2795"/>
                      <a:pt x="358" y="2772"/>
                    </a:cubicBezTo>
                    <a:cubicBezTo>
                      <a:pt x="334" y="2766"/>
                      <a:pt x="312" y="2763"/>
                      <a:pt x="291" y="2763"/>
                    </a:cubicBezTo>
                    <a:cubicBezTo>
                      <a:pt x="228" y="2763"/>
                      <a:pt x="179" y="2790"/>
                      <a:pt x="144" y="2843"/>
                    </a:cubicBezTo>
                    <a:cubicBezTo>
                      <a:pt x="144" y="2867"/>
                      <a:pt x="120" y="2867"/>
                      <a:pt x="120" y="2891"/>
                    </a:cubicBezTo>
                    <a:cubicBezTo>
                      <a:pt x="25" y="3081"/>
                      <a:pt x="1" y="3272"/>
                      <a:pt x="1" y="3510"/>
                    </a:cubicBezTo>
                    <a:lnTo>
                      <a:pt x="1" y="6177"/>
                    </a:lnTo>
                    <a:cubicBezTo>
                      <a:pt x="1" y="6368"/>
                      <a:pt x="96" y="6582"/>
                      <a:pt x="215" y="6725"/>
                    </a:cubicBezTo>
                    <a:cubicBezTo>
                      <a:pt x="191" y="6892"/>
                      <a:pt x="144" y="7011"/>
                      <a:pt x="144" y="7154"/>
                    </a:cubicBezTo>
                    <a:lnTo>
                      <a:pt x="144" y="7487"/>
                    </a:lnTo>
                    <a:cubicBezTo>
                      <a:pt x="144" y="7558"/>
                      <a:pt x="215" y="7630"/>
                      <a:pt x="310" y="7630"/>
                    </a:cubicBezTo>
                    <a:lnTo>
                      <a:pt x="8121" y="7630"/>
                    </a:lnTo>
                    <a:cubicBezTo>
                      <a:pt x="8217" y="7630"/>
                      <a:pt x="8288" y="7558"/>
                      <a:pt x="8288" y="7487"/>
                    </a:cubicBezTo>
                    <a:lnTo>
                      <a:pt x="8288" y="7154"/>
                    </a:lnTo>
                    <a:cubicBezTo>
                      <a:pt x="8288" y="6534"/>
                      <a:pt x="7883" y="6010"/>
                      <a:pt x="7336" y="5820"/>
                    </a:cubicBezTo>
                    <a:lnTo>
                      <a:pt x="7336" y="5701"/>
                    </a:lnTo>
                    <a:cubicBezTo>
                      <a:pt x="7812" y="5510"/>
                      <a:pt x="8121" y="5105"/>
                      <a:pt x="8193" y="4582"/>
                    </a:cubicBezTo>
                    <a:cubicBezTo>
                      <a:pt x="8455" y="4582"/>
                      <a:pt x="8669" y="4391"/>
                      <a:pt x="8669" y="4105"/>
                    </a:cubicBezTo>
                    <a:cubicBezTo>
                      <a:pt x="8669" y="4034"/>
                      <a:pt x="8645" y="3915"/>
                      <a:pt x="8574" y="3843"/>
                    </a:cubicBezTo>
                    <a:lnTo>
                      <a:pt x="8622" y="3677"/>
                    </a:lnTo>
                    <a:cubicBezTo>
                      <a:pt x="8622" y="2724"/>
                      <a:pt x="7836" y="1938"/>
                      <a:pt x="6883" y="1938"/>
                    </a:cubicBezTo>
                    <a:cubicBezTo>
                      <a:pt x="6788" y="1938"/>
                      <a:pt x="6716" y="1938"/>
                      <a:pt x="6621" y="1986"/>
                    </a:cubicBezTo>
                    <a:cubicBezTo>
                      <a:pt x="6550" y="1795"/>
                      <a:pt x="6502" y="1629"/>
                      <a:pt x="6383" y="1462"/>
                    </a:cubicBezTo>
                    <a:cubicBezTo>
                      <a:pt x="6335" y="1438"/>
                      <a:pt x="6335" y="1414"/>
                      <a:pt x="6335" y="1390"/>
                    </a:cubicBezTo>
                    <a:cubicBezTo>
                      <a:pt x="6383" y="1224"/>
                      <a:pt x="6407" y="1057"/>
                      <a:pt x="6407" y="843"/>
                    </a:cubicBezTo>
                    <a:cubicBezTo>
                      <a:pt x="6407" y="700"/>
                      <a:pt x="6407" y="509"/>
                      <a:pt x="6383" y="366"/>
                    </a:cubicBezTo>
                    <a:cubicBezTo>
                      <a:pt x="6335" y="247"/>
                      <a:pt x="6288" y="128"/>
                      <a:pt x="6192" y="81"/>
                    </a:cubicBezTo>
                    <a:cubicBezTo>
                      <a:pt x="6121" y="27"/>
                      <a:pt x="6023" y="0"/>
                      <a:pt x="593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24" name="Google Shape;2324;p74"/>
          <p:cNvGrpSpPr/>
          <p:nvPr/>
        </p:nvGrpSpPr>
        <p:grpSpPr>
          <a:xfrm>
            <a:off x="7934747" y="3996055"/>
            <a:ext cx="521100" cy="520800"/>
            <a:chOff x="7934747" y="3996055"/>
            <a:chExt cx="521100" cy="520800"/>
          </a:xfrm>
        </p:grpSpPr>
        <p:sp>
          <p:nvSpPr>
            <p:cNvPr id="2325" name="Google Shape;2325;p74"/>
            <p:cNvSpPr/>
            <p:nvPr/>
          </p:nvSpPr>
          <p:spPr>
            <a:xfrm>
              <a:off x="7934747" y="399605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6" name="Google Shape;2326;p74"/>
            <p:cNvGrpSpPr/>
            <p:nvPr/>
          </p:nvGrpSpPr>
          <p:grpSpPr>
            <a:xfrm>
              <a:off x="8011693" y="4120623"/>
              <a:ext cx="367208" cy="271665"/>
              <a:chOff x="7957176" y="4158596"/>
              <a:chExt cx="367208" cy="271665"/>
            </a:xfrm>
          </p:grpSpPr>
          <p:sp>
            <p:nvSpPr>
              <p:cNvPr id="2327" name="Google Shape;2327;p74"/>
              <p:cNvSpPr/>
              <p:nvPr/>
            </p:nvSpPr>
            <p:spPr>
              <a:xfrm>
                <a:off x="7999523" y="4180189"/>
                <a:ext cx="280002" cy="183621"/>
              </a:xfrm>
              <a:custGeom>
                <a:rect b="b" l="l" r="r" t="t"/>
                <a:pathLst>
                  <a:path extrusionOk="0" h="5264" w="8027">
                    <a:moveTo>
                      <a:pt x="4168" y="287"/>
                    </a:moveTo>
                    <a:lnTo>
                      <a:pt x="7717" y="310"/>
                    </a:lnTo>
                    <a:lnTo>
                      <a:pt x="7717" y="2478"/>
                    </a:lnTo>
                    <a:lnTo>
                      <a:pt x="6717" y="2478"/>
                    </a:lnTo>
                    <a:cubicBezTo>
                      <a:pt x="6693" y="2263"/>
                      <a:pt x="6550" y="2097"/>
                      <a:pt x="6359" y="1977"/>
                    </a:cubicBezTo>
                    <a:cubicBezTo>
                      <a:pt x="6336" y="1977"/>
                      <a:pt x="6336" y="1930"/>
                      <a:pt x="6336" y="1906"/>
                    </a:cubicBezTo>
                    <a:cubicBezTo>
                      <a:pt x="6336" y="1882"/>
                      <a:pt x="6336" y="1858"/>
                      <a:pt x="6359" y="1858"/>
                    </a:cubicBezTo>
                    <a:cubicBezTo>
                      <a:pt x="6550" y="1692"/>
                      <a:pt x="6669" y="1454"/>
                      <a:pt x="6645" y="1215"/>
                    </a:cubicBezTo>
                    <a:cubicBezTo>
                      <a:pt x="6597" y="906"/>
                      <a:pt x="6336" y="596"/>
                      <a:pt x="5978" y="596"/>
                    </a:cubicBezTo>
                    <a:cubicBezTo>
                      <a:pt x="5764" y="596"/>
                      <a:pt x="5597" y="668"/>
                      <a:pt x="5454" y="787"/>
                    </a:cubicBezTo>
                    <a:cubicBezTo>
                      <a:pt x="5288" y="906"/>
                      <a:pt x="5240" y="1096"/>
                      <a:pt x="5240" y="1287"/>
                    </a:cubicBezTo>
                    <a:cubicBezTo>
                      <a:pt x="5240" y="1501"/>
                      <a:pt x="5359" y="1692"/>
                      <a:pt x="5502" y="1858"/>
                    </a:cubicBezTo>
                    <a:cubicBezTo>
                      <a:pt x="5526" y="1858"/>
                      <a:pt x="5526" y="1882"/>
                      <a:pt x="5526" y="1906"/>
                    </a:cubicBezTo>
                    <a:cubicBezTo>
                      <a:pt x="5526" y="1930"/>
                      <a:pt x="5526" y="1977"/>
                      <a:pt x="5502" y="1977"/>
                    </a:cubicBezTo>
                    <a:cubicBezTo>
                      <a:pt x="5311" y="2073"/>
                      <a:pt x="5169" y="2263"/>
                      <a:pt x="5145" y="2478"/>
                    </a:cubicBezTo>
                    <a:lnTo>
                      <a:pt x="4168" y="2478"/>
                    </a:lnTo>
                    <a:lnTo>
                      <a:pt x="4168" y="287"/>
                    </a:lnTo>
                    <a:close/>
                    <a:moveTo>
                      <a:pt x="2041" y="890"/>
                    </a:moveTo>
                    <a:cubicBezTo>
                      <a:pt x="2066" y="890"/>
                      <a:pt x="2093" y="895"/>
                      <a:pt x="2120" y="906"/>
                    </a:cubicBezTo>
                    <a:cubicBezTo>
                      <a:pt x="2287" y="906"/>
                      <a:pt x="2478" y="1072"/>
                      <a:pt x="2478" y="1263"/>
                    </a:cubicBezTo>
                    <a:cubicBezTo>
                      <a:pt x="2478" y="1406"/>
                      <a:pt x="2406" y="1525"/>
                      <a:pt x="2311" y="1620"/>
                    </a:cubicBezTo>
                    <a:cubicBezTo>
                      <a:pt x="2239" y="1668"/>
                      <a:pt x="2168" y="1787"/>
                      <a:pt x="2168" y="1906"/>
                    </a:cubicBezTo>
                    <a:cubicBezTo>
                      <a:pt x="2168" y="2025"/>
                      <a:pt x="2239" y="2168"/>
                      <a:pt x="2358" y="2239"/>
                    </a:cubicBezTo>
                    <a:cubicBezTo>
                      <a:pt x="2430" y="2287"/>
                      <a:pt x="2525" y="2382"/>
                      <a:pt x="2549" y="2501"/>
                    </a:cubicBezTo>
                    <a:lnTo>
                      <a:pt x="1644" y="2501"/>
                    </a:lnTo>
                    <a:cubicBezTo>
                      <a:pt x="1668" y="2382"/>
                      <a:pt x="1763" y="2287"/>
                      <a:pt x="1835" y="2239"/>
                    </a:cubicBezTo>
                    <a:cubicBezTo>
                      <a:pt x="1954" y="2168"/>
                      <a:pt x="2025" y="2025"/>
                      <a:pt x="2025" y="1906"/>
                    </a:cubicBezTo>
                    <a:cubicBezTo>
                      <a:pt x="2025" y="1763"/>
                      <a:pt x="1954" y="1644"/>
                      <a:pt x="1835" y="1573"/>
                    </a:cubicBezTo>
                    <a:cubicBezTo>
                      <a:pt x="1763" y="1525"/>
                      <a:pt x="1692" y="1406"/>
                      <a:pt x="1692" y="1287"/>
                    </a:cubicBezTo>
                    <a:cubicBezTo>
                      <a:pt x="1692" y="1168"/>
                      <a:pt x="1715" y="1072"/>
                      <a:pt x="1811" y="977"/>
                    </a:cubicBezTo>
                    <a:cubicBezTo>
                      <a:pt x="1884" y="941"/>
                      <a:pt x="1957" y="890"/>
                      <a:pt x="2041" y="890"/>
                    </a:cubicBezTo>
                    <a:close/>
                    <a:moveTo>
                      <a:pt x="5899" y="890"/>
                    </a:moveTo>
                    <a:cubicBezTo>
                      <a:pt x="5924" y="890"/>
                      <a:pt x="5951" y="895"/>
                      <a:pt x="5978" y="906"/>
                    </a:cubicBezTo>
                    <a:cubicBezTo>
                      <a:pt x="6169" y="906"/>
                      <a:pt x="6336" y="1072"/>
                      <a:pt x="6336" y="1263"/>
                    </a:cubicBezTo>
                    <a:cubicBezTo>
                      <a:pt x="6336" y="1406"/>
                      <a:pt x="6288" y="1525"/>
                      <a:pt x="6193" y="1620"/>
                    </a:cubicBezTo>
                    <a:cubicBezTo>
                      <a:pt x="6097" y="1668"/>
                      <a:pt x="6050" y="1787"/>
                      <a:pt x="6050" y="1906"/>
                    </a:cubicBezTo>
                    <a:cubicBezTo>
                      <a:pt x="6050" y="2025"/>
                      <a:pt x="6097" y="2168"/>
                      <a:pt x="6216" y="2239"/>
                    </a:cubicBezTo>
                    <a:cubicBezTo>
                      <a:pt x="6312" y="2287"/>
                      <a:pt x="6407" y="2382"/>
                      <a:pt x="6431" y="2501"/>
                    </a:cubicBezTo>
                    <a:lnTo>
                      <a:pt x="5502" y="2501"/>
                    </a:lnTo>
                    <a:cubicBezTo>
                      <a:pt x="5526" y="2382"/>
                      <a:pt x="5621" y="2287"/>
                      <a:pt x="5716" y="2239"/>
                    </a:cubicBezTo>
                    <a:cubicBezTo>
                      <a:pt x="5835" y="2168"/>
                      <a:pt x="5883" y="2025"/>
                      <a:pt x="5883" y="1906"/>
                    </a:cubicBezTo>
                    <a:cubicBezTo>
                      <a:pt x="5859" y="1763"/>
                      <a:pt x="5812" y="1644"/>
                      <a:pt x="5716" y="1573"/>
                    </a:cubicBezTo>
                    <a:cubicBezTo>
                      <a:pt x="5621" y="1525"/>
                      <a:pt x="5573" y="1406"/>
                      <a:pt x="5573" y="1287"/>
                    </a:cubicBezTo>
                    <a:cubicBezTo>
                      <a:pt x="5573" y="1168"/>
                      <a:pt x="5597" y="1072"/>
                      <a:pt x="5693" y="977"/>
                    </a:cubicBezTo>
                    <a:cubicBezTo>
                      <a:pt x="5747" y="941"/>
                      <a:pt x="5816" y="890"/>
                      <a:pt x="5899" y="890"/>
                    </a:cubicBezTo>
                    <a:close/>
                    <a:moveTo>
                      <a:pt x="3859" y="287"/>
                    </a:moveTo>
                    <a:lnTo>
                      <a:pt x="3859" y="2478"/>
                    </a:lnTo>
                    <a:lnTo>
                      <a:pt x="3716" y="2478"/>
                    </a:lnTo>
                    <a:cubicBezTo>
                      <a:pt x="3621" y="2478"/>
                      <a:pt x="3573" y="2525"/>
                      <a:pt x="3573" y="2620"/>
                    </a:cubicBezTo>
                    <a:cubicBezTo>
                      <a:pt x="3573" y="2716"/>
                      <a:pt x="3621" y="2763"/>
                      <a:pt x="3716" y="2763"/>
                    </a:cubicBezTo>
                    <a:lnTo>
                      <a:pt x="3859" y="2763"/>
                    </a:lnTo>
                    <a:lnTo>
                      <a:pt x="3859" y="4954"/>
                    </a:lnTo>
                    <a:lnTo>
                      <a:pt x="2882" y="4954"/>
                    </a:lnTo>
                    <a:cubicBezTo>
                      <a:pt x="2859" y="4740"/>
                      <a:pt x="2716" y="4549"/>
                      <a:pt x="2525" y="4430"/>
                    </a:cubicBezTo>
                    <a:cubicBezTo>
                      <a:pt x="2501" y="4430"/>
                      <a:pt x="2501" y="4407"/>
                      <a:pt x="2501" y="4383"/>
                    </a:cubicBezTo>
                    <a:cubicBezTo>
                      <a:pt x="2501" y="4359"/>
                      <a:pt x="2501" y="4311"/>
                      <a:pt x="2525" y="4311"/>
                    </a:cubicBezTo>
                    <a:cubicBezTo>
                      <a:pt x="2716" y="4168"/>
                      <a:pt x="2835" y="3930"/>
                      <a:pt x="2787" y="3692"/>
                    </a:cubicBezTo>
                    <a:cubicBezTo>
                      <a:pt x="2763" y="3359"/>
                      <a:pt x="2501" y="3073"/>
                      <a:pt x="2144" y="3073"/>
                    </a:cubicBezTo>
                    <a:cubicBezTo>
                      <a:pt x="1930" y="3073"/>
                      <a:pt x="1763" y="3121"/>
                      <a:pt x="1596" y="3240"/>
                    </a:cubicBezTo>
                    <a:cubicBezTo>
                      <a:pt x="1454" y="3359"/>
                      <a:pt x="1382" y="3573"/>
                      <a:pt x="1382" y="3764"/>
                    </a:cubicBezTo>
                    <a:cubicBezTo>
                      <a:pt x="1382" y="3954"/>
                      <a:pt x="1501" y="4168"/>
                      <a:pt x="1668" y="4311"/>
                    </a:cubicBezTo>
                    <a:cubicBezTo>
                      <a:pt x="1692" y="4311"/>
                      <a:pt x="1692" y="4359"/>
                      <a:pt x="1692" y="4383"/>
                    </a:cubicBezTo>
                    <a:cubicBezTo>
                      <a:pt x="1692" y="4407"/>
                      <a:pt x="1692" y="4430"/>
                      <a:pt x="1668" y="4430"/>
                    </a:cubicBezTo>
                    <a:cubicBezTo>
                      <a:pt x="1477" y="4549"/>
                      <a:pt x="1334" y="4740"/>
                      <a:pt x="1311" y="4954"/>
                    </a:cubicBezTo>
                    <a:lnTo>
                      <a:pt x="334" y="4954"/>
                    </a:lnTo>
                    <a:lnTo>
                      <a:pt x="334" y="2763"/>
                    </a:lnTo>
                    <a:lnTo>
                      <a:pt x="3001" y="2763"/>
                    </a:lnTo>
                    <a:cubicBezTo>
                      <a:pt x="3097" y="2763"/>
                      <a:pt x="3144" y="2716"/>
                      <a:pt x="3144" y="2620"/>
                    </a:cubicBezTo>
                    <a:cubicBezTo>
                      <a:pt x="3144" y="2525"/>
                      <a:pt x="3097" y="2478"/>
                      <a:pt x="3001" y="2478"/>
                    </a:cubicBezTo>
                    <a:lnTo>
                      <a:pt x="2882" y="2478"/>
                    </a:lnTo>
                    <a:cubicBezTo>
                      <a:pt x="2859" y="2263"/>
                      <a:pt x="2716" y="2073"/>
                      <a:pt x="2525" y="1977"/>
                    </a:cubicBezTo>
                    <a:cubicBezTo>
                      <a:pt x="2501" y="1977"/>
                      <a:pt x="2501" y="1930"/>
                      <a:pt x="2501" y="1906"/>
                    </a:cubicBezTo>
                    <a:cubicBezTo>
                      <a:pt x="2501" y="1882"/>
                      <a:pt x="2501" y="1858"/>
                      <a:pt x="2525" y="1858"/>
                    </a:cubicBezTo>
                    <a:cubicBezTo>
                      <a:pt x="2716" y="1692"/>
                      <a:pt x="2835" y="1454"/>
                      <a:pt x="2787" y="1215"/>
                    </a:cubicBezTo>
                    <a:cubicBezTo>
                      <a:pt x="2763" y="882"/>
                      <a:pt x="2501" y="596"/>
                      <a:pt x="2144" y="596"/>
                    </a:cubicBezTo>
                    <a:cubicBezTo>
                      <a:pt x="1930" y="596"/>
                      <a:pt x="1763" y="644"/>
                      <a:pt x="1596" y="787"/>
                    </a:cubicBezTo>
                    <a:cubicBezTo>
                      <a:pt x="1454" y="882"/>
                      <a:pt x="1382" y="1096"/>
                      <a:pt x="1382" y="1287"/>
                    </a:cubicBezTo>
                    <a:cubicBezTo>
                      <a:pt x="1382" y="1477"/>
                      <a:pt x="1501" y="1692"/>
                      <a:pt x="1668" y="1835"/>
                    </a:cubicBezTo>
                    <a:cubicBezTo>
                      <a:pt x="1692" y="1835"/>
                      <a:pt x="1692" y="1882"/>
                      <a:pt x="1692" y="1906"/>
                    </a:cubicBezTo>
                    <a:cubicBezTo>
                      <a:pt x="1692" y="1930"/>
                      <a:pt x="1692" y="1954"/>
                      <a:pt x="1668" y="1954"/>
                    </a:cubicBezTo>
                    <a:cubicBezTo>
                      <a:pt x="1477" y="2073"/>
                      <a:pt x="1334" y="2263"/>
                      <a:pt x="1311" y="2478"/>
                    </a:cubicBezTo>
                    <a:lnTo>
                      <a:pt x="334" y="2478"/>
                    </a:lnTo>
                    <a:lnTo>
                      <a:pt x="334" y="287"/>
                    </a:lnTo>
                    <a:close/>
                    <a:moveTo>
                      <a:pt x="7693" y="2763"/>
                    </a:moveTo>
                    <a:lnTo>
                      <a:pt x="7693" y="4954"/>
                    </a:lnTo>
                    <a:lnTo>
                      <a:pt x="6717" y="4954"/>
                    </a:lnTo>
                    <a:cubicBezTo>
                      <a:pt x="6693" y="4740"/>
                      <a:pt x="6550" y="4549"/>
                      <a:pt x="6359" y="4430"/>
                    </a:cubicBezTo>
                    <a:cubicBezTo>
                      <a:pt x="6336" y="4430"/>
                      <a:pt x="6336" y="4407"/>
                      <a:pt x="6336" y="4383"/>
                    </a:cubicBezTo>
                    <a:cubicBezTo>
                      <a:pt x="6336" y="4359"/>
                      <a:pt x="6336" y="4311"/>
                      <a:pt x="6359" y="4311"/>
                    </a:cubicBezTo>
                    <a:cubicBezTo>
                      <a:pt x="6550" y="4168"/>
                      <a:pt x="6669" y="3930"/>
                      <a:pt x="6645" y="3692"/>
                    </a:cubicBezTo>
                    <a:cubicBezTo>
                      <a:pt x="6597" y="3359"/>
                      <a:pt x="6336" y="3073"/>
                      <a:pt x="5978" y="3073"/>
                    </a:cubicBezTo>
                    <a:cubicBezTo>
                      <a:pt x="5764" y="3073"/>
                      <a:pt x="5597" y="3121"/>
                      <a:pt x="5454" y="3240"/>
                    </a:cubicBezTo>
                    <a:cubicBezTo>
                      <a:pt x="5288" y="3359"/>
                      <a:pt x="5240" y="3573"/>
                      <a:pt x="5240" y="3764"/>
                    </a:cubicBezTo>
                    <a:cubicBezTo>
                      <a:pt x="5240" y="3954"/>
                      <a:pt x="5359" y="4168"/>
                      <a:pt x="5502" y="4311"/>
                    </a:cubicBezTo>
                    <a:cubicBezTo>
                      <a:pt x="5526" y="4311"/>
                      <a:pt x="5526" y="4359"/>
                      <a:pt x="5526" y="4383"/>
                    </a:cubicBezTo>
                    <a:cubicBezTo>
                      <a:pt x="5526" y="4407"/>
                      <a:pt x="5526" y="4430"/>
                      <a:pt x="5502" y="4430"/>
                    </a:cubicBezTo>
                    <a:cubicBezTo>
                      <a:pt x="5311" y="4549"/>
                      <a:pt x="5169" y="4740"/>
                      <a:pt x="5145" y="4930"/>
                    </a:cubicBezTo>
                    <a:lnTo>
                      <a:pt x="4168" y="4930"/>
                    </a:lnTo>
                    <a:lnTo>
                      <a:pt x="4168" y="2763"/>
                    </a:lnTo>
                    <a:close/>
                    <a:moveTo>
                      <a:pt x="2097" y="3354"/>
                    </a:moveTo>
                    <a:cubicBezTo>
                      <a:pt x="2112" y="3354"/>
                      <a:pt x="2128" y="3355"/>
                      <a:pt x="2144" y="3359"/>
                    </a:cubicBezTo>
                    <a:cubicBezTo>
                      <a:pt x="2311" y="3359"/>
                      <a:pt x="2501" y="3549"/>
                      <a:pt x="2501" y="3716"/>
                    </a:cubicBezTo>
                    <a:cubicBezTo>
                      <a:pt x="2501" y="3859"/>
                      <a:pt x="2430" y="3978"/>
                      <a:pt x="2358" y="4073"/>
                    </a:cubicBezTo>
                    <a:cubicBezTo>
                      <a:pt x="2263" y="4145"/>
                      <a:pt x="2192" y="4264"/>
                      <a:pt x="2192" y="4383"/>
                    </a:cubicBezTo>
                    <a:cubicBezTo>
                      <a:pt x="2192" y="4502"/>
                      <a:pt x="2263" y="4645"/>
                      <a:pt x="2382" y="4716"/>
                    </a:cubicBezTo>
                    <a:cubicBezTo>
                      <a:pt x="2478" y="4764"/>
                      <a:pt x="2549" y="4859"/>
                      <a:pt x="2597" y="4978"/>
                    </a:cubicBezTo>
                    <a:lnTo>
                      <a:pt x="1644" y="4978"/>
                    </a:lnTo>
                    <a:lnTo>
                      <a:pt x="1644" y="4954"/>
                    </a:lnTo>
                    <a:cubicBezTo>
                      <a:pt x="1668" y="4835"/>
                      <a:pt x="1763" y="4740"/>
                      <a:pt x="1835" y="4668"/>
                    </a:cubicBezTo>
                    <a:cubicBezTo>
                      <a:pt x="1954" y="4621"/>
                      <a:pt x="2025" y="4478"/>
                      <a:pt x="2025" y="4359"/>
                    </a:cubicBezTo>
                    <a:cubicBezTo>
                      <a:pt x="2025" y="4240"/>
                      <a:pt x="1954" y="4121"/>
                      <a:pt x="1882" y="4049"/>
                    </a:cubicBezTo>
                    <a:cubicBezTo>
                      <a:pt x="1787" y="4002"/>
                      <a:pt x="1715" y="3859"/>
                      <a:pt x="1715" y="3764"/>
                    </a:cubicBezTo>
                    <a:cubicBezTo>
                      <a:pt x="1715" y="3644"/>
                      <a:pt x="1763" y="3549"/>
                      <a:pt x="1835" y="3454"/>
                    </a:cubicBezTo>
                    <a:cubicBezTo>
                      <a:pt x="1917" y="3413"/>
                      <a:pt x="1999" y="3354"/>
                      <a:pt x="2097" y="3354"/>
                    </a:cubicBezTo>
                    <a:close/>
                    <a:moveTo>
                      <a:pt x="5931" y="3354"/>
                    </a:moveTo>
                    <a:cubicBezTo>
                      <a:pt x="5946" y="3354"/>
                      <a:pt x="5962" y="3355"/>
                      <a:pt x="5978" y="3359"/>
                    </a:cubicBezTo>
                    <a:cubicBezTo>
                      <a:pt x="6169" y="3359"/>
                      <a:pt x="6336" y="3549"/>
                      <a:pt x="6336" y="3716"/>
                    </a:cubicBezTo>
                    <a:cubicBezTo>
                      <a:pt x="6336" y="3859"/>
                      <a:pt x="6288" y="3978"/>
                      <a:pt x="6193" y="4073"/>
                    </a:cubicBezTo>
                    <a:cubicBezTo>
                      <a:pt x="6097" y="4145"/>
                      <a:pt x="6050" y="4264"/>
                      <a:pt x="6050" y="4383"/>
                    </a:cubicBezTo>
                    <a:cubicBezTo>
                      <a:pt x="6050" y="4502"/>
                      <a:pt x="6097" y="4645"/>
                      <a:pt x="6216" y="4716"/>
                    </a:cubicBezTo>
                    <a:cubicBezTo>
                      <a:pt x="6312" y="4764"/>
                      <a:pt x="6407" y="4859"/>
                      <a:pt x="6431" y="4978"/>
                    </a:cubicBezTo>
                    <a:lnTo>
                      <a:pt x="5478" y="4978"/>
                    </a:lnTo>
                    <a:lnTo>
                      <a:pt x="5478" y="4954"/>
                    </a:lnTo>
                    <a:cubicBezTo>
                      <a:pt x="5502" y="4835"/>
                      <a:pt x="5597" y="4740"/>
                      <a:pt x="5693" y="4668"/>
                    </a:cubicBezTo>
                    <a:cubicBezTo>
                      <a:pt x="5812" y="4621"/>
                      <a:pt x="5859" y="4478"/>
                      <a:pt x="5859" y="4359"/>
                    </a:cubicBezTo>
                    <a:cubicBezTo>
                      <a:pt x="5859" y="4240"/>
                      <a:pt x="5812" y="4121"/>
                      <a:pt x="5716" y="4049"/>
                    </a:cubicBezTo>
                    <a:cubicBezTo>
                      <a:pt x="5621" y="4002"/>
                      <a:pt x="5573" y="3859"/>
                      <a:pt x="5573" y="3764"/>
                    </a:cubicBezTo>
                    <a:cubicBezTo>
                      <a:pt x="5573" y="3644"/>
                      <a:pt x="5597" y="3549"/>
                      <a:pt x="5693" y="3454"/>
                    </a:cubicBezTo>
                    <a:cubicBezTo>
                      <a:pt x="5754" y="3413"/>
                      <a:pt x="5834" y="3354"/>
                      <a:pt x="5931" y="3354"/>
                    </a:cubicBezTo>
                    <a:close/>
                    <a:moveTo>
                      <a:pt x="334" y="1"/>
                    </a:moveTo>
                    <a:cubicBezTo>
                      <a:pt x="144" y="1"/>
                      <a:pt x="1" y="144"/>
                      <a:pt x="1" y="334"/>
                    </a:cubicBezTo>
                    <a:lnTo>
                      <a:pt x="1" y="4954"/>
                    </a:lnTo>
                    <a:cubicBezTo>
                      <a:pt x="1" y="5121"/>
                      <a:pt x="144" y="5264"/>
                      <a:pt x="334" y="5264"/>
                    </a:cubicBezTo>
                    <a:lnTo>
                      <a:pt x="7717" y="5264"/>
                    </a:lnTo>
                    <a:cubicBezTo>
                      <a:pt x="7883" y="5264"/>
                      <a:pt x="8026" y="5121"/>
                      <a:pt x="8026" y="4954"/>
                    </a:cubicBezTo>
                    <a:lnTo>
                      <a:pt x="8026" y="334"/>
                    </a:lnTo>
                    <a:cubicBezTo>
                      <a:pt x="8026" y="144"/>
                      <a:pt x="7883" y="1"/>
                      <a:pt x="77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4"/>
              <p:cNvSpPr/>
              <p:nvPr/>
            </p:nvSpPr>
            <p:spPr>
              <a:xfrm>
                <a:off x="7957176" y="4158596"/>
                <a:ext cx="367208" cy="271665"/>
              </a:xfrm>
              <a:custGeom>
                <a:rect b="b" l="l" r="r" t="t"/>
                <a:pathLst>
                  <a:path extrusionOk="0" h="7788" w="10527">
                    <a:moveTo>
                      <a:pt x="6216" y="6478"/>
                    </a:moveTo>
                    <a:lnTo>
                      <a:pt x="6216" y="6573"/>
                    </a:lnTo>
                    <a:cubicBezTo>
                      <a:pt x="6216" y="6716"/>
                      <a:pt x="6097" y="6835"/>
                      <a:pt x="5954" y="6835"/>
                    </a:cubicBezTo>
                    <a:lnTo>
                      <a:pt x="4525" y="6835"/>
                    </a:lnTo>
                    <a:cubicBezTo>
                      <a:pt x="4358" y="6835"/>
                      <a:pt x="4239" y="6716"/>
                      <a:pt x="4239" y="6573"/>
                    </a:cubicBezTo>
                    <a:lnTo>
                      <a:pt x="4287" y="6478"/>
                    </a:lnTo>
                    <a:close/>
                    <a:moveTo>
                      <a:pt x="10169" y="6478"/>
                    </a:moveTo>
                    <a:lnTo>
                      <a:pt x="10169" y="7074"/>
                    </a:lnTo>
                    <a:cubicBezTo>
                      <a:pt x="10169" y="7288"/>
                      <a:pt x="10002" y="7478"/>
                      <a:pt x="9788" y="7478"/>
                    </a:cubicBezTo>
                    <a:lnTo>
                      <a:pt x="667" y="7478"/>
                    </a:lnTo>
                    <a:cubicBezTo>
                      <a:pt x="477" y="7478"/>
                      <a:pt x="286" y="7288"/>
                      <a:pt x="286" y="7074"/>
                    </a:cubicBezTo>
                    <a:lnTo>
                      <a:pt x="286" y="6478"/>
                    </a:lnTo>
                    <a:lnTo>
                      <a:pt x="3954" y="6478"/>
                    </a:lnTo>
                    <a:lnTo>
                      <a:pt x="3954" y="6573"/>
                    </a:lnTo>
                    <a:cubicBezTo>
                      <a:pt x="3954" y="6883"/>
                      <a:pt x="4192" y="7145"/>
                      <a:pt x="4525" y="7145"/>
                    </a:cubicBezTo>
                    <a:lnTo>
                      <a:pt x="5954" y="7145"/>
                    </a:lnTo>
                    <a:cubicBezTo>
                      <a:pt x="6240" y="7145"/>
                      <a:pt x="6502" y="6907"/>
                      <a:pt x="6502" y="6573"/>
                    </a:cubicBezTo>
                    <a:lnTo>
                      <a:pt x="6502" y="6478"/>
                    </a:lnTo>
                    <a:close/>
                    <a:moveTo>
                      <a:pt x="1143" y="1"/>
                    </a:moveTo>
                    <a:cubicBezTo>
                      <a:pt x="834" y="1"/>
                      <a:pt x="596" y="263"/>
                      <a:pt x="596" y="572"/>
                    </a:cubicBezTo>
                    <a:lnTo>
                      <a:pt x="596" y="5930"/>
                    </a:lnTo>
                    <a:cubicBezTo>
                      <a:pt x="596" y="6002"/>
                      <a:pt x="619" y="6097"/>
                      <a:pt x="643" y="6192"/>
                    </a:cubicBezTo>
                    <a:lnTo>
                      <a:pt x="262" y="6192"/>
                    </a:lnTo>
                    <a:cubicBezTo>
                      <a:pt x="119" y="6192"/>
                      <a:pt x="0" y="6311"/>
                      <a:pt x="0" y="6454"/>
                    </a:cubicBezTo>
                    <a:lnTo>
                      <a:pt x="0" y="7074"/>
                    </a:lnTo>
                    <a:cubicBezTo>
                      <a:pt x="0" y="7478"/>
                      <a:pt x="310" y="7788"/>
                      <a:pt x="715" y="7788"/>
                    </a:cubicBezTo>
                    <a:lnTo>
                      <a:pt x="9812" y="7788"/>
                    </a:lnTo>
                    <a:cubicBezTo>
                      <a:pt x="10193" y="7788"/>
                      <a:pt x="10526" y="7455"/>
                      <a:pt x="10526" y="7074"/>
                    </a:cubicBezTo>
                    <a:lnTo>
                      <a:pt x="10526" y="6454"/>
                    </a:lnTo>
                    <a:cubicBezTo>
                      <a:pt x="10479" y="6311"/>
                      <a:pt x="10360" y="6192"/>
                      <a:pt x="10193" y="6192"/>
                    </a:cubicBezTo>
                    <a:lnTo>
                      <a:pt x="9812" y="6192"/>
                    </a:lnTo>
                    <a:cubicBezTo>
                      <a:pt x="9836" y="6097"/>
                      <a:pt x="9883" y="6002"/>
                      <a:pt x="9883" y="5930"/>
                    </a:cubicBezTo>
                    <a:lnTo>
                      <a:pt x="9883" y="2311"/>
                    </a:lnTo>
                    <a:cubicBezTo>
                      <a:pt x="9883" y="2239"/>
                      <a:pt x="9812" y="2168"/>
                      <a:pt x="9717" y="2168"/>
                    </a:cubicBezTo>
                    <a:cubicBezTo>
                      <a:pt x="9645" y="2168"/>
                      <a:pt x="9574" y="2239"/>
                      <a:pt x="9574" y="2311"/>
                    </a:cubicBezTo>
                    <a:lnTo>
                      <a:pt x="9574" y="5930"/>
                    </a:lnTo>
                    <a:cubicBezTo>
                      <a:pt x="9574" y="6073"/>
                      <a:pt x="9455" y="6192"/>
                      <a:pt x="9312" y="6192"/>
                    </a:cubicBezTo>
                    <a:lnTo>
                      <a:pt x="1143" y="6192"/>
                    </a:lnTo>
                    <a:cubicBezTo>
                      <a:pt x="1001" y="6192"/>
                      <a:pt x="881" y="6073"/>
                      <a:pt x="881" y="5930"/>
                    </a:cubicBezTo>
                    <a:lnTo>
                      <a:pt x="881" y="572"/>
                    </a:lnTo>
                    <a:cubicBezTo>
                      <a:pt x="881" y="406"/>
                      <a:pt x="1001" y="286"/>
                      <a:pt x="1143" y="286"/>
                    </a:cubicBezTo>
                    <a:lnTo>
                      <a:pt x="9312" y="286"/>
                    </a:lnTo>
                    <a:cubicBezTo>
                      <a:pt x="9455" y="286"/>
                      <a:pt x="9574" y="406"/>
                      <a:pt x="9574" y="572"/>
                    </a:cubicBezTo>
                    <a:lnTo>
                      <a:pt x="9574" y="1596"/>
                    </a:lnTo>
                    <a:cubicBezTo>
                      <a:pt x="9574" y="1691"/>
                      <a:pt x="9645" y="1763"/>
                      <a:pt x="9717" y="1763"/>
                    </a:cubicBezTo>
                    <a:cubicBezTo>
                      <a:pt x="9812" y="1763"/>
                      <a:pt x="9883" y="1691"/>
                      <a:pt x="9883" y="1596"/>
                    </a:cubicBezTo>
                    <a:lnTo>
                      <a:pt x="9883" y="572"/>
                    </a:lnTo>
                    <a:cubicBezTo>
                      <a:pt x="9883" y="239"/>
                      <a:pt x="9598" y="1"/>
                      <a:pt x="9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29" name="Google Shape;2329;p74"/>
          <p:cNvGrpSpPr/>
          <p:nvPr/>
        </p:nvGrpSpPr>
        <p:grpSpPr>
          <a:xfrm>
            <a:off x="7133252" y="3996055"/>
            <a:ext cx="521100" cy="520800"/>
            <a:chOff x="7133345" y="3996055"/>
            <a:chExt cx="521100" cy="520800"/>
          </a:xfrm>
        </p:grpSpPr>
        <p:sp>
          <p:nvSpPr>
            <p:cNvPr id="2330" name="Google Shape;2330;p74"/>
            <p:cNvSpPr/>
            <p:nvPr/>
          </p:nvSpPr>
          <p:spPr>
            <a:xfrm>
              <a:off x="7133345" y="399605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1" name="Google Shape;2331;p74"/>
            <p:cNvGrpSpPr/>
            <p:nvPr/>
          </p:nvGrpSpPr>
          <p:grpSpPr>
            <a:xfrm>
              <a:off x="7221505" y="4073689"/>
              <a:ext cx="344779" cy="365534"/>
              <a:chOff x="7203714" y="4158596"/>
              <a:chExt cx="344779" cy="365534"/>
            </a:xfrm>
          </p:grpSpPr>
          <p:sp>
            <p:nvSpPr>
              <p:cNvPr id="2332" name="Google Shape;2332;p74"/>
              <p:cNvSpPr/>
              <p:nvPr/>
            </p:nvSpPr>
            <p:spPr>
              <a:xfrm>
                <a:off x="7364034" y="4158596"/>
                <a:ext cx="184459" cy="95578"/>
              </a:xfrm>
              <a:custGeom>
                <a:rect b="b" l="l" r="r" t="t"/>
                <a:pathLst>
                  <a:path extrusionOk="0" h="2740" w="5288">
                    <a:moveTo>
                      <a:pt x="501" y="1"/>
                    </a:moveTo>
                    <a:cubicBezTo>
                      <a:pt x="239" y="1"/>
                      <a:pt x="1" y="239"/>
                      <a:pt x="1" y="501"/>
                    </a:cubicBezTo>
                    <a:lnTo>
                      <a:pt x="1" y="1239"/>
                    </a:lnTo>
                    <a:cubicBezTo>
                      <a:pt x="1" y="1501"/>
                      <a:pt x="239" y="1763"/>
                      <a:pt x="501" y="1763"/>
                    </a:cubicBezTo>
                    <a:lnTo>
                      <a:pt x="691" y="1763"/>
                    </a:lnTo>
                    <a:lnTo>
                      <a:pt x="691" y="2454"/>
                    </a:lnTo>
                    <a:cubicBezTo>
                      <a:pt x="691" y="2573"/>
                      <a:pt x="739" y="2668"/>
                      <a:pt x="834" y="2692"/>
                    </a:cubicBezTo>
                    <a:cubicBezTo>
                      <a:pt x="858" y="2739"/>
                      <a:pt x="882" y="2739"/>
                      <a:pt x="953" y="2739"/>
                    </a:cubicBezTo>
                    <a:cubicBezTo>
                      <a:pt x="1001" y="2739"/>
                      <a:pt x="1072" y="2692"/>
                      <a:pt x="1120" y="2668"/>
                    </a:cubicBezTo>
                    <a:lnTo>
                      <a:pt x="2144" y="1811"/>
                    </a:lnTo>
                    <a:cubicBezTo>
                      <a:pt x="2168" y="1787"/>
                      <a:pt x="2239" y="1763"/>
                      <a:pt x="2287" y="1763"/>
                    </a:cubicBezTo>
                    <a:lnTo>
                      <a:pt x="4764" y="1763"/>
                    </a:lnTo>
                    <a:cubicBezTo>
                      <a:pt x="5026" y="1763"/>
                      <a:pt x="5264" y="1525"/>
                      <a:pt x="5264" y="1239"/>
                    </a:cubicBezTo>
                    <a:lnTo>
                      <a:pt x="5264" y="501"/>
                    </a:lnTo>
                    <a:cubicBezTo>
                      <a:pt x="5288" y="215"/>
                      <a:pt x="5049" y="1"/>
                      <a:pt x="4787" y="1"/>
                    </a:cubicBezTo>
                    <a:lnTo>
                      <a:pt x="1930" y="1"/>
                    </a:lnTo>
                    <a:cubicBezTo>
                      <a:pt x="1834" y="1"/>
                      <a:pt x="1787" y="48"/>
                      <a:pt x="1787" y="144"/>
                    </a:cubicBezTo>
                    <a:cubicBezTo>
                      <a:pt x="1787" y="239"/>
                      <a:pt x="1834" y="286"/>
                      <a:pt x="1930" y="286"/>
                    </a:cubicBezTo>
                    <a:lnTo>
                      <a:pt x="4787" y="286"/>
                    </a:lnTo>
                    <a:cubicBezTo>
                      <a:pt x="4907" y="286"/>
                      <a:pt x="4978" y="382"/>
                      <a:pt x="4978" y="477"/>
                    </a:cubicBezTo>
                    <a:lnTo>
                      <a:pt x="4978" y="1215"/>
                    </a:lnTo>
                    <a:cubicBezTo>
                      <a:pt x="4978" y="1334"/>
                      <a:pt x="4883" y="1406"/>
                      <a:pt x="4787" y="1406"/>
                    </a:cubicBezTo>
                    <a:lnTo>
                      <a:pt x="2311" y="1406"/>
                    </a:lnTo>
                    <a:cubicBezTo>
                      <a:pt x="2192" y="1406"/>
                      <a:pt x="2073" y="1453"/>
                      <a:pt x="1954" y="1525"/>
                    </a:cubicBezTo>
                    <a:lnTo>
                      <a:pt x="1001" y="2311"/>
                    </a:lnTo>
                    <a:lnTo>
                      <a:pt x="1001" y="1668"/>
                    </a:lnTo>
                    <a:cubicBezTo>
                      <a:pt x="1001" y="1525"/>
                      <a:pt x="882" y="1406"/>
                      <a:pt x="739" y="1406"/>
                    </a:cubicBezTo>
                    <a:lnTo>
                      <a:pt x="501" y="1406"/>
                    </a:lnTo>
                    <a:cubicBezTo>
                      <a:pt x="382" y="1406"/>
                      <a:pt x="334" y="1310"/>
                      <a:pt x="334" y="1215"/>
                    </a:cubicBezTo>
                    <a:lnTo>
                      <a:pt x="334" y="477"/>
                    </a:lnTo>
                    <a:cubicBezTo>
                      <a:pt x="334" y="358"/>
                      <a:pt x="406" y="286"/>
                      <a:pt x="501" y="286"/>
                    </a:cubicBezTo>
                    <a:lnTo>
                      <a:pt x="1191" y="286"/>
                    </a:lnTo>
                    <a:cubicBezTo>
                      <a:pt x="1263" y="286"/>
                      <a:pt x="1334" y="239"/>
                      <a:pt x="1334" y="144"/>
                    </a:cubicBezTo>
                    <a:cubicBezTo>
                      <a:pt x="1334" y="48"/>
                      <a:pt x="1263" y="1"/>
                      <a:pt x="11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4"/>
              <p:cNvSpPr/>
              <p:nvPr/>
            </p:nvSpPr>
            <p:spPr>
              <a:xfrm>
                <a:off x="7275990" y="4329730"/>
                <a:ext cx="10011" cy="21627"/>
              </a:xfrm>
              <a:custGeom>
                <a:rect b="b" l="l" r="r" t="t"/>
                <a:pathLst>
                  <a:path extrusionOk="0" h="620" w="287">
                    <a:moveTo>
                      <a:pt x="143" y="0"/>
                    </a:moveTo>
                    <a:cubicBezTo>
                      <a:pt x="48" y="0"/>
                      <a:pt x="0" y="72"/>
                      <a:pt x="0" y="143"/>
                    </a:cubicBezTo>
                    <a:lnTo>
                      <a:pt x="0" y="477"/>
                    </a:lnTo>
                    <a:cubicBezTo>
                      <a:pt x="0" y="572"/>
                      <a:pt x="48" y="620"/>
                      <a:pt x="143" y="620"/>
                    </a:cubicBezTo>
                    <a:cubicBezTo>
                      <a:pt x="239" y="620"/>
                      <a:pt x="286" y="572"/>
                      <a:pt x="286" y="477"/>
                    </a:cubicBezTo>
                    <a:lnTo>
                      <a:pt x="286" y="143"/>
                    </a:lnTo>
                    <a:cubicBezTo>
                      <a:pt x="286" y="96"/>
                      <a:pt x="239"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4"/>
              <p:cNvSpPr/>
              <p:nvPr/>
            </p:nvSpPr>
            <p:spPr>
              <a:xfrm>
                <a:off x="7328314" y="4329730"/>
                <a:ext cx="10848" cy="21627"/>
              </a:xfrm>
              <a:custGeom>
                <a:rect b="b" l="l" r="r" t="t"/>
                <a:pathLst>
                  <a:path extrusionOk="0" h="620" w="311">
                    <a:moveTo>
                      <a:pt x="167" y="0"/>
                    </a:moveTo>
                    <a:cubicBezTo>
                      <a:pt x="72" y="0"/>
                      <a:pt x="1" y="72"/>
                      <a:pt x="1" y="143"/>
                    </a:cubicBezTo>
                    <a:lnTo>
                      <a:pt x="1" y="477"/>
                    </a:lnTo>
                    <a:cubicBezTo>
                      <a:pt x="1" y="572"/>
                      <a:pt x="72" y="620"/>
                      <a:pt x="167" y="620"/>
                    </a:cubicBezTo>
                    <a:cubicBezTo>
                      <a:pt x="239" y="620"/>
                      <a:pt x="310" y="572"/>
                      <a:pt x="310" y="477"/>
                    </a:cubicBezTo>
                    <a:lnTo>
                      <a:pt x="310" y="143"/>
                    </a:lnTo>
                    <a:cubicBezTo>
                      <a:pt x="310" y="96"/>
                      <a:pt x="239" y="0"/>
                      <a:pt x="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4"/>
              <p:cNvSpPr/>
              <p:nvPr/>
            </p:nvSpPr>
            <p:spPr>
              <a:xfrm>
                <a:off x="7203714" y="4205130"/>
                <a:ext cx="206051" cy="319000"/>
              </a:xfrm>
              <a:custGeom>
                <a:rect b="b" l="l" r="r" t="t"/>
                <a:pathLst>
                  <a:path extrusionOk="0" h="9145" w="5907">
                    <a:moveTo>
                      <a:pt x="3025" y="357"/>
                    </a:moveTo>
                    <a:cubicBezTo>
                      <a:pt x="3501" y="357"/>
                      <a:pt x="3930" y="500"/>
                      <a:pt x="4287" y="810"/>
                    </a:cubicBezTo>
                    <a:cubicBezTo>
                      <a:pt x="4525" y="1024"/>
                      <a:pt x="4740" y="1262"/>
                      <a:pt x="4859" y="1524"/>
                    </a:cubicBezTo>
                    <a:cubicBezTo>
                      <a:pt x="5002" y="1810"/>
                      <a:pt x="5073" y="2120"/>
                      <a:pt x="5073" y="2477"/>
                    </a:cubicBezTo>
                    <a:lnTo>
                      <a:pt x="5049" y="2977"/>
                    </a:lnTo>
                    <a:lnTo>
                      <a:pt x="4597" y="2977"/>
                    </a:lnTo>
                    <a:cubicBezTo>
                      <a:pt x="3859" y="2953"/>
                      <a:pt x="2501" y="2763"/>
                      <a:pt x="2001" y="1882"/>
                    </a:cubicBezTo>
                    <a:cubicBezTo>
                      <a:pt x="1977" y="1810"/>
                      <a:pt x="1906" y="1786"/>
                      <a:pt x="1882" y="1786"/>
                    </a:cubicBezTo>
                    <a:lnTo>
                      <a:pt x="1858" y="1786"/>
                    </a:lnTo>
                    <a:cubicBezTo>
                      <a:pt x="1787" y="1786"/>
                      <a:pt x="1739" y="1858"/>
                      <a:pt x="1739" y="1905"/>
                    </a:cubicBezTo>
                    <a:cubicBezTo>
                      <a:pt x="1739" y="1905"/>
                      <a:pt x="1668" y="2144"/>
                      <a:pt x="1525" y="2382"/>
                    </a:cubicBezTo>
                    <a:cubicBezTo>
                      <a:pt x="1406" y="2596"/>
                      <a:pt x="1239" y="2858"/>
                      <a:pt x="953" y="2953"/>
                    </a:cubicBezTo>
                    <a:lnTo>
                      <a:pt x="929" y="2953"/>
                    </a:lnTo>
                    <a:lnTo>
                      <a:pt x="929" y="2477"/>
                    </a:lnTo>
                    <a:cubicBezTo>
                      <a:pt x="929" y="2120"/>
                      <a:pt x="1001" y="1786"/>
                      <a:pt x="1144" y="1524"/>
                    </a:cubicBezTo>
                    <a:cubicBezTo>
                      <a:pt x="1263" y="1262"/>
                      <a:pt x="1477" y="977"/>
                      <a:pt x="1715" y="810"/>
                    </a:cubicBezTo>
                    <a:cubicBezTo>
                      <a:pt x="1763" y="739"/>
                      <a:pt x="1906" y="667"/>
                      <a:pt x="1977" y="619"/>
                    </a:cubicBezTo>
                    <a:cubicBezTo>
                      <a:pt x="2239" y="477"/>
                      <a:pt x="2573" y="357"/>
                      <a:pt x="2906" y="357"/>
                    </a:cubicBezTo>
                    <a:close/>
                    <a:moveTo>
                      <a:pt x="810" y="3287"/>
                    </a:moveTo>
                    <a:lnTo>
                      <a:pt x="810" y="4049"/>
                    </a:lnTo>
                    <a:lnTo>
                      <a:pt x="715" y="4049"/>
                    </a:lnTo>
                    <a:cubicBezTo>
                      <a:pt x="524" y="4049"/>
                      <a:pt x="334" y="3882"/>
                      <a:pt x="334" y="3668"/>
                    </a:cubicBezTo>
                    <a:cubicBezTo>
                      <a:pt x="334" y="3453"/>
                      <a:pt x="524" y="3287"/>
                      <a:pt x="715" y="3287"/>
                    </a:cubicBezTo>
                    <a:close/>
                    <a:moveTo>
                      <a:pt x="5216" y="3287"/>
                    </a:moveTo>
                    <a:cubicBezTo>
                      <a:pt x="5430" y="3287"/>
                      <a:pt x="5597" y="3453"/>
                      <a:pt x="5597" y="3668"/>
                    </a:cubicBezTo>
                    <a:cubicBezTo>
                      <a:pt x="5597" y="3882"/>
                      <a:pt x="5430" y="4049"/>
                      <a:pt x="5216" y="4049"/>
                    </a:cubicBezTo>
                    <a:lnTo>
                      <a:pt x="5121" y="4049"/>
                    </a:lnTo>
                    <a:lnTo>
                      <a:pt x="5121" y="3287"/>
                    </a:lnTo>
                    <a:close/>
                    <a:moveTo>
                      <a:pt x="1906" y="2334"/>
                    </a:moveTo>
                    <a:cubicBezTo>
                      <a:pt x="1906" y="2358"/>
                      <a:pt x="2096" y="2525"/>
                      <a:pt x="2120" y="2525"/>
                    </a:cubicBezTo>
                    <a:lnTo>
                      <a:pt x="2382" y="2715"/>
                    </a:lnTo>
                    <a:cubicBezTo>
                      <a:pt x="2573" y="2834"/>
                      <a:pt x="2763" y="2929"/>
                      <a:pt x="2954" y="3001"/>
                    </a:cubicBezTo>
                    <a:cubicBezTo>
                      <a:pt x="3335" y="3168"/>
                      <a:pt x="3763" y="3215"/>
                      <a:pt x="4144" y="3287"/>
                    </a:cubicBezTo>
                    <a:cubicBezTo>
                      <a:pt x="4201" y="3287"/>
                      <a:pt x="4609" y="3317"/>
                      <a:pt x="4770" y="3317"/>
                    </a:cubicBezTo>
                    <a:cubicBezTo>
                      <a:pt x="4810" y="3317"/>
                      <a:pt x="4835" y="3315"/>
                      <a:pt x="4835" y="3310"/>
                    </a:cubicBezTo>
                    <a:lnTo>
                      <a:pt x="4835" y="4120"/>
                    </a:lnTo>
                    <a:cubicBezTo>
                      <a:pt x="4835" y="5120"/>
                      <a:pt x="4001" y="5954"/>
                      <a:pt x="2977" y="5954"/>
                    </a:cubicBezTo>
                    <a:cubicBezTo>
                      <a:pt x="1977" y="5954"/>
                      <a:pt x="1144" y="5120"/>
                      <a:pt x="1144" y="4120"/>
                    </a:cubicBezTo>
                    <a:lnTo>
                      <a:pt x="1144" y="3239"/>
                    </a:lnTo>
                    <a:cubicBezTo>
                      <a:pt x="1549" y="3072"/>
                      <a:pt x="1787" y="2620"/>
                      <a:pt x="1906" y="2334"/>
                    </a:cubicBezTo>
                    <a:close/>
                    <a:moveTo>
                      <a:pt x="906" y="4716"/>
                    </a:moveTo>
                    <a:cubicBezTo>
                      <a:pt x="1120" y="5382"/>
                      <a:pt x="1644" y="5930"/>
                      <a:pt x="2334" y="6168"/>
                    </a:cubicBezTo>
                    <a:lnTo>
                      <a:pt x="2334" y="6406"/>
                    </a:lnTo>
                    <a:cubicBezTo>
                      <a:pt x="2025" y="6502"/>
                      <a:pt x="1763" y="6644"/>
                      <a:pt x="1549" y="6859"/>
                    </a:cubicBezTo>
                    <a:cubicBezTo>
                      <a:pt x="1167" y="6692"/>
                      <a:pt x="906" y="6311"/>
                      <a:pt x="906" y="5859"/>
                    </a:cubicBezTo>
                    <a:lnTo>
                      <a:pt x="906" y="4716"/>
                    </a:lnTo>
                    <a:close/>
                    <a:moveTo>
                      <a:pt x="3311" y="6263"/>
                    </a:moveTo>
                    <a:lnTo>
                      <a:pt x="3311" y="6621"/>
                    </a:lnTo>
                    <a:cubicBezTo>
                      <a:pt x="3311" y="6787"/>
                      <a:pt x="3168" y="6930"/>
                      <a:pt x="2977" y="6930"/>
                    </a:cubicBezTo>
                    <a:cubicBezTo>
                      <a:pt x="2811" y="6930"/>
                      <a:pt x="2668" y="6787"/>
                      <a:pt x="2668" y="6621"/>
                    </a:cubicBezTo>
                    <a:lnTo>
                      <a:pt x="2668" y="6263"/>
                    </a:lnTo>
                    <a:cubicBezTo>
                      <a:pt x="2787" y="6287"/>
                      <a:pt x="2858" y="6287"/>
                      <a:pt x="2977" y="6287"/>
                    </a:cubicBezTo>
                    <a:cubicBezTo>
                      <a:pt x="3096" y="6287"/>
                      <a:pt x="3192" y="6287"/>
                      <a:pt x="3311" y="6263"/>
                    </a:cubicBezTo>
                    <a:close/>
                    <a:moveTo>
                      <a:pt x="3573" y="6740"/>
                    </a:moveTo>
                    <a:cubicBezTo>
                      <a:pt x="4287" y="7002"/>
                      <a:pt x="4811" y="7692"/>
                      <a:pt x="4811" y="8454"/>
                    </a:cubicBezTo>
                    <a:lnTo>
                      <a:pt x="4811" y="8835"/>
                    </a:lnTo>
                    <a:lnTo>
                      <a:pt x="1120" y="8835"/>
                    </a:lnTo>
                    <a:lnTo>
                      <a:pt x="1120" y="8454"/>
                    </a:lnTo>
                    <a:cubicBezTo>
                      <a:pt x="1120" y="7645"/>
                      <a:pt x="1620" y="6978"/>
                      <a:pt x="2334" y="6740"/>
                    </a:cubicBezTo>
                    <a:cubicBezTo>
                      <a:pt x="2382" y="7026"/>
                      <a:pt x="2668" y="7240"/>
                      <a:pt x="2954" y="7240"/>
                    </a:cubicBezTo>
                    <a:cubicBezTo>
                      <a:pt x="3263" y="7240"/>
                      <a:pt x="3525" y="7026"/>
                      <a:pt x="3573" y="6740"/>
                    </a:cubicBezTo>
                    <a:close/>
                    <a:moveTo>
                      <a:pt x="2834" y="0"/>
                    </a:moveTo>
                    <a:cubicBezTo>
                      <a:pt x="2453" y="24"/>
                      <a:pt x="2096" y="119"/>
                      <a:pt x="1763" y="334"/>
                    </a:cubicBezTo>
                    <a:cubicBezTo>
                      <a:pt x="1763" y="334"/>
                      <a:pt x="1549" y="453"/>
                      <a:pt x="1477" y="548"/>
                    </a:cubicBezTo>
                    <a:cubicBezTo>
                      <a:pt x="1191" y="786"/>
                      <a:pt x="953" y="1048"/>
                      <a:pt x="810" y="1382"/>
                    </a:cubicBezTo>
                    <a:cubicBezTo>
                      <a:pt x="667" y="1691"/>
                      <a:pt x="572" y="2048"/>
                      <a:pt x="572" y="2477"/>
                    </a:cubicBezTo>
                    <a:lnTo>
                      <a:pt x="572" y="2977"/>
                    </a:lnTo>
                    <a:cubicBezTo>
                      <a:pt x="239" y="3049"/>
                      <a:pt x="1" y="3310"/>
                      <a:pt x="1" y="3668"/>
                    </a:cubicBezTo>
                    <a:cubicBezTo>
                      <a:pt x="1" y="4025"/>
                      <a:pt x="239" y="4287"/>
                      <a:pt x="572" y="4358"/>
                    </a:cubicBezTo>
                    <a:lnTo>
                      <a:pt x="572" y="5859"/>
                    </a:lnTo>
                    <a:cubicBezTo>
                      <a:pt x="572" y="6406"/>
                      <a:pt x="882" y="6859"/>
                      <a:pt x="1287" y="7097"/>
                    </a:cubicBezTo>
                    <a:cubicBezTo>
                      <a:pt x="953" y="7478"/>
                      <a:pt x="786" y="7954"/>
                      <a:pt x="786" y="8454"/>
                    </a:cubicBezTo>
                    <a:lnTo>
                      <a:pt x="786" y="9002"/>
                    </a:lnTo>
                    <a:cubicBezTo>
                      <a:pt x="786" y="9074"/>
                      <a:pt x="834" y="9145"/>
                      <a:pt x="929" y="9145"/>
                    </a:cubicBezTo>
                    <a:lnTo>
                      <a:pt x="4978" y="9145"/>
                    </a:lnTo>
                    <a:cubicBezTo>
                      <a:pt x="5073" y="9145"/>
                      <a:pt x="5121" y="9074"/>
                      <a:pt x="5121" y="9002"/>
                    </a:cubicBezTo>
                    <a:lnTo>
                      <a:pt x="5121" y="8454"/>
                    </a:lnTo>
                    <a:cubicBezTo>
                      <a:pt x="5121" y="7930"/>
                      <a:pt x="4954" y="7454"/>
                      <a:pt x="4621" y="7097"/>
                    </a:cubicBezTo>
                    <a:cubicBezTo>
                      <a:pt x="4716" y="7026"/>
                      <a:pt x="4835" y="6978"/>
                      <a:pt x="4883" y="6883"/>
                    </a:cubicBezTo>
                    <a:cubicBezTo>
                      <a:pt x="5145" y="6644"/>
                      <a:pt x="5311" y="6311"/>
                      <a:pt x="5335" y="5978"/>
                    </a:cubicBezTo>
                    <a:cubicBezTo>
                      <a:pt x="5335" y="5906"/>
                      <a:pt x="5264" y="5835"/>
                      <a:pt x="5192" y="5811"/>
                    </a:cubicBezTo>
                    <a:cubicBezTo>
                      <a:pt x="5180" y="5808"/>
                      <a:pt x="5168" y="5806"/>
                      <a:pt x="5157" y="5806"/>
                    </a:cubicBezTo>
                    <a:cubicBezTo>
                      <a:pt x="5084" y="5806"/>
                      <a:pt x="5043" y="5871"/>
                      <a:pt x="5002" y="5954"/>
                    </a:cubicBezTo>
                    <a:cubicBezTo>
                      <a:pt x="4978" y="6216"/>
                      <a:pt x="4859" y="6502"/>
                      <a:pt x="4644" y="6668"/>
                    </a:cubicBezTo>
                    <a:cubicBezTo>
                      <a:pt x="4549" y="6764"/>
                      <a:pt x="4478" y="6811"/>
                      <a:pt x="4359" y="6883"/>
                    </a:cubicBezTo>
                    <a:cubicBezTo>
                      <a:pt x="4120" y="6668"/>
                      <a:pt x="3835" y="6525"/>
                      <a:pt x="3573" y="6430"/>
                    </a:cubicBezTo>
                    <a:lnTo>
                      <a:pt x="3573" y="6192"/>
                    </a:lnTo>
                    <a:cubicBezTo>
                      <a:pt x="4263" y="5978"/>
                      <a:pt x="4787" y="5454"/>
                      <a:pt x="5002" y="4739"/>
                    </a:cubicBezTo>
                    <a:lnTo>
                      <a:pt x="5002" y="5263"/>
                    </a:lnTo>
                    <a:cubicBezTo>
                      <a:pt x="5002" y="5359"/>
                      <a:pt x="5073" y="5430"/>
                      <a:pt x="5145" y="5430"/>
                    </a:cubicBezTo>
                    <a:cubicBezTo>
                      <a:pt x="5240" y="5430"/>
                      <a:pt x="5311" y="5359"/>
                      <a:pt x="5311" y="5263"/>
                    </a:cubicBezTo>
                    <a:lnTo>
                      <a:pt x="5311" y="4358"/>
                    </a:lnTo>
                    <a:cubicBezTo>
                      <a:pt x="5621" y="4287"/>
                      <a:pt x="5859" y="4025"/>
                      <a:pt x="5859" y="3668"/>
                    </a:cubicBezTo>
                    <a:cubicBezTo>
                      <a:pt x="5907" y="3334"/>
                      <a:pt x="5668" y="3049"/>
                      <a:pt x="5335" y="2977"/>
                    </a:cubicBezTo>
                    <a:lnTo>
                      <a:pt x="5335" y="2477"/>
                    </a:lnTo>
                    <a:cubicBezTo>
                      <a:pt x="5335" y="2096"/>
                      <a:pt x="5240" y="1691"/>
                      <a:pt x="5097" y="1382"/>
                    </a:cubicBezTo>
                    <a:cubicBezTo>
                      <a:pt x="4954" y="1048"/>
                      <a:pt x="4716" y="786"/>
                      <a:pt x="4454" y="548"/>
                    </a:cubicBezTo>
                    <a:cubicBezTo>
                      <a:pt x="4025" y="215"/>
                      <a:pt x="3501" y="0"/>
                      <a:pt x="29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36" name="Google Shape;2336;p74"/>
          <p:cNvGrpSpPr/>
          <p:nvPr/>
        </p:nvGrpSpPr>
        <p:grpSpPr>
          <a:xfrm>
            <a:off x="6331756" y="3996055"/>
            <a:ext cx="521100" cy="520800"/>
            <a:chOff x="6331942" y="3996055"/>
            <a:chExt cx="521100" cy="520800"/>
          </a:xfrm>
        </p:grpSpPr>
        <p:sp>
          <p:nvSpPr>
            <p:cNvPr id="2337" name="Google Shape;2337;p74"/>
            <p:cNvSpPr/>
            <p:nvPr/>
          </p:nvSpPr>
          <p:spPr>
            <a:xfrm>
              <a:off x="6331942" y="399605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8" name="Google Shape;2338;p74"/>
            <p:cNvGrpSpPr/>
            <p:nvPr/>
          </p:nvGrpSpPr>
          <p:grpSpPr>
            <a:xfrm>
              <a:off x="6409306" y="4072851"/>
              <a:ext cx="366371" cy="367208"/>
              <a:chOff x="6388789" y="4157759"/>
              <a:chExt cx="366371" cy="367208"/>
            </a:xfrm>
          </p:grpSpPr>
          <p:sp>
            <p:nvSpPr>
              <p:cNvPr id="2339" name="Google Shape;2339;p74"/>
              <p:cNvSpPr/>
              <p:nvPr/>
            </p:nvSpPr>
            <p:spPr>
              <a:xfrm>
                <a:off x="6388789" y="4157759"/>
                <a:ext cx="244282" cy="137960"/>
              </a:xfrm>
              <a:custGeom>
                <a:rect b="b" l="l" r="r" t="t"/>
                <a:pathLst>
                  <a:path extrusionOk="0" h="3955" w="7003">
                    <a:moveTo>
                      <a:pt x="620" y="1"/>
                    </a:moveTo>
                    <a:cubicBezTo>
                      <a:pt x="263" y="1"/>
                      <a:pt x="1" y="263"/>
                      <a:pt x="1" y="620"/>
                    </a:cubicBezTo>
                    <a:lnTo>
                      <a:pt x="1" y="2025"/>
                    </a:lnTo>
                    <a:cubicBezTo>
                      <a:pt x="1" y="2382"/>
                      <a:pt x="263" y="2644"/>
                      <a:pt x="620" y="2644"/>
                    </a:cubicBezTo>
                    <a:lnTo>
                      <a:pt x="929" y="2644"/>
                    </a:lnTo>
                    <a:lnTo>
                      <a:pt x="929" y="3644"/>
                    </a:lnTo>
                    <a:cubicBezTo>
                      <a:pt x="929" y="3764"/>
                      <a:pt x="977" y="3883"/>
                      <a:pt x="1096" y="3906"/>
                    </a:cubicBezTo>
                    <a:cubicBezTo>
                      <a:pt x="1144" y="3954"/>
                      <a:pt x="1191" y="3954"/>
                      <a:pt x="1215" y="3954"/>
                    </a:cubicBezTo>
                    <a:cubicBezTo>
                      <a:pt x="1287" y="3954"/>
                      <a:pt x="1382" y="3906"/>
                      <a:pt x="1429" y="3883"/>
                    </a:cubicBezTo>
                    <a:lnTo>
                      <a:pt x="1858" y="3525"/>
                    </a:lnTo>
                    <a:cubicBezTo>
                      <a:pt x="1906" y="3478"/>
                      <a:pt x="1906" y="3382"/>
                      <a:pt x="1882" y="3335"/>
                    </a:cubicBezTo>
                    <a:cubicBezTo>
                      <a:pt x="1837" y="3290"/>
                      <a:pt x="1791" y="3273"/>
                      <a:pt x="1746" y="3273"/>
                    </a:cubicBezTo>
                    <a:cubicBezTo>
                      <a:pt x="1720" y="3273"/>
                      <a:pt x="1694" y="3279"/>
                      <a:pt x="1668" y="3287"/>
                    </a:cubicBezTo>
                    <a:lnTo>
                      <a:pt x="1263" y="3644"/>
                    </a:lnTo>
                    <a:lnTo>
                      <a:pt x="1263" y="2644"/>
                    </a:lnTo>
                    <a:cubicBezTo>
                      <a:pt x="1263" y="2454"/>
                      <a:pt x="1096" y="2335"/>
                      <a:pt x="953" y="2335"/>
                    </a:cubicBezTo>
                    <a:lnTo>
                      <a:pt x="667" y="2335"/>
                    </a:lnTo>
                    <a:cubicBezTo>
                      <a:pt x="477" y="2335"/>
                      <a:pt x="334" y="2192"/>
                      <a:pt x="334" y="2025"/>
                    </a:cubicBezTo>
                    <a:lnTo>
                      <a:pt x="334" y="620"/>
                    </a:lnTo>
                    <a:cubicBezTo>
                      <a:pt x="334" y="430"/>
                      <a:pt x="477" y="287"/>
                      <a:pt x="667" y="287"/>
                    </a:cubicBezTo>
                    <a:lnTo>
                      <a:pt x="6407" y="287"/>
                    </a:lnTo>
                    <a:cubicBezTo>
                      <a:pt x="6573" y="287"/>
                      <a:pt x="6740" y="430"/>
                      <a:pt x="6740" y="620"/>
                    </a:cubicBezTo>
                    <a:lnTo>
                      <a:pt x="6740" y="2025"/>
                    </a:lnTo>
                    <a:cubicBezTo>
                      <a:pt x="6740" y="2192"/>
                      <a:pt x="6573" y="2335"/>
                      <a:pt x="6407" y="2335"/>
                    </a:cubicBezTo>
                    <a:lnTo>
                      <a:pt x="3049" y="2335"/>
                    </a:lnTo>
                    <a:cubicBezTo>
                      <a:pt x="2882" y="2335"/>
                      <a:pt x="2739" y="2406"/>
                      <a:pt x="2620" y="2501"/>
                    </a:cubicBezTo>
                    <a:lnTo>
                      <a:pt x="2215" y="2859"/>
                    </a:lnTo>
                    <a:cubicBezTo>
                      <a:pt x="2144" y="2906"/>
                      <a:pt x="2144" y="3001"/>
                      <a:pt x="2168" y="3049"/>
                    </a:cubicBezTo>
                    <a:cubicBezTo>
                      <a:pt x="2213" y="3094"/>
                      <a:pt x="2268" y="3111"/>
                      <a:pt x="2314" y="3111"/>
                    </a:cubicBezTo>
                    <a:cubicBezTo>
                      <a:pt x="2341" y="3111"/>
                      <a:pt x="2365" y="3105"/>
                      <a:pt x="2382" y="3097"/>
                    </a:cubicBezTo>
                    <a:lnTo>
                      <a:pt x="2811" y="2740"/>
                    </a:lnTo>
                    <a:cubicBezTo>
                      <a:pt x="2858" y="2668"/>
                      <a:pt x="2954" y="2644"/>
                      <a:pt x="3049" y="2644"/>
                    </a:cubicBezTo>
                    <a:lnTo>
                      <a:pt x="6383" y="2644"/>
                    </a:lnTo>
                    <a:cubicBezTo>
                      <a:pt x="6740" y="2644"/>
                      <a:pt x="7002" y="2382"/>
                      <a:pt x="7002" y="2025"/>
                    </a:cubicBezTo>
                    <a:lnTo>
                      <a:pt x="7002" y="620"/>
                    </a:lnTo>
                    <a:cubicBezTo>
                      <a:pt x="7002" y="263"/>
                      <a:pt x="6740" y="1"/>
                      <a:pt x="63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4"/>
              <p:cNvSpPr/>
              <p:nvPr/>
            </p:nvSpPr>
            <p:spPr>
              <a:xfrm>
                <a:off x="6554934" y="4187688"/>
                <a:ext cx="39906" cy="9976"/>
              </a:xfrm>
              <a:custGeom>
                <a:rect b="b" l="l" r="r" t="t"/>
                <a:pathLst>
                  <a:path extrusionOk="0" h="286" w="1144">
                    <a:moveTo>
                      <a:pt x="143" y="0"/>
                    </a:moveTo>
                    <a:cubicBezTo>
                      <a:pt x="72" y="0"/>
                      <a:pt x="0" y="48"/>
                      <a:pt x="0" y="143"/>
                    </a:cubicBezTo>
                    <a:cubicBezTo>
                      <a:pt x="0" y="238"/>
                      <a:pt x="72" y="286"/>
                      <a:pt x="143" y="286"/>
                    </a:cubicBezTo>
                    <a:lnTo>
                      <a:pt x="977" y="286"/>
                    </a:lnTo>
                    <a:cubicBezTo>
                      <a:pt x="1072" y="286"/>
                      <a:pt x="1144" y="238"/>
                      <a:pt x="1144" y="143"/>
                    </a:cubicBezTo>
                    <a:cubicBezTo>
                      <a:pt x="1144" y="48"/>
                      <a:pt x="1072" y="0"/>
                      <a:pt x="9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4"/>
              <p:cNvSpPr/>
              <p:nvPr/>
            </p:nvSpPr>
            <p:spPr>
              <a:xfrm>
                <a:off x="6427020" y="4187688"/>
                <a:ext cx="114659" cy="9976"/>
              </a:xfrm>
              <a:custGeom>
                <a:rect b="b" l="l" r="r" t="t"/>
                <a:pathLst>
                  <a:path extrusionOk="0" h="286" w="3287">
                    <a:moveTo>
                      <a:pt x="167" y="0"/>
                    </a:moveTo>
                    <a:cubicBezTo>
                      <a:pt x="71" y="0"/>
                      <a:pt x="0" y="48"/>
                      <a:pt x="0" y="143"/>
                    </a:cubicBezTo>
                    <a:cubicBezTo>
                      <a:pt x="0" y="238"/>
                      <a:pt x="71" y="286"/>
                      <a:pt x="167" y="286"/>
                    </a:cubicBezTo>
                    <a:lnTo>
                      <a:pt x="3144" y="286"/>
                    </a:lnTo>
                    <a:cubicBezTo>
                      <a:pt x="3215" y="286"/>
                      <a:pt x="3286" y="238"/>
                      <a:pt x="3286" y="143"/>
                    </a:cubicBezTo>
                    <a:cubicBezTo>
                      <a:pt x="3286" y="48"/>
                      <a:pt x="3215" y="0"/>
                      <a:pt x="3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4"/>
              <p:cNvSpPr/>
              <p:nvPr/>
            </p:nvSpPr>
            <p:spPr>
              <a:xfrm>
                <a:off x="6427020" y="4211757"/>
                <a:ext cx="167820" cy="10011"/>
              </a:xfrm>
              <a:custGeom>
                <a:rect b="b" l="l" r="r" t="t"/>
                <a:pathLst>
                  <a:path extrusionOk="0" h="287" w="4811">
                    <a:moveTo>
                      <a:pt x="167" y="1"/>
                    </a:moveTo>
                    <a:cubicBezTo>
                      <a:pt x="71" y="1"/>
                      <a:pt x="0" y="48"/>
                      <a:pt x="0" y="144"/>
                    </a:cubicBezTo>
                    <a:cubicBezTo>
                      <a:pt x="0" y="239"/>
                      <a:pt x="71" y="287"/>
                      <a:pt x="167" y="287"/>
                    </a:cubicBezTo>
                    <a:lnTo>
                      <a:pt x="4644" y="287"/>
                    </a:lnTo>
                    <a:cubicBezTo>
                      <a:pt x="4739" y="287"/>
                      <a:pt x="4811" y="239"/>
                      <a:pt x="4811" y="144"/>
                    </a:cubicBezTo>
                    <a:cubicBezTo>
                      <a:pt x="4811" y="48"/>
                      <a:pt x="4739" y="1"/>
                      <a:pt x="46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4"/>
              <p:cNvSpPr/>
              <p:nvPr/>
            </p:nvSpPr>
            <p:spPr>
              <a:xfrm>
                <a:off x="6388789" y="4387042"/>
                <a:ext cx="244282" cy="137925"/>
              </a:xfrm>
              <a:custGeom>
                <a:rect b="b" l="l" r="r" t="t"/>
                <a:pathLst>
                  <a:path extrusionOk="0" h="3954" w="7003">
                    <a:moveTo>
                      <a:pt x="6407" y="263"/>
                    </a:moveTo>
                    <a:cubicBezTo>
                      <a:pt x="6573" y="263"/>
                      <a:pt x="6740" y="405"/>
                      <a:pt x="6740" y="596"/>
                    </a:cubicBezTo>
                    <a:lnTo>
                      <a:pt x="6740" y="2001"/>
                    </a:lnTo>
                    <a:lnTo>
                      <a:pt x="6669" y="2001"/>
                    </a:lnTo>
                    <a:cubicBezTo>
                      <a:pt x="6669" y="2168"/>
                      <a:pt x="6526" y="2311"/>
                      <a:pt x="6335" y="2311"/>
                    </a:cubicBezTo>
                    <a:lnTo>
                      <a:pt x="3049" y="2311"/>
                    </a:lnTo>
                    <a:cubicBezTo>
                      <a:pt x="2882" y="2311"/>
                      <a:pt x="2739" y="2382"/>
                      <a:pt x="2620" y="2477"/>
                    </a:cubicBezTo>
                    <a:lnTo>
                      <a:pt x="1263" y="3620"/>
                    </a:lnTo>
                    <a:lnTo>
                      <a:pt x="1263" y="2620"/>
                    </a:lnTo>
                    <a:cubicBezTo>
                      <a:pt x="1263" y="2430"/>
                      <a:pt x="1096" y="2311"/>
                      <a:pt x="953" y="2311"/>
                    </a:cubicBezTo>
                    <a:lnTo>
                      <a:pt x="667" y="2311"/>
                    </a:lnTo>
                    <a:cubicBezTo>
                      <a:pt x="477" y="2311"/>
                      <a:pt x="334" y="2168"/>
                      <a:pt x="334" y="2001"/>
                    </a:cubicBezTo>
                    <a:lnTo>
                      <a:pt x="334" y="596"/>
                    </a:lnTo>
                    <a:cubicBezTo>
                      <a:pt x="334" y="405"/>
                      <a:pt x="477" y="263"/>
                      <a:pt x="667" y="263"/>
                    </a:cubicBezTo>
                    <a:close/>
                    <a:moveTo>
                      <a:pt x="620" y="1"/>
                    </a:moveTo>
                    <a:cubicBezTo>
                      <a:pt x="263" y="1"/>
                      <a:pt x="1" y="263"/>
                      <a:pt x="1" y="620"/>
                    </a:cubicBezTo>
                    <a:lnTo>
                      <a:pt x="1" y="2025"/>
                    </a:lnTo>
                    <a:cubicBezTo>
                      <a:pt x="1" y="2382"/>
                      <a:pt x="263" y="2644"/>
                      <a:pt x="620" y="2644"/>
                    </a:cubicBezTo>
                    <a:lnTo>
                      <a:pt x="929" y="2644"/>
                    </a:lnTo>
                    <a:lnTo>
                      <a:pt x="929" y="3668"/>
                    </a:lnTo>
                    <a:cubicBezTo>
                      <a:pt x="929" y="3787"/>
                      <a:pt x="977" y="3906"/>
                      <a:pt x="1096" y="3930"/>
                    </a:cubicBezTo>
                    <a:cubicBezTo>
                      <a:pt x="1144" y="3954"/>
                      <a:pt x="1191" y="3954"/>
                      <a:pt x="1215" y="3954"/>
                    </a:cubicBezTo>
                    <a:cubicBezTo>
                      <a:pt x="1287" y="3954"/>
                      <a:pt x="1382" y="3930"/>
                      <a:pt x="1429" y="3906"/>
                    </a:cubicBezTo>
                    <a:lnTo>
                      <a:pt x="2811" y="2739"/>
                    </a:lnTo>
                    <a:cubicBezTo>
                      <a:pt x="2858" y="2668"/>
                      <a:pt x="2954" y="2644"/>
                      <a:pt x="3049" y="2644"/>
                    </a:cubicBezTo>
                    <a:lnTo>
                      <a:pt x="6383" y="2644"/>
                    </a:lnTo>
                    <a:cubicBezTo>
                      <a:pt x="6740" y="2644"/>
                      <a:pt x="7002" y="2382"/>
                      <a:pt x="7002" y="2025"/>
                    </a:cubicBezTo>
                    <a:lnTo>
                      <a:pt x="7002" y="620"/>
                    </a:lnTo>
                    <a:cubicBezTo>
                      <a:pt x="6978" y="263"/>
                      <a:pt x="6692" y="1"/>
                      <a:pt x="63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4"/>
              <p:cNvSpPr/>
              <p:nvPr/>
            </p:nvSpPr>
            <p:spPr>
              <a:xfrm>
                <a:off x="6536656" y="4415297"/>
                <a:ext cx="59021" cy="10011"/>
              </a:xfrm>
              <a:custGeom>
                <a:rect b="b" l="l" r="r" t="t"/>
                <a:pathLst>
                  <a:path extrusionOk="0" h="287" w="1692">
                    <a:moveTo>
                      <a:pt x="143" y="0"/>
                    </a:moveTo>
                    <a:cubicBezTo>
                      <a:pt x="48" y="0"/>
                      <a:pt x="1" y="48"/>
                      <a:pt x="1" y="143"/>
                    </a:cubicBezTo>
                    <a:cubicBezTo>
                      <a:pt x="1" y="238"/>
                      <a:pt x="48" y="286"/>
                      <a:pt x="143" y="286"/>
                    </a:cubicBezTo>
                    <a:lnTo>
                      <a:pt x="1548" y="286"/>
                    </a:lnTo>
                    <a:cubicBezTo>
                      <a:pt x="1620" y="286"/>
                      <a:pt x="1691" y="238"/>
                      <a:pt x="1691" y="143"/>
                    </a:cubicBezTo>
                    <a:cubicBezTo>
                      <a:pt x="1691" y="72"/>
                      <a:pt x="1620" y="0"/>
                      <a:pt x="15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4"/>
              <p:cNvSpPr/>
              <p:nvPr/>
            </p:nvSpPr>
            <p:spPr>
              <a:xfrm>
                <a:off x="6428660" y="4416134"/>
                <a:ext cx="93067" cy="9976"/>
              </a:xfrm>
              <a:custGeom>
                <a:rect b="b" l="l" r="r" t="t"/>
                <a:pathLst>
                  <a:path extrusionOk="0" h="286" w="2668">
                    <a:moveTo>
                      <a:pt x="144" y="0"/>
                    </a:moveTo>
                    <a:cubicBezTo>
                      <a:pt x="48" y="0"/>
                      <a:pt x="1" y="48"/>
                      <a:pt x="1" y="143"/>
                    </a:cubicBezTo>
                    <a:cubicBezTo>
                      <a:pt x="1" y="238"/>
                      <a:pt x="48" y="286"/>
                      <a:pt x="144" y="286"/>
                    </a:cubicBezTo>
                    <a:lnTo>
                      <a:pt x="2525" y="286"/>
                    </a:lnTo>
                    <a:cubicBezTo>
                      <a:pt x="2620" y="286"/>
                      <a:pt x="2668" y="238"/>
                      <a:pt x="2668" y="143"/>
                    </a:cubicBezTo>
                    <a:cubicBezTo>
                      <a:pt x="2668" y="48"/>
                      <a:pt x="2620" y="0"/>
                      <a:pt x="25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4"/>
              <p:cNvSpPr/>
              <p:nvPr/>
            </p:nvSpPr>
            <p:spPr>
              <a:xfrm>
                <a:off x="6475193" y="4438563"/>
                <a:ext cx="120484" cy="10814"/>
              </a:xfrm>
              <a:custGeom>
                <a:rect b="b" l="l" r="r" t="t"/>
                <a:pathLst>
                  <a:path extrusionOk="0" h="310" w="3454">
                    <a:moveTo>
                      <a:pt x="143" y="0"/>
                    </a:moveTo>
                    <a:cubicBezTo>
                      <a:pt x="48" y="0"/>
                      <a:pt x="0" y="72"/>
                      <a:pt x="0" y="167"/>
                    </a:cubicBezTo>
                    <a:cubicBezTo>
                      <a:pt x="0" y="238"/>
                      <a:pt x="48" y="310"/>
                      <a:pt x="143" y="310"/>
                    </a:cubicBezTo>
                    <a:lnTo>
                      <a:pt x="3310" y="310"/>
                    </a:lnTo>
                    <a:cubicBezTo>
                      <a:pt x="3382" y="310"/>
                      <a:pt x="3453" y="238"/>
                      <a:pt x="3453" y="167"/>
                    </a:cubicBezTo>
                    <a:cubicBezTo>
                      <a:pt x="3453" y="72"/>
                      <a:pt x="3382" y="0"/>
                      <a:pt x="33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4"/>
              <p:cNvSpPr/>
              <p:nvPr/>
            </p:nvSpPr>
            <p:spPr>
              <a:xfrm>
                <a:off x="6428660" y="4438563"/>
                <a:ext cx="31604" cy="10814"/>
              </a:xfrm>
              <a:custGeom>
                <a:rect b="b" l="l" r="r" t="t"/>
                <a:pathLst>
                  <a:path extrusionOk="0" h="310" w="906">
                    <a:moveTo>
                      <a:pt x="144" y="0"/>
                    </a:moveTo>
                    <a:cubicBezTo>
                      <a:pt x="48" y="0"/>
                      <a:pt x="1" y="72"/>
                      <a:pt x="1" y="167"/>
                    </a:cubicBezTo>
                    <a:cubicBezTo>
                      <a:pt x="1" y="238"/>
                      <a:pt x="48" y="310"/>
                      <a:pt x="144" y="310"/>
                    </a:cubicBezTo>
                    <a:lnTo>
                      <a:pt x="763" y="310"/>
                    </a:lnTo>
                    <a:cubicBezTo>
                      <a:pt x="858" y="310"/>
                      <a:pt x="906" y="238"/>
                      <a:pt x="906" y="167"/>
                    </a:cubicBezTo>
                    <a:cubicBezTo>
                      <a:pt x="906" y="72"/>
                      <a:pt x="858" y="0"/>
                      <a:pt x="7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4"/>
              <p:cNvSpPr/>
              <p:nvPr/>
            </p:nvSpPr>
            <p:spPr>
              <a:xfrm>
                <a:off x="6510075" y="4272418"/>
                <a:ext cx="245084" cy="138763"/>
              </a:xfrm>
              <a:custGeom>
                <a:rect b="b" l="l" r="r" t="t"/>
                <a:pathLst>
                  <a:path extrusionOk="0" h="3978" w="7026">
                    <a:moveTo>
                      <a:pt x="643" y="0"/>
                    </a:moveTo>
                    <a:cubicBezTo>
                      <a:pt x="286" y="0"/>
                      <a:pt x="0" y="286"/>
                      <a:pt x="0" y="643"/>
                    </a:cubicBezTo>
                    <a:lnTo>
                      <a:pt x="0" y="2024"/>
                    </a:lnTo>
                    <a:cubicBezTo>
                      <a:pt x="0" y="2382"/>
                      <a:pt x="286" y="2667"/>
                      <a:pt x="643" y="2667"/>
                    </a:cubicBezTo>
                    <a:lnTo>
                      <a:pt x="1787" y="2667"/>
                    </a:lnTo>
                    <a:cubicBezTo>
                      <a:pt x="1882" y="2667"/>
                      <a:pt x="1953" y="2596"/>
                      <a:pt x="1953" y="2501"/>
                    </a:cubicBezTo>
                    <a:cubicBezTo>
                      <a:pt x="1953" y="2429"/>
                      <a:pt x="1882" y="2358"/>
                      <a:pt x="1787" y="2358"/>
                    </a:cubicBezTo>
                    <a:lnTo>
                      <a:pt x="643" y="2358"/>
                    </a:lnTo>
                    <a:cubicBezTo>
                      <a:pt x="453" y="2358"/>
                      <a:pt x="310" y="2215"/>
                      <a:pt x="310" y="2024"/>
                    </a:cubicBezTo>
                    <a:lnTo>
                      <a:pt x="310" y="643"/>
                    </a:lnTo>
                    <a:cubicBezTo>
                      <a:pt x="310" y="453"/>
                      <a:pt x="453" y="310"/>
                      <a:pt x="643" y="310"/>
                    </a:cubicBezTo>
                    <a:lnTo>
                      <a:pt x="6383" y="310"/>
                    </a:lnTo>
                    <a:cubicBezTo>
                      <a:pt x="6549" y="310"/>
                      <a:pt x="6716" y="453"/>
                      <a:pt x="6716" y="643"/>
                    </a:cubicBezTo>
                    <a:lnTo>
                      <a:pt x="6716" y="2024"/>
                    </a:lnTo>
                    <a:cubicBezTo>
                      <a:pt x="6716" y="2215"/>
                      <a:pt x="6549" y="2358"/>
                      <a:pt x="6383" y="2358"/>
                    </a:cubicBezTo>
                    <a:lnTo>
                      <a:pt x="6073" y="2358"/>
                    </a:lnTo>
                    <a:cubicBezTo>
                      <a:pt x="5906" y="2358"/>
                      <a:pt x="5787" y="2501"/>
                      <a:pt x="5787" y="2667"/>
                    </a:cubicBezTo>
                    <a:lnTo>
                      <a:pt x="5787" y="3668"/>
                    </a:lnTo>
                    <a:lnTo>
                      <a:pt x="4406" y="2501"/>
                    </a:lnTo>
                    <a:cubicBezTo>
                      <a:pt x="4287" y="2429"/>
                      <a:pt x="4144" y="2358"/>
                      <a:pt x="4001" y="2358"/>
                    </a:cubicBezTo>
                    <a:lnTo>
                      <a:pt x="2549" y="2358"/>
                    </a:lnTo>
                    <a:cubicBezTo>
                      <a:pt x="2453" y="2358"/>
                      <a:pt x="2382" y="2429"/>
                      <a:pt x="2382" y="2501"/>
                    </a:cubicBezTo>
                    <a:cubicBezTo>
                      <a:pt x="2382" y="2596"/>
                      <a:pt x="2453" y="2667"/>
                      <a:pt x="2549" y="2667"/>
                    </a:cubicBezTo>
                    <a:lnTo>
                      <a:pt x="4001" y="2667"/>
                    </a:lnTo>
                    <a:cubicBezTo>
                      <a:pt x="4097" y="2667"/>
                      <a:pt x="4168" y="2691"/>
                      <a:pt x="4239" y="2739"/>
                    </a:cubicBezTo>
                    <a:lnTo>
                      <a:pt x="5597" y="3906"/>
                    </a:lnTo>
                    <a:cubicBezTo>
                      <a:pt x="5668" y="3977"/>
                      <a:pt x="5716" y="3977"/>
                      <a:pt x="5811" y="3977"/>
                    </a:cubicBezTo>
                    <a:cubicBezTo>
                      <a:pt x="5835" y="3977"/>
                      <a:pt x="5906" y="3977"/>
                      <a:pt x="5930" y="3930"/>
                    </a:cubicBezTo>
                    <a:cubicBezTo>
                      <a:pt x="6049" y="3882"/>
                      <a:pt x="6121" y="3787"/>
                      <a:pt x="6121" y="3668"/>
                    </a:cubicBezTo>
                    <a:lnTo>
                      <a:pt x="6121" y="2667"/>
                    </a:lnTo>
                    <a:lnTo>
                      <a:pt x="6407" y="2667"/>
                    </a:lnTo>
                    <a:cubicBezTo>
                      <a:pt x="6764" y="2667"/>
                      <a:pt x="7026" y="2382"/>
                      <a:pt x="7026" y="2024"/>
                    </a:cubicBezTo>
                    <a:lnTo>
                      <a:pt x="7026" y="643"/>
                    </a:lnTo>
                    <a:cubicBezTo>
                      <a:pt x="7002" y="286"/>
                      <a:pt x="6740" y="0"/>
                      <a:pt x="63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4"/>
              <p:cNvSpPr/>
              <p:nvPr/>
            </p:nvSpPr>
            <p:spPr>
              <a:xfrm>
                <a:off x="6549946" y="4300638"/>
                <a:ext cx="167017" cy="10848"/>
              </a:xfrm>
              <a:custGeom>
                <a:rect b="b" l="l" r="r" t="t"/>
                <a:pathLst>
                  <a:path extrusionOk="0" h="311" w="4788">
                    <a:moveTo>
                      <a:pt x="143" y="1"/>
                    </a:moveTo>
                    <a:cubicBezTo>
                      <a:pt x="48" y="1"/>
                      <a:pt x="1" y="72"/>
                      <a:pt x="1" y="144"/>
                    </a:cubicBezTo>
                    <a:cubicBezTo>
                      <a:pt x="1" y="239"/>
                      <a:pt x="48" y="311"/>
                      <a:pt x="143" y="311"/>
                    </a:cubicBezTo>
                    <a:lnTo>
                      <a:pt x="4644" y="311"/>
                    </a:lnTo>
                    <a:cubicBezTo>
                      <a:pt x="4740" y="311"/>
                      <a:pt x="4787" y="239"/>
                      <a:pt x="4787" y="144"/>
                    </a:cubicBezTo>
                    <a:cubicBezTo>
                      <a:pt x="4787" y="72"/>
                      <a:pt x="4692" y="1"/>
                      <a:pt x="46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4"/>
              <p:cNvSpPr/>
              <p:nvPr/>
            </p:nvSpPr>
            <p:spPr>
              <a:xfrm>
                <a:off x="6549109" y="4324742"/>
                <a:ext cx="64847" cy="10011"/>
              </a:xfrm>
              <a:custGeom>
                <a:rect b="b" l="l" r="r" t="t"/>
                <a:pathLst>
                  <a:path extrusionOk="0" h="287" w="1859">
                    <a:moveTo>
                      <a:pt x="167" y="1"/>
                    </a:moveTo>
                    <a:cubicBezTo>
                      <a:pt x="72" y="1"/>
                      <a:pt x="25" y="48"/>
                      <a:pt x="25" y="143"/>
                    </a:cubicBezTo>
                    <a:cubicBezTo>
                      <a:pt x="1" y="239"/>
                      <a:pt x="72" y="286"/>
                      <a:pt x="167" y="286"/>
                    </a:cubicBezTo>
                    <a:lnTo>
                      <a:pt x="1715" y="286"/>
                    </a:lnTo>
                    <a:cubicBezTo>
                      <a:pt x="1811" y="286"/>
                      <a:pt x="1858" y="239"/>
                      <a:pt x="1858" y="143"/>
                    </a:cubicBezTo>
                    <a:cubicBezTo>
                      <a:pt x="1858" y="48"/>
                      <a:pt x="1811" y="1"/>
                      <a:pt x="17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4"/>
              <p:cNvSpPr/>
              <p:nvPr/>
            </p:nvSpPr>
            <p:spPr>
              <a:xfrm>
                <a:off x="6628048" y="4324742"/>
                <a:ext cx="88915" cy="10011"/>
              </a:xfrm>
              <a:custGeom>
                <a:rect b="b" l="l" r="r" t="t"/>
                <a:pathLst>
                  <a:path extrusionOk="0" h="287" w="2549">
                    <a:moveTo>
                      <a:pt x="143" y="1"/>
                    </a:moveTo>
                    <a:cubicBezTo>
                      <a:pt x="48" y="1"/>
                      <a:pt x="0" y="48"/>
                      <a:pt x="0" y="143"/>
                    </a:cubicBezTo>
                    <a:cubicBezTo>
                      <a:pt x="0" y="239"/>
                      <a:pt x="48" y="286"/>
                      <a:pt x="143" y="286"/>
                    </a:cubicBezTo>
                    <a:lnTo>
                      <a:pt x="2405" y="286"/>
                    </a:lnTo>
                    <a:cubicBezTo>
                      <a:pt x="2501" y="286"/>
                      <a:pt x="2548" y="239"/>
                      <a:pt x="2548" y="143"/>
                    </a:cubicBezTo>
                    <a:cubicBezTo>
                      <a:pt x="2548" y="48"/>
                      <a:pt x="2453" y="1"/>
                      <a:pt x="24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52" name="Google Shape;2352;p74"/>
          <p:cNvGrpSpPr/>
          <p:nvPr/>
        </p:nvGrpSpPr>
        <p:grpSpPr>
          <a:xfrm>
            <a:off x="5530261" y="3996055"/>
            <a:ext cx="521100" cy="520800"/>
            <a:chOff x="5530539" y="3996055"/>
            <a:chExt cx="521100" cy="520800"/>
          </a:xfrm>
        </p:grpSpPr>
        <p:sp>
          <p:nvSpPr>
            <p:cNvPr id="2353" name="Google Shape;2353;p74"/>
            <p:cNvSpPr/>
            <p:nvPr/>
          </p:nvSpPr>
          <p:spPr>
            <a:xfrm>
              <a:off x="5530539" y="399605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4" name="Google Shape;2354;p74"/>
            <p:cNvGrpSpPr/>
            <p:nvPr/>
          </p:nvGrpSpPr>
          <p:grpSpPr>
            <a:xfrm>
              <a:off x="5607485" y="4084066"/>
              <a:ext cx="367208" cy="344779"/>
              <a:chOff x="5632013" y="4157759"/>
              <a:chExt cx="367208" cy="344779"/>
            </a:xfrm>
          </p:grpSpPr>
          <p:sp>
            <p:nvSpPr>
              <p:cNvPr id="2355" name="Google Shape;2355;p74"/>
              <p:cNvSpPr/>
              <p:nvPr/>
            </p:nvSpPr>
            <p:spPr>
              <a:xfrm>
                <a:off x="5836355" y="4309777"/>
                <a:ext cx="105554" cy="127147"/>
              </a:xfrm>
              <a:custGeom>
                <a:rect b="b" l="l" r="r" t="t"/>
                <a:pathLst>
                  <a:path extrusionOk="0" h="3645" w="3026">
                    <a:moveTo>
                      <a:pt x="1477" y="1"/>
                    </a:moveTo>
                    <a:cubicBezTo>
                      <a:pt x="1406" y="1"/>
                      <a:pt x="1335" y="72"/>
                      <a:pt x="1335" y="144"/>
                    </a:cubicBezTo>
                    <a:lnTo>
                      <a:pt x="1335" y="692"/>
                    </a:lnTo>
                    <a:lnTo>
                      <a:pt x="144" y="692"/>
                    </a:lnTo>
                    <a:cubicBezTo>
                      <a:pt x="49" y="692"/>
                      <a:pt x="1" y="739"/>
                      <a:pt x="1" y="834"/>
                    </a:cubicBezTo>
                    <a:cubicBezTo>
                      <a:pt x="1" y="930"/>
                      <a:pt x="49" y="1001"/>
                      <a:pt x="144" y="1001"/>
                    </a:cubicBezTo>
                    <a:lnTo>
                      <a:pt x="2263" y="1001"/>
                    </a:lnTo>
                    <a:cubicBezTo>
                      <a:pt x="2144" y="1263"/>
                      <a:pt x="1930" y="1739"/>
                      <a:pt x="1477" y="2287"/>
                    </a:cubicBezTo>
                    <a:cubicBezTo>
                      <a:pt x="1311" y="2097"/>
                      <a:pt x="1168" y="1858"/>
                      <a:pt x="1001" y="1620"/>
                    </a:cubicBezTo>
                    <a:cubicBezTo>
                      <a:pt x="983" y="1567"/>
                      <a:pt x="912" y="1540"/>
                      <a:pt x="857" y="1540"/>
                    </a:cubicBezTo>
                    <a:cubicBezTo>
                      <a:pt x="839" y="1540"/>
                      <a:pt x="823" y="1543"/>
                      <a:pt x="811" y="1549"/>
                    </a:cubicBezTo>
                    <a:cubicBezTo>
                      <a:pt x="739" y="1596"/>
                      <a:pt x="715" y="1692"/>
                      <a:pt x="739" y="1763"/>
                    </a:cubicBezTo>
                    <a:cubicBezTo>
                      <a:pt x="882" y="2025"/>
                      <a:pt x="1073" y="2287"/>
                      <a:pt x="1287" y="2525"/>
                    </a:cubicBezTo>
                    <a:cubicBezTo>
                      <a:pt x="1049" y="2811"/>
                      <a:pt x="739" y="3097"/>
                      <a:pt x="382" y="3383"/>
                    </a:cubicBezTo>
                    <a:cubicBezTo>
                      <a:pt x="334" y="3430"/>
                      <a:pt x="287" y="3525"/>
                      <a:pt x="358" y="3573"/>
                    </a:cubicBezTo>
                    <a:cubicBezTo>
                      <a:pt x="382" y="3621"/>
                      <a:pt x="453" y="3644"/>
                      <a:pt x="477" y="3644"/>
                    </a:cubicBezTo>
                    <a:cubicBezTo>
                      <a:pt x="501" y="3644"/>
                      <a:pt x="525" y="3644"/>
                      <a:pt x="572" y="3597"/>
                    </a:cubicBezTo>
                    <a:cubicBezTo>
                      <a:pt x="1025" y="3383"/>
                      <a:pt x="1311" y="3097"/>
                      <a:pt x="1549" y="2811"/>
                    </a:cubicBezTo>
                    <a:cubicBezTo>
                      <a:pt x="1739" y="3025"/>
                      <a:pt x="1906" y="3192"/>
                      <a:pt x="2120" y="3383"/>
                    </a:cubicBezTo>
                    <a:cubicBezTo>
                      <a:pt x="2263" y="3478"/>
                      <a:pt x="2430" y="3573"/>
                      <a:pt x="2621" y="3573"/>
                    </a:cubicBezTo>
                    <a:cubicBezTo>
                      <a:pt x="2716" y="3573"/>
                      <a:pt x="2835" y="3549"/>
                      <a:pt x="2930" y="3525"/>
                    </a:cubicBezTo>
                    <a:cubicBezTo>
                      <a:pt x="3002" y="3478"/>
                      <a:pt x="3025" y="3406"/>
                      <a:pt x="3002" y="3311"/>
                    </a:cubicBezTo>
                    <a:cubicBezTo>
                      <a:pt x="2983" y="3238"/>
                      <a:pt x="2923" y="3207"/>
                      <a:pt x="2854" y="3207"/>
                    </a:cubicBezTo>
                    <a:cubicBezTo>
                      <a:pt x="2832" y="3207"/>
                      <a:pt x="2810" y="3210"/>
                      <a:pt x="2787" y="3216"/>
                    </a:cubicBezTo>
                    <a:cubicBezTo>
                      <a:pt x="2727" y="3241"/>
                      <a:pt x="2665" y="3255"/>
                      <a:pt x="2602" y="3255"/>
                    </a:cubicBezTo>
                    <a:cubicBezTo>
                      <a:pt x="2490" y="3255"/>
                      <a:pt x="2379" y="3212"/>
                      <a:pt x="2287" y="3121"/>
                    </a:cubicBezTo>
                    <a:cubicBezTo>
                      <a:pt x="2073" y="2954"/>
                      <a:pt x="1882" y="2740"/>
                      <a:pt x="1692" y="2525"/>
                    </a:cubicBezTo>
                    <a:cubicBezTo>
                      <a:pt x="2263" y="1858"/>
                      <a:pt x="2501" y="1239"/>
                      <a:pt x="2597" y="1001"/>
                    </a:cubicBezTo>
                    <a:lnTo>
                      <a:pt x="2835" y="1001"/>
                    </a:lnTo>
                    <a:cubicBezTo>
                      <a:pt x="2906" y="1001"/>
                      <a:pt x="2978" y="930"/>
                      <a:pt x="2978" y="834"/>
                    </a:cubicBezTo>
                    <a:cubicBezTo>
                      <a:pt x="2978" y="739"/>
                      <a:pt x="2906" y="692"/>
                      <a:pt x="2835" y="692"/>
                    </a:cubicBezTo>
                    <a:lnTo>
                      <a:pt x="1644" y="692"/>
                    </a:lnTo>
                    <a:lnTo>
                      <a:pt x="1644" y="144"/>
                    </a:lnTo>
                    <a:cubicBezTo>
                      <a:pt x="1644" y="72"/>
                      <a:pt x="1573" y="1"/>
                      <a:pt x="14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4"/>
              <p:cNvSpPr/>
              <p:nvPr/>
            </p:nvSpPr>
            <p:spPr>
              <a:xfrm>
                <a:off x="5632013" y="4157759"/>
                <a:ext cx="367208" cy="344779"/>
              </a:xfrm>
              <a:custGeom>
                <a:rect b="b" l="l" r="r" t="t"/>
                <a:pathLst>
                  <a:path extrusionOk="0" h="9884" w="10527">
                    <a:moveTo>
                      <a:pt x="3025" y="1"/>
                    </a:moveTo>
                    <a:cubicBezTo>
                      <a:pt x="2358" y="1"/>
                      <a:pt x="1691" y="239"/>
                      <a:pt x="1167" y="644"/>
                    </a:cubicBezTo>
                    <a:cubicBezTo>
                      <a:pt x="1096" y="715"/>
                      <a:pt x="1072" y="787"/>
                      <a:pt x="1120" y="858"/>
                    </a:cubicBezTo>
                    <a:cubicBezTo>
                      <a:pt x="1165" y="888"/>
                      <a:pt x="1220" y="918"/>
                      <a:pt x="1266" y="918"/>
                    </a:cubicBezTo>
                    <a:cubicBezTo>
                      <a:pt x="1293" y="918"/>
                      <a:pt x="1317" y="908"/>
                      <a:pt x="1334" y="882"/>
                    </a:cubicBezTo>
                    <a:cubicBezTo>
                      <a:pt x="1810" y="501"/>
                      <a:pt x="2406" y="287"/>
                      <a:pt x="3025" y="287"/>
                    </a:cubicBezTo>
                    <a:lnTo>
                      <a:pt x="3073" y="287"/>
                    </a:lnTo>
                    <a:cubicBezTo>
                      <a:pt x="3811" y="287"/>
                      <a:pt x="4502" y="596"/>
                      <a:pt x="5025" y="1096"/>
                    </a:cubicBezTo>
                    <a:cubicBezTo>
                      <a:pt x="5573" y="1620"/>
                      <a:pt x="5859" y="2311"/>
                      <a:pt x="5859" y="3049"/>
                    </a:cubicBezTo>
                    <a:cubicBezTo>
                      <a:pt x="5859" y="4573"/>
                      <a:pt x="4621" y="5835"/>
                      <a:pt x="3096" y="5835"/>
                    </a:cubicBezTo>
                    <a:cubicBezTo>
                      <a:pt x="2977" y="5835"/>
                      <a:pt x="2858" y="5835"/>
                      <a:pt x="2739" y="5788"/>
                    </a:cubicBezTo>
                    <a:cubicBezTo>
                      <a:pt x="2644" y="5788"/>
                      <a:pt x="2596" y="5788"/>
                      <a:pt x="2525" y="5859"/>
                    </a:cubicBezTo>
                    <a:lnTo>
                      <a:pt x="1930" y="6359"/>
                    </a:lnTo>
                    <a:lnTo>
                      <a:pt x="1930" y="5740"/>
                    </a:lnTo>
                    <a:cubicBezTo>
                      <a:pt x="1930" y="5645"/>
                      <a:pt x="1882" y="5550"/>
                      <a:pt x="1787" y="5502"/>
                    </a:cubicBezTo>
                    <a:cubicBezTo>
                      <a:pt x="858" y="5026"/>
                      <a:pt x="286" y="4073"/>
                      <a:pt x="286" y="3049"/>
                    </a:cubicBezTo>
                    <a:cubicBezTo>
                      <a:pt x="286" y="2430"/>
                      <a:pt x="501" y="1835"/>
                      <a:pt x="882" y="1358"/>
                    </a:cubicBezTo>
                    <a:cubicBezTo>
                      <a:pt x="953" y="1311"/>
                      <a:pt x="929" y="1192"/>
                      <a:pt x="858" y="1144"/>
                    </a:cubicBezTo>
                    <a:cubicBezTo>
                      <a:pt x="841" y="1127"/>
                      <a:pt x="815" y="1119"/>
                      <a:pt x="787" y="1119"/>
                    </a:cubicBezTo>
                    <a:cubicBezTo>
                      <a:pt x="735" y="1119"/>
                      <a:pt x="674" y="1145"/>
                      <a:pt x="644" y="1192"/>
                    </a:cubicBezTo>
                    <a:cubicBezTo>
                      <a:pt x="239" y="1715"/>
                      <a:pt x="1" y="2382"/>
                      <a:pt x="1" y="3097"/>
                    </a:cubicBezTo>
                    <a:cubicBezTo>
                      <a:pt x="1" y="4216"/>
                      <a:pt x="620" y="5264"/>
                      <a:pt x="1596" y="5788"/>
                    </a:cubicBezTo>
                    <a:lnTo>
                      <a:pt x="1596" y="6478"/>
                    </a:lnTo>
                    <a:cubicBezTo>
                      <a:pt x="1596" y="6597"/>
                      <a:pt x="1668" y="6693"/>
                      <a:pt x="1739" y="6717"/>
                    </a:cubicBezTo>
                    <a:cubicBezTo>
                      <a:pt x="1787" y="6740"/>
                      <a:pt x="1834" y="6740"/>
                      <a:pt x="1858" y="6740"/>
                    </a:cubicBezTo>
                    <a:cubicBezTo>
                      <a:pt x="1930" y="6740"/>
                      <a:pt x="1977" y="6717"/>
                      <a:pt x="2049" y="6693"/>
                    </a:cubicBezTo>
                    <a:lnTo>
                      <a:pt x="2715" y="6145"/>
                    </a:lnTo>
                    <a:cubicBezTo>
                      <a:pt x="2834" y="6193"/>
                      <a:pt x="2977" y="6193"/>
                      <a:pt x="3096" y="6193"/>
                    </a:cubicBezTo>
                    <a:cubicBezTo>
                      <a:pt x="3525" y="6193"/>
                      <a:pt x="3978" y="6097"/>
                      <a:pt x="4359" y="5907"/>
                    </a:cubicBezTo>
                    <a:lnTo>
                      <a:pt x="4359" y="6216"/>
                    </a:lnTo>
                    <a:cubicBezTo>
                      <a:pt x="4359" y="6812"/>
                      <a:pt x="4549" y="7383"/>
                      <a:pt x="4835" y="7860"/>
                    </a:cubicBezTo>
                    <a:cubicBezTo>
                      <a:pt x="5144" y="8336"/>
                      <a:pt x="5597" y="8717"/>
                      <a:pt x="6097" y="8979"/>
                    </a:cubicBezTo>
                    <a:cubicBezTo>
                      <a:pt x="6123" y="8985"/>
                      <a:pt x="6148" y="8988"/>
                      <a:pt x="6172" y="8988"/>
                    </a:cubicBezTo>
                    <a:cubicBezTo>
                      <a:pt x="6238" y="8988"/>
                      <a:pt x="6294" y="8966"/>
                      <a:pt x="6311" y="8931"/>
                    </a:cubicBezTo>
                    <a:cubicBezTo>
                      <a:pt x="6335" y="8836"/>
                      <a:pt x="6311" y="8741"/>
                      <a:pt x="6240" y="8717"/>
                    </a:cubicBezTo>
                    <a:cubicBezTo>
                      <a:pt x="5811" y="8479"/>
                      <a:pt x="5406" y="8145"/>
                      <a:pt x="5121" y="7693"/>
                    </a:cubicBezTo>
                    <a:cubicBezTo>
                      <a:pt x="4859" y="7264"/>
                      <a:pt x="4692" y="6740"/>
                      <a:pt x="4692" y="6216"/>
                    </a:cubicBezTo>
                    <a:cubicBezTo>
                      <a:pt x="4692" y="6074"/>
                      <a:pt x="4692" y="5883"/>
                      <a:pt x="4740" y="5740"/>
                    </a:cubicBezTo>
                    <a:cubicBezTo>
                      <a:pt x="5454" y="5311"/>
                      <a:pt x="5954" y="4597"/>
                      <a:pt x="6121" y="3764"/>
                    </a:cubicBezTo>
                    <a:cubicBezTo>
                      <a:pt x="6526" y="3573"/>
                      <a:pt x="7002" y="3454"/>
                      <a:pt x="7431" y="3454"/>
                    </a:cubicBezTo>
                    <a:lnTo>
                      <a:pt x="7478" y="3454"/>
                    </a:lnTo>
                    <a:cubicBezTo>
                      <a:pt x="8979" y="3454"/>
                      <a:pt x="10241" y="4692"/>
                      <a:pt x="10241" y="6216"/>
                    </a:cubicBezTo>
                    <a:cubicBezTo>
                      <a:pt x="10241" y="7264"/>
                      <a:pt x="9669" y="8169"/>
                      <a:pt x="8740" y="8645"/>
                    </a:cubicBezTo>
                    <a:cubicBezTo>
                      <a:pt x="8669" y="8717"/>
                      <a:pt x="8598" y="8812"/>
                      <a:pt x="8598" y="8884"/>
                    </a:cubicBezTo>
                    <a:lnTo>
                      <a:pt x="8598" y="9527"/>
                    </a:lnTo>
                    <a:lnTo>
                      <a:pt x="8002" y="9003"/>
                    </a:lnTo>
                    <a:cubicBezTo>
                      <a:pt x="7955" y="8955"/>
                      <a:pt x="7859" y="8955"/>
                      <a:pt x="7788" y="8955"/>
                    </a:cubicBezTo>
                    <a:cubicBezTo>
                      <a:pt x="7660" y="8965"/>
                      <a:pt x="7527" y="8971"/>
                      <a:pt x="7394" y="8971"/>
                    </a:cubicBezTo>
                    <a:cubicBezTo>
                      <a:pt x="7206" y="8971"/>
                      <a:pt x="7017" y="8959"/>
                      <a:pt x="6835" y="8931"/>
                    </a:cubicBezTo>
                    <a:cubicBezTo>
                      <a:pt x="6820" y="8921"/>
                      <a:pt x="6803" y="8916"/>
                      <a:pt x="6786" y="8916"/>
                    </a:cubicBezTo>
                    <a:cubicBezTo>
                      <a:pt x="6727" y="8916"/>
                      <a:pt x="6669" y="8976"/>
                      <a:pt x="6669" y="9050"/>
                    </a:cubicBezTo>
                    <a:cubicBezTo>
                      <a:pt x="6621" y="9122"/>
                      <a:pt x="6692" y="9217"/>
                      <a:pt x="6788" y="9217"/>
                    </a:cubicBezTo>
                    <a:cubicBezTo>
                      <a:pt x="7020" y="9271"/>
                      <a:pt x="7279" y="9297"/>
                      <a:pt x="7545" y="9297"/>
                    </a:cubicBezTo>
                    <a:cubicBezTo>
                      <a:pt x="7633" y="9297"/>
                      <a:pt x="7722" y="9294"/>
                      <a:pt x="7812" y="9288"/>
                    </a:cubicBezTo>
                    <a:lnTo>
                      <a:pt x="8479" y="9812"/>
                    </a:lnTo>
                    <a:cubicBezTo>
                      <a:pt x="8550" y="9836"/>
                      <a:pt x="8598" y="9884"/>
                      <a:pt x="8669" y="9884"/>
                    </a:cubicBezTo>
                    <a:cubicBezTo>
                      <a:pt x="8693" y="9884"/>
                      <a:pt x="8740" y="9884"/>
                      <a:pt x="8788" y="9836"/>
                    </a:cubicBezTo>
                    <a:cubicBezTo>
                      <a:pt x="8860" y="9789"/>
                      <a:pt x="8931" y="9693"/>
                      <a:pt x="8931" y="9598"/>
                    </a:cubicBezTo>
                    <a:lnTo>
                      <a:pt x="8931" y="8931"/>
                    </a:lnTo>
                    <a:cubicBezTo>
                      <a:pt x="9931" y="8384"/>
                      <a:pt x="10527" y="7336"/>
                      <a:pt x="10527" y="6216"/>
                    </a:cubicBezTo>
                    <a:cubicBezTo>
                      <a:pt x="10503" y="4526"/>
                      <a:pt x="9145" y="3144"/>
                      <a:pt x="7431" y="3121"/>
                    </a:cubicBezTo>
                    <a:cubicBezTo>
                      <a:pt x="7002" y="3121"/>
                      <a:pt x="6550" y="3216"/>
                      <a:pt x="6169" y="3382"/>
                    </a:cubicBezTo>
                    <a:lnTo>
                      <a:pt x="6169" y="3097"/>
                    </a:lnTo>
                    <a:cubicBezTo>
                      <a:pt x="6169" y="2263"/>
                      <a:pt x="5835" y="1477"/>
                      <a:pt x="5240" y="882"/>
                    </a:cubicBezTo>
                    <a:cubicBezTo>
                      <a:pt x="4644" y="310"/>
                      <a:pt x="3906" y="1"/>
                      <a:pt x="307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4"/>
              <p:cNvSpPr/>
              <p:nvPr/>
            </p:nvSpPr>
            <p:spPr>
              <a:xfrm>
                <a:off x="5692674" y="4204292"/>
                <a:ext cx="93904" cy="113298"/>
              </a:xfrm>
              <a:custGeom>
                <a:rect b="b" l="l" r="r" t="t"/>
                <a:pathLst>
                  <a:path extrusionOk="0" h="3248" w="2692">
                    <a:moveTo>
                      <a:pt x="1357" y="501"/>
                    </a:moveTo>
                    <a:lnTo>
                      <a:pt x="2000" y="2239"/>
                    </a:lnTo>
                    <a:lnTo>
                      <a:pt x="691" y="2239"/>
                    </a:lnTo>
                    <a:lnTo>
                      <a:pt x="1357" y="501"/>
                    </a:lnTo>
                    <a:close/>
                    <a:moveTo>
                      <a:pt x="1381" y="0"/>
                    </a:moveTo>
                    <a:cubicBezTo>
                      <a:pt x="1286" y="0"/>
                      <a:pt x="1191" y="48"/>
                      <a:pt x="1167" y="143"/>
                    </a:cubicBezTo>
                    <a:lnTo>
                      <a:pt x="71" y="3025"/>
                    </a:lnTo>
                    <a:cubicBezTo>
                      <a:pt x="0" y="3120"/>
                      <a:pt x="48" y="3215"/>
                      <a:pt x="143" y="3239"/>
                    </a:cubicBezTo>
                    <a:cubicBezTo>
                      <a:pt x="160" y="3245"/>
                      <a:pt x="178" y="3248"/>
                      <a:pt x="196" y="3248"/>
                    </a:cubicBezTo>
                    <a:cubicBezTo>
                      <a:pt x="255" y="3248"/>
                      <a:pt x="315" y="3217"/>
                      <a:pt x="333" y="3144"/>
                    </a:cubicBezTo>
                    <a:lnTo>
                      <a:pt x="572" y="2525"/>
                    </a:lnTo>
                    <a:lnTo>
                      <a:pt x="2120" y="2525"/>
                    </a:lnTo>
                    <a:lnTo>
                      <a:pt x="2358" y="3144"/>
                    </a:lnTo>
                    <a:cubicBezTo>
                      <a:pt x="2405" y="3215"/>
                      <a:pt x="2453" y="3239"/>
                      <a:pt x="2524" y="3239"/>
                    </a:cubicBezTo>
                    <a:lnTo>
                      <a:pt x="2572" y="3239"/>
                    </a:lnTo>
                    <a:cubicBezTo>
                      <a:pt x="2667" y="3215"/>
                      <a:pt x="2691" y="3120"/>
                      <a:pt x="2667" y="3025"/>
                    </a:cubicBezTo>
                    <a:lnTo>
                      <a:pt x="1596" y="143"/>
                    </a:lnTo>
                    <a:cubicBezTo>
                      <a:pt x="1572" y="48"/>
                      <a:pt x="1477" y="0"/>
                      <a:pt x="13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58" name="Google Shape;2358;p74"/>
          <p:cNvGrpSpPr/>
          <p:nvPr/>
        </p:nvGrpSpPr>
        <p:grpSpPr>
          <a:xfrm>
            <a:off x="4728765" y="3996055"/>
            <a:ext cx="521100" cy="520800"/>
            <a:chOff x="4729136" y="3996055"/>
            <a:chExt cx="521100" cy="520800"/>
          </a:xfrm>
        </p:grpSpPr>
        <p:sp>
          <p:nvSpPr>
            <p:cNvPr id="2359" name="Google Shape;2359;p74"/>
            <p:cNvSpPr/>
            <p:nvPr/>
          </p:nvSpPr>
          <p:spPr>
            <a:xfrm>
              <a:off x="4729136" y="399605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4"/>
            <p:cNvSpPr/>
            <p:nvPr/>
          </p:nvSpPr>
          <p:spPr>
            <a:xfrm>
              <a:off x="4812727" y="4073270"/>
              <a:ext cx="353918" cy="366371"/>
            </a:xfrm>
            <a:custGeom>
              <a:rect b="b" l="l" r="r" t="t"/>
              <a:pathLst>
                <a:path extrusionOk="0" h="10503" w="10146">
                  <a:moveTo>
                    <a:pt x="9622" y="2620"/>
                  </a:moveTo>
                  <a:cubicBezTo>
                    <a:pt x="9741" y="2620"/>
                    <a:pt x="9789" y="2716"/>
                    <a:pt x="9789" y="2787"/>
                  </a:cubicBezTo>
                  <a:lnTo>
                    <a:pt x="9860" y="3549"/>
                  </a:lnTo>
                  <a:cubicBezTo>
                    <a:pt x="9860" y="3668"/>
                    <a:pt x="9765" y="3716"/>
                    <a:pt x="9670" y="3716"/>
                  </a:cubicBezTo>
                  <a:lnTo>
                    <a:pt x="7217" y="3716"/>
                  </a:lnTo>
                  <a:cubicBezTo>
                    <a:pt x="7098" y="3716"/>
                    <a:pt x="6979" y="3787"/>
                    <a:pt x="6859" y="3835"/>
                  </a:cubicBezTo>
                  <a:lnTo>
                    <a:pt x="5883" y="4644"/>
                  </a:lnTo>
                  <a:lnTo>
                    <a:pt x="5883" y="3978"/>
                  </a:lnTo>
                  <a:cubicBezTo>
                    <a:pt x="5883" y="3835"/>
                    <a:pt x="5788" y="3716"/>
                    <a:pt x="5621" y="3716"/>
                  </a:cubicBezTo>
                  <a:lnTo>
                    <a:pt x="5383" y="3716"/>
                  </a:lnTo>
                  <a:cubicBezTo>
                    <a:pt x="5264" y="3716"/>
                    <a:pt x="5216" y="3620"/>
                    <a:pt x="5216" y="3549"/>
                  </a:cubicBezTo>
                  <a:lnTo>
                    <a:pt x="5216" y="2787"/>
                  </a:lnTo>
                  <a:cubicBezTo>
                    <a:pt x="5216" y="2668"/>
                    <a:pt x="5288" y="2620"/>
                    <a:pt x="5383" y="2620"/>
                  </a:cubicBezTo>
                  <a:close/>
                  <a:moveTo>
                    <a:pt x="7479" y="286"/>
                  </a:moveTo>
                  <a:cubicBezTo>
                    <a:pt x="7764" y="286"/>
                    <a:pt x="8026" y="525"/>
                    <a:pt x="8026" y="858"/>
                  </a:cubicBezTo>
                  <a:lnTo>
                    <a:pt x="8026" y="2287"/>
                  </a:lnTo>
                  <a:lnTo>
                    <a:pt x="7669" y="2287"/>
                  </a:lnTo>
                  <a:lnTo>
                    <a:pt x="7669" y="1953"/>
                  </a:lnTo>
                  <a:cubicBezTo>
                    <a:pt x="7669" y="1858"/>
                    <a:pt x="7622" y="1811"/>
                    <a:pt x="7526" y="1811"/>
                  </a:cubicBezTo>
                  <a:cubicBezTo>
                    <a:pt x="7431" y="1811"/>
                    <a:pt x="7383" y="1858"/>
                    <a:pt x="7383" y="1953"/>
                  </a:cubicBezTo>
                  <a:lnTo>
                    <a:pt x="7383" y="2287"/>
                  </a:lnTo>
                  <a:lnTo>
                    <a:pt x="5454" y="2287"/>
                  </a:lnTo>
                  <a:cubicBezTo>
                    <a:pt x="5169" y="2287"/>
                    <a:pt x="4930" y="2525"/>
                    <a:pt x="4930" y="2787"/>
                  </a:cubicBezTo>
                  <a:lnTo>
                    <a:pt x="4930" y="3549"/>
                  </a:lnTo>
                  <a:cubicBezTo>
                    <a:pt x="4930" y="3811"/>
                    <a:pt x="5169" y="4049"/>
                    <a:pt x="5454" y="4049"/>
                  </a:cubicBezTo>
                  <a:lnTo>
                    <a:pt x="5621" y="4049"/>
                  </a:lnTo>
                  <a:lnTo>
                    <a:pt x="5621" y="4764"/>
                  </a:lnTo>
                  <a:cubicBezTo>
                    <a:pt x="5621" y="4883"/>
                    <a:pt x="5693" y="4954"/>
                    <a:pt x="5764" y="5002"/>
                  </a:cubicBezTo>
                  <a:cubicBezTo>
                    <a:pt x="5812" y="5026"/>
                    <a:pt x="5835" y="5026"/>
                    <a:pt x="5883" y="5026"/>
                  </a:cubicBezTo>
                  <a:cubicBezTo>
                    <a:pt x="5955" y="5026"/>
                    <a:pt x="6002" y="5002"/>
                    <a:pt x="6074" y="4978"/>
                  </a:cubicBezTo>
                  <a:lnTo>
                    <a:pt x="7074" y="4097"/>
                  </a:lnTo>
                  <a:cubicBezTo>
                    <a:pt x="7121" y="4073"/>
                    <a:pt x="7169" y="4049"/>
                    <a:pt x="7241" y="4049"/>
                  </a:cubicBezTo>
                  <a:lnTo>
                    <a:pt x="7383" y="4049"/>
                  </a:lnTo>
                  <a:lnTo>
                    <a:pt x="7383" y="9455"/>
                  </a:lnTo>
                  <a:cubicBezTo>
                    <a:pt x="7383" y="9526"/>
                    <a:pt x="7312" y="9574"/>
                    <a:pt x="7264" y="9574"/>
                  </a:cubicBezTo>
                  <a:lnTo>
                    <a:pt x="2954" y="9574"/>
                  </a:lnTo>
                  <a:cubicBezTo>
                    <a:pt x="2882" y="9574"/>
                    <a:pt x="2835" y="9526"/>
                    <a:pt x="2835" y="9455"/>
                  </a:cubicBezTo>
                  <a:lnTo>
                    <a:pt x="2811" y="6835"/>
                  </a:lnTo>
                  <a:lnTo>
                    <a:pt x="2978" y="6835"/>
                  </a:lnTo>
                  <a:cubicBezTo>
                    <a:pt x="3049" y="6835"/>
                    <a:pt x="3073" y="6883"/>
                    <a:pt x="3121" y="6907"/>
                  </a:cubicBezTo>
                  <a:lnTo>
                    <a:pt x="4145" y="7764"/>
                  </a:lnTo>
                  <a:cubicBezTo>
                    <a:pt x="4192" y="7788"/>
                    <a:pt x="4264" y="7812"/>
                    <a:pt x="4311" y="7812"/>
                  </a:cubicBezTo>
                  <a:cubicBezTo>
                    <a:pt x="4359" y="7812"/>
                    <a:pt x="4407" y="7812"/>
                    <a:pt x="4430" y="7788"/>
                  </a:cubicBezTo>
                  <a:cubicBezTo>
                    <a:pt x="4526" y="7764"/>
                    <a:pt x="4597" y="7645"/>
                    <a:pt x="4597" y="7550"/>
                  </a:cubicBezTo>
                  <a:lnTo>
                    <a:pt x="4597" y="6835"/>
                  </a:lnTo>
                  <a:lnTo>
                    <a:pt x="4764" y="6835"/>
                  </a:lnTo>
                  <a:cubicBezTo>
                    <a:pt x="5026" y="6835"/>
                    <a:pt x="5264" y="6597"/>
                    <a:pt x="5264" y="6335"/>
                  </a:cubicBezTo>
                  <a:lnTo>
                    <a:pt x="5264" y="5597"/>
                  </a:lnTo>
                  <a:cubicBezTo>
                    <a:pt x="5264" y="5335"/>
                    <a:pt x="5026" y="5073"/>
                    <a:pt x="4764" y="5073"/>
                  </a:cubicBezTo>
                  <a:lnTo>
                    <a:pt x="2811" y="5073"/>
                  </a:lnTo>
                  <a:lnTo>
                    <a:pt x="2811" y="1025"/>
                  </a:lnTo>
                  <a:cubicBezTo>
                    <a:pt x="2811" y="977"/>
                    <a:pt x="2859" y="906"/>
                    <a:pt x="2906" y="906"/>
                  </a:cubicBezTo>
                  <a:lnTo>
                    <a:pt x="3740" y="906"/>
                  </a:lnTo>
                  <a:cubicBezTo>
                    <a:pt x="3787" y="906"/>
                    <a:pt x="3787" y="906"/>
                    <a:pt x="3811" y="953"/>
                  </a:cubicBezTo>
                  <a:lnTo>
                    <a:pt x="4049" y="1430"/>
                  </a:lnTo>
                  <a:cubicBezTo>
                    <a:pt x="4145" y="1572"/>
                    <a:pt x="4288" y="1691"/>
                    <a:pt x="4430" y="1691"/>
                  </a:cubicBezTo>
                  <a:lnTo>
                    <a:pt x="5716" y="1691"/>
                  </a:lnTo>
                  <a:cubicBezTo>
                    <a:pt x="5859" y="1691"/>
                    <a:pt x="6002" y="1596"/>
                    <a:pt x="6097" y="1430"/>
                  </a:cubicBezTo>
                  <a:lnTo>
                    <a:pt x="6336" y="953"/>
                  </a:lnTo>
                  <a:cubicBezTo>
                    <a:pt x="6336" y="906"/>
                    <a:pt x="6359" y="906"/>
                    <a:pt x="6407" y="906"/>
                  </a:cubicBezTo>
                  <a:lnTo>
                    <a:pt x="7241" y="906"/>
                  </a:lnTo>
                  <a:cubicBezTo>
                    <a:pt x="7288" y="906"/>
                    <a:pt x="7360" y="977"/>
                    <a:pt x="7360" y="1025"/>
                  </a:cubicBezTo>
                  <a:lnTo>
                    <a:pt x="7360" y="1239"/>
                  </a:lnTo>
                  <a:cubicBezTo>
                    <a:pt x="7360" y="1334"/>
                    <a:pt x="7407" y="1382"/>
                    <a:pt x="7502" y="1382"/>
                  </a:cubicBezTo>
                  <a:cubicBezTo>
                    <a:pt x="7598" y="1382"/>
                    <a:pt x="7645" y="1334"/>
                    <a:pt x="7645" y="1239"/>
                  </a:cubicBezTo>
                  <a:lnTo>
                    <a:pt x="7645" y="1025"/>
                  </a:lnTo>
                  <a:cubicBezTo>
                    <a:pt x="7645" y="787"/>
                    <a:pt x="7479" y="620"/>
                    <a:pt x="7241" y="620"/>
                  </a:cubicBezTo>
                  <a:lnTo>
                    <a:pt x="6407" y="620"/>
                  </a:lnTo>
                  <a:cubicBezTo>
                    <a:pt x="6240" y="620"/>
                    <a:pt x="6121" y="715"/>
                    <a:pt x="6074" y="834"/>
                  </a:cubicBezTo>
                  <a:lnTo>
                    <a:pt x="5835" y="1310"/>
                  </a:lnTo>
                  <a:cubicBezTo>
                    <a:pt x="5812" y="1358"/>
                    <a:pt x="5764" y="1406"/>
                    <a:pt x="5716" y="1406"/>
                  </a:cubicBezTo>
                  <a:lnTo>
                    <a:pt x="4430" y="1406"/>
                  </a:lnTo>
                  <a:cubicBezTo>
                    <a:pt x="4407" y="1406"/>
                    <a:pt x="4335" y="1358"/>
                    <a:pt x="4311" y="1310"/>
                  </a:cubicBezTo>
                  <a:lnTo>
                    <a:pt x="4073" y="834"/>
                  </a:lnTo>
                  <a:cubicBezTo>
                    <a:pt x="4026" y="715"/>
                    <a:pt x="3906" y="620"/>
                    <a:pt x="3740" y="620"/>
                  </a:cubicBezTo>
                  <a:lnTo>
                    <a:pt x="2906" y="620"/>
                  </a:lnTo>
                  <a:cubicBezTo>
                    <a:pt x="2668" y="620"/>
                    <a:pt x="2501" y="810"/>
                    <a:pt x="2501" y="1025"/>
                  </a:cubicBezTo>
                  <a:lnTo>
                    <a:pt x="2501" y="5073"/>
                  </a:lnTo>
                  <a:lnTo>
                    <a:pt x="2144" y="5073"/>
                  </a:lnTo>
                  <a:lnTo>
                    <a:pt x="2144" y="858"/>
                  </a:lnTo>
                  <a:cubicBezTo>
                    <a:pt x="2144" y="572"/>
                    <a:pt x="2382" y="286"/>
                    <a:pt x="2716" y="286"/>
                  </a:cubicBezTo>
                  <a:close/>
                  <a:moveTo>
                    <a:pt x="7979" y="4049"/>
                  </a:moveTo>
                  <a:lnTo>
                    <a:pt x="7979" y="9645"/>
                  </a:lnTo>
                  <a:lnTo>
                    <a:pt x="8003" y="9645"/>
                  </a:lnTo>
                  <a:cubicBezTo>
                    <a:pt x="8003" y="9931"/>
                    <a:pt x="7764" y="10217"/>
                    <a:pt x="7455" y="10217"/>
                  </a:cubicBezTo>
                  <a:lnTo>
                    <a:pt x="2692" y="10217"/>
                  </a:lnTo>
                  <a:cubicBezTo>
                    <a:pt x="2382" y="10217"/>
                    <a:pt x="2120" y="9979"/>
                    <a:pt x="2120" y="9645"/>
                  </a:cubicBezTo>
                  <a:lnTo>
                    <a:pt x="2120" y="6835"/>
                  </a:lnTo>
                  <a:lnTo>
                    <a:pt x="2478" y="6835"/>
                  </a:lnTo>
                  <a:lnTo>
                    <a:pt x="2478" y="9455"/>
                  </a:lnTo>
                  <a:cubicBezTo>
                    <a:pt x="2478" y="9693"/>
                    <a:pt x="2644" y="9884"/>
                    <a:pt x="2882" y="9884"/>
                  </a:cubicBezTo>
                  <a:lnTo>
                    <a:pt x="7217" y="9884"/>
                  </a:lnTo>
                  <a:cubicBezTo>
                    <a:pt x="7455" y="9884"/>
                    <a:pt x="7622" y="9693"/>
                    <a:pt x="7622" y="9455"/>
                  </a:cubicBezTo>
                  <a:lnTo>
                    <a:pt x="7622" y="4049"/>
                  </a:lnTo>
                  <a:close/>
                  <a:moveTo>
                    <a:pt x="2692" y="1"/>
                  </a:moveTo>
                  <a:cubicBezTo>
                    <a:pt x="2216" y="1"/>
                    <a:pt x="1811" y="382"/>
                    <a:pt x="1811" y="858"/>
                  </a:cubicBezTo>
                  <a:lnTo>
                    <a:pt x="1811" y="5073"/>
                  </a:lnTo>
                  <a:lnTo>
                    <a:pt x="501" y="5073"/>
                  </a:lnTo>
                  <a:cubicBezTo>
                    <a:pt x="239" y="5073"/>
                    <a:pt x="1" y="5335"/>
                    <a:pt x="1" y="5597"/>
                  </a:cubicBezTo>
                  <a:lnTo>
                    <a:pt x="1" y="6335"/>
                  </a:lnTo>
                  <a:cubicBezTo>
                    <a:pt x="1" y="6597"/>
                    <a:pt x="239" y="6835"/>
                    <a:pt x="501" y="6835"/>
                  </a:cubicBezTo>
                  <a:lnTo>
                    <a:pt x="834" y="6835"/>
                  </a:lnTo>
                  <a:cubicBezTo>
                    <a:pt x="930" y="6835"/>
                    <a:pt x="977" y="6788"/>
                    <a:pt x="977" y="6693"/>
                  </a:cubicBezTo>
                  <a:cubicBezTo>
                    <a:pt x="977" y="6597"/>
                    <a:pt x="930" y="6550"/>
                    <a:pt x="834" y="6550"/>
                  </a:cubicBezTo>
                  <a:lnTo>
                    <a:pt x="501" y="6550"/>
                  </a:lnTo>
                  <a:cubicBezTo>
                    <a:pt x="382" y="6550"/>
                    <a:pt x="334" y="6454"/>
                    <a:pt x="334" y="6359"/>
                  </a:cubicBezTo>
                  <a:lnTo>
                    <a:pt x="334" y="5621"/>
                  </a:lnTo>
                  <a:cubicBezTo>
                    <a:pt x="334" y="5502"/>
                    <a:pt x="430" y="5430"/>
                    <a:pt x="501" y="5430"/>
                  </a:cubicBezTo>
                  <a:lnTo>
                    <a:pt x="4764" y="5430"/>
                  </a:lnTo>
                  <a:cubicBezTo>
                    <a:pt x="4883" y="5430"/>
                    <a:pt x="4954" y="5526"/>
                    <a:pt x="4954" y="5621"/>
                  </a:cubicBezTo>
                  <a:lnTo>
                    <a:pt x="4954" y="6359"/>
                  </a:lnTo>
                  <a:cubicBezTo>
                    <a:pt x="4954" y="6478"/>
                    <a:pt x="4859" y="6550"/>
                    <a:pt x="4764" y="6550"/>
                  </a:cubicBezTo>
                  <a:lnTo>
                    <a:pt x="4526" y="6550"/>
                  </a:lnTo>
                  <a:cubicBezTo>
                    <a:pt x="4383" y="6550"/>
                    <a:pt x="4264" y="6669"/>
                    <a:pt x="4264" y="6812"/>
                  </a:cubicBezTo>
                  <a:lnTo>
                    <a:pt x="4264" y="7455"/>
                  </a:lnTo>
                  <a:lnTo>
                    <a:pt x="3311" y="6669"/>
                  </a:lnTo>
                  <a:cubicBezTo>
                    <a:pt x="3216" y="6573"/>
                    <a:pt x="3097" y="6550"/>
                    <a:pt x="2954" y="6550"/>
                  </a:cubicBezTo>
                  <a:lnTo>
                    <a:pt x="1525" y="6550"/>
                  </a:lnTo>
                  <a:cubicBezTo>
                    <a:pt x="1430" y="6550"/>
                    <a:pt x="1382" y="6597"/>
                    <a:pt x="1382" y="6693"/>
                  </a:cubicBezTo>
                  <a:cubicBezTo>
                    <a:pt x="1382" y="6788"/>
                    <a:pt x="1430" y="6835"/>
                    <a:pt x="1525" y="6835"/>
                  </a:cubicBezTo>
                  <a:lnTo>
                    <a:pt x="1787" y="6835"/>
                  </a:lnTo>
                  <a:lnTo>
                    <a:pt x="1787" y="9645"/>
                  </a:lnTo>
                  <a:cubicBezTo>
                    <a:pt x="1787" y="10122"/>
                    <a:pt x="2168" y="10503"/>
                    <a:pt x="2644" y="10503"/>
                  </a:cubicBezTo>
                  <a:lnTo>
                    <a:pt x="7407" y="10503"/>
                  </a:lnTo>
                  <a:cubicBezTo>
                    <a:pt x="7883" y="10503"/>
                    <a:pt x="8265" y="10122"/>
                    <a:pt x="8265" y="9645"/>
                  </a:cubicBezTo>
                  <a:lnTo>
                    <a:pt x="8265" y="4049"/>
                  </a:lnTo>
                  <a:lnTo>
                    <a:pt x="9622" y="4049"/>
                  </a:lnTo>
                  <a:cubicBezTo>
                    <a:pt x="9884" y="4049"/>
                    <a:pt x="10122" y="3811"/>
                    <a:pt x="10122" y="3525"/>
                  </a:cubicBezTo>
                  <a:lnTo>
                    <a:pt x="10122" y="2787"/>
                  </a:lnTo>
                  <a:cubicBezTo>
                    <a:pt x="10146" y="2525"/>
                    <a:pt x="9908" y="2287"/>
                    <a:pt x="9646" y="2287"/>
                  </a:cubicBezTo>
                  <a:lnTo>
                    <a:pt x="8312" y="2287"/>
                  </a:lnTo>
                  <a:lnTo>
                    <a:pt x="8312" y="858"/>
                  </a:lnTo>
                  <a:cubicBezTo>
                    <a:pt x="8312" y="382"/>
                    <a:pt x="7931" y="1"/>
                    <a:pt x="745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1" name="Google Shape;2361;p74"/>
          <p:cNvGrpSpPr/>
          <p:nvPr/>
        </p:nvGrpSpPr>
        <p:grpSpPr>
          <a:xfrm>
            <a:off x="1522783" y="3996055"/>
            <a:ext cx="521100" cy="520800"/>
            <a:chOff x="1493932" y="3996055"/>
            <a:chExt cx="521100" cy="520800"/>
          </a:xfrm>
        </p:grpSpPr>
        <p:sp>
          <p:nvSpPr>
            <p:cNvPr id="2362" name="Google Shape;2362;p74"/>
            <p:cNvSpPr/>
            <p:nvPr/>
          </p:nvSpPr>
          <p:spPr>
            <a:xfrm>
              <a:off x="1493932" y="399605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3" name="Google Shape;2363;p74"/>
            <p:cNvGrpSpPr/>
            <p:nvPr/>
          </p:nvGrpSpPr>
          <p:grpSpPr>
            <a:xfrm>
              <a:off x="1571715" y="4073689"/>
              <a:ext cx="365534" cy="365534"/>
              <a:chOff x="1478484" y="4158596"/>
              <a:chExt cx="365534" cy="365534"/>
            </a:xfrm>
          </p:grpSpPr>
          <p:sp>
            <p:nvSpPr>
              <p:cNvPr id="2364" name="Google Shape;2364;p74"/>
              <p:cNvSpPr/>
              <p:nvPr/>
            </p:nvSpPr>
            <p:spPr>
              <a:xfrm>
                <a:off x="1745963" y="4392867"/>
                <a:ext cx="60661" cy="85602"/>
              </a:xfrm>
              <a:custGeom>
                <a:rect b="b" l="l" r="r" t="t"/>
                <a:pathLst>
                  <a:path extrusionOk="0" h="2454" w="1739">
                    <a:moveTo>
                      <a:pt x="882" y="334"/>
                    </a:moveTo>
                    <a:cubicBezTo>
                      <a:pt x="1001" y="334"/>
                      <a:pt x="1120" y="358"/>
                      <a:pt x="1191" y="453"/>
                    </a:cubicBezTo>
                    <a:cubicBezTo>
                      <a:pt x="1286" y="548"/>
                      <a:pt x="1358" y="667"/>
                      <a:pt x="1358" y="786"/>
                    </a:cubicBezTo>
                    <a:cubicBezTo>
                      <a:pt x="1358" y="929"/>
                      <a:pt x="1286" y="1048"/>
                      <a:pt x="1167" y="1143"/>
                    </a:cubicBezTo>
                    <a:cubicBezTo>
                      <a:pt x="1072" y="1239"/>
                      <a:pt x="1001" y="1358"/>
                      <a:pt x="1001" y="1477"/>
                    </a:cubicBezTo>
                    <a:cubicBezTo>
                      <a:pt x="1001" y="1620"/>
                      <a:pt x="1048" y="1739"/>
                      <a:pt x="1191" y="1834"/>
                    </a:cubicBezTo>
                    <a:cubicBezTo>
                      <a:pt x="1310" y="1905"/>
                      <a:pt x="1405" y="2001"/>
                      <a:pt x="1429" y="2144"/>
                    </a:cubicBezTo>
                    <a:lnTo>
                      <a:pt x="358" y="2144"/>
                    </a:lnTo>
                    <a:cubicBezTo>
                      <a:pt x="405" y="2025"/>
                      <a:pt x="477" y="1905"/>
                      <a:pt x="596" y="1834"/>
                    </a:cubicBezTo>
                    <a:cubicBezTo>
                      <a:pt x="715" y="1739"/>
                      <a:pt x="810" y="1620"/>
                      <a:pt x="810" y="1477"/>
                    </a:cubicBezTo>
                    <a:cubicBezTo>
                      <a:pt x="786" y="1310"/>
                      <a:pt x="715" y="1191"/>
                      <a:pt x="643" y="1143"/>
                    </a:cubicBezTo>
                    <a:cubicBezTo>
                      <a:pt x="524" y="1048"/>
                      <a:pt x="453" y="905"/>
                      <a:pt x="453" y="762"/>
                    </a:cubicBezTo>
                    <a:cubicBezTo>
                      <a:pt x="477" y="548"/>
                      <a:pt x="667" y="358"/>
                      <a:pt x="882" y="334"/>
                    </a:cubicBezTo>
                    <a:close/>
                    <a:moveTo>
                      <a:pt x="786" y="0"/>
                    </a:moveTo>
                    <a:cubicBezTo>
                      <a:pt x="429" y="48"/>
                      <a:pt x="96" y="334"/>
                      <a:pt x="72" y="691"/>
                    </a:cubicBezTo>
                    <a:cubicBezTo>
                      <a:pt x="48" y="953"/>
                      <a:pt x="167" y="1191"/>
                      <a:pt x="358" y="1382"/>
                    </a:cubicBezTo>
                    <a:cubicBezTo>
                      <a:pt x="381" y="1405"/>
                      <a:pt x="381" y="1429"/>
                      <a:pt x="381" y="1477"/>
                    </a:cubicBezTo>
                    <a:cubicBezTo>
                      <a:pt x="477" y="1501"/>
                      <a:pt x="453" y="1524"/>
                      <a:pt x="429" y="1548"/>
                    </a:cubicBezTo>
                    <a:cubicBezTo>
                      <a:pt x="167" y="1715"/>
                      <a:pt x="0" y="2001"/>
                      <a:pt x="0" y="2310"/>
                    </a:cubicBezTo>
                    <a:cubicBezTo>
                      <a:pt x="0" y="2382"/>
                      <a:pt x="72" y="2453"/>
                      <a:pt x="167" y="2453"/>
                    </a:cubicBezTo>
                    <a:lnTo>
                      <a:pt x="1596" y="2453"/>
                    </a:lnTo>
                    <a:cubicBezTo>
                      <a:pt x="1667" y="2453"/>
                      <a:pt x="1739" y="2382"/>
                      <a:pt x="1739" y="2310"/>
                    </a:cubicBezTo>
                    <a:cubicBezTo>
                      <a:pt x="1739" y="2001"/>
                      <a:pt x="1596" y="1739"/>
                      <a:pt x="1310" y="1548"/>
                    </a:cubicBezTo>
                    <a:cubicBezTo>
                      <a:pt x="1286" y="1524"/>
                      <a:pt x="1263" y="1501"/>
                      <a:pt x="1263" y="1477"/>
                    </a:cubicBezTo>
                    <a:cubicBezTo>
                      <a:pt x="1263" y="1429"/>
                      <a:pt x="1286" y="1405"/>
                      <a:pt x="1286" y="1382"/>
                    </a:cubicBezTo>
                    <a:cubicBezTo>
                      <a:pt x="1477" y="1239"/>
                      <a:pt x="1596" y="1024"/>
                      <a:pt x="1596" y="786"/>
                    </a:cubicBezTo>
                    <a:cubicBezTo>
                      <a:pt x="1596" y="572"/>
                      <a:pt x="1501" y="358"/>
                      <a:pt x="1358" y="215"/>
                    </a:cubicBezTo>
                    <a:cubicBezTo>
                      <a:pt x="1191" y="72"/>
                      <a:pt x="1001" y="0"/>
                      <a:pt x="7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4"/>
              <p:cNvSpPr/>
              <p:nvPr/>
            </p:nvSpPr>
            <p:spPr>
              <a:xfrm>
                <a:off x="1672849" y="4253302"/>
                <a:ext cx="106357" cy="10011"/>
              </a:xfrm>
              <a:custGeom>
                <a:rect b="b" l="l" r="r" t="t"/>
                <a:pathLst>
                  <a:path extrusionOk="0" h="287" w="3049">
                    <a:moveTo>
                      <a:pt x="144" y="1"/>
                    </a:moveTo>
                    <a:cubicBezTo>
                      <a:pt x="48" y="1"/>
                      <a:pt x="1" y="48"/>
                      <a:pt x="1" y="143"/>
                    </a:cubicBezTo>
                    <a:cubicBezTo>
                      <a:pt x="1" y="239"/>
                      <a:pt x="48" y="286"/>
                      <a:pt x="144" y="286"/>
                    </a:cubicBezTo>
                    <a:lnTo>
                      <a:pt x="2906" y="286"/>
                    </a:lnTo>
                    <a:cubicBezTo>
                      <a:pt x="3001" y="286"/>
                      <a:pt x="3049" y="239"/>
                      <a:pt x="3049" y="143"/>
                    </a:cubicBezTo>
                    <a:cubicBezTo>
                      <a:pt x="3049" y="48"/>
                      <a:pt x="3001" y="1"/>
                      <a:pt x="29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4"/>
              <p:cNvSpPr/>
              <p:nvPr/>
            </p:nvSpPr>
            <p:spPr>
              <a:xfrm>
                <a:off x="1617212" y="4254139"/>
                <a:ext cx="41545" cy="10011"/>
              </a:xfrm>
              <a:custGeom>
                <a:rect b="b" l="l" r="r" t="t"/>
                <a:pathLst>
                  <a:path extrusionOk="0" h="287" w="1191">
                    <a:moveTo>
                      <a:pt x="167" y="0"/>
                    </a:moveTo>
                    <a:cubicBezTo>
                      <a:pt x="72" y="0"/>
                      <a:pt x="0" y="48"/>
                      <a:pt x="0" y="143"/>
                    </a:cubicBezTo>
                    <a:cubicBezTo>
                      <a:pt x="0" y="238"/>
                      <a:pt x="72" y="286"/>
                      <a:pt x="167" y="286"/>
                    </a:cubicBezTo>
                    <a:lnTo>
                      <a:pt x="1048" y="286"/>
                    </a:lnTo>
                    <a:cubicBezTo>
                      <a:pt x="1143" y="286"/>
                      <a:pt x="1191" y="238"/>
                      <a:pt x="1191" y="143"/>
                    </a:cubicBezTo>
                    <a:cubicBezTo>
                      <a:pt x="1191" y="48"/>
                      <a:pt x="1143" y="0"/>
                      <a:pt x="10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4"/>
              <p:cNvSpPr/>
              <p:nvPr/>
            </p:nvSpPr>
            <p:spPr>
              <a:xfrm>
                <a:off x="1617212" y="4274057"/>
                <a:ext cx="161994" cy="10011"/>
              </a:xfrm>
              <a:custGeom>
                <a:rect b="b" l="l" r="r" t="t"/>
                <a:pathLst>
                  <a:path extrusionOk="0" h="287" w="4644">
                    <a:moveTo>
                      <a:pt x="167" y="1"/>
                    </a:moveTo>
                    <a:cubicBezTo>
                      <a:pt x="72" y="1"/>
                      <a:pt x="0" y="48"/>
                      <a:pt x="0" y="144"/>
                    </a:cubicBezTo>
                    <a:cubicBezTo>
                      <a:pt x="0" y="239"/>
                      <a:pt x="72" y="287"/>
                      <a:pt x="167" y="287"/>
                    </a:cubicBezTo>
                    <a:lnTo>
                      <a:pt x="4501" y="287"/>
                    </a:lnTo>
                    <a:cubicBezTo>
                      <a:pt x="4596" y="287"/>
                      <a:pt x="4644" y="239"/>
                      <a:pt x="4644" y="144"/>
                    </a:cubicBezTo>
                    <a:cubicBezTo>
                      <a:pt x="4644" y="48"/>
                      <a:pt x="4596" y="1"/>
                      <a:pt x="45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4"/>
              <p:cNvSpPr/>
              <p:nvPr/>
            </p:nvSpPr>
            <p:spPr>
              <a:xfrm>
                <a:off x="1716069" y="4293173"/>
                <a:ext cx="63137" cy="10848"/>
              </a:xfrm>
              <a:custGeom>
                <a:rect b="b" l="l" r="r" t="t"/>
                <a:pathLst>
                  <a:path extrusionOk="0" h="311" w="1810">
                    <a:moveTo>
                      <a:pt x="143" y="1"/>
                    </a:moveTo>
                    <a:cubicBezTo>
                      <a:pt x="72" y="1"/>
                      <a:pt x="0" y="72"/>
                      <a:pt x="0" y="167"/>
                    </a:cubicBezTo>
                    <a:cubicBezTo>
                      <a:pt x="0" y="239"/>
                      <a:pt x="72" y="310"/>
                      <a:pt x="143" y="310"/>
                    </a:cubicBezTo>
                    <a:lnTo>
                      <a:pt x="1667" y="310"/>
                    </a:lnTo>
                    <a:cubicBezTo>
                      <a:pt x="1762" y="310"/>
                      <a:pt x="1810" y="239"/>
                      <a:pt x="1810" y="167"/>
                    </a:cubicBezTo>
                    <a:cubicBezTo>
                      <a:pt x="1810" y="72"/>
                      <a:pt x="1762" y="1"/>
                      <a:pt x="16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4"/>
              <p:cNvSpPr/>
              <p:nvPr/>
            </p:nvSpPr>
            <p:spPr>
              <a:xfrm>
                <a:off x="1617212" y="4293173"/>
                <a:ext cx="84764" cy="10848"/>
              </a:xfrm>
              <a:custGeom>
                <a:rect b="b" l="l" r="r" t="t"/>
                <a:pathLst>
                  <a:path extrusionOk="0" h="311" w="2430">
                    <a:moveTo>
                      <a:pt x="167" y="1"/>
                    </a:moveTo>
                    <a:cubicBezTo>
                      <a:pt x="72" y="1"/>
                      <a:pt x="0" y="72"/>
                      <a:pt x="0" y="167"/>
                    </a:cubicBezTo>
                    <a:cubicBezTo>
                      <a:pt x="0" y="239"/>
                      <a:pt x="72" y="310"/>
                      <a:pt x="167" y="310"/>
                    </a:cubicBezTo>
                    <a:lnTo>
                      <a:pt x="2263" y="310"/>
                    </a:lnTo>
                    <a:cubicBezTo>
                      <a:pt x="2358" y="310"/>
                      <a:pt x="2429" y="239"/>
                      <a:pt x="2429" y="167"/>
                    </a:cubicBezTo>
                    <a:cubicBezTo>
                      <a:pt x="2429" y="72"/>
                      <a:pt x="2358" y="1"/>
                      <a:pt x="22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4"/>
              <p:cNvSpPr/>
              <p:nvPr/>
            </p:nvSpPr>
            <p:spPr>
              <a:xfrm>
                <a:off x="1590631" y="4232547"/>
                <a:ext cx="216830" cy="125472"/>
              </a:xfrm>
              <a:custGeom>
                <a:rect b="b" l="l" r="r" t="t"/>
                <a:pathLst>
                  <a:path extrusionOk="0" h="3597" w="6216">
                    <a:moveTo>
                      <a:pt x="476" y="0"/>
                    </a:moveTo>
                    <a:cubicBezTo>
                      <a:pt x="191" y="0"/>
                      <a:pt x="0" y="191"/>
                      <a:pt x="0" y="476"/>
                    </a:cubicBezTo>
                    <a:lnTo>
                      <a:pt x="0" y="2167"/>
                    </a:lnTo>
                    <a:cubicBezTo>
                      <a:pt x="0" y="2429"/>
                      <a:pt x="191" y="2644"/>
                      <a:pt x="476" y="2644"/>
                    </a:cubicBezTo>
                    <a:lnTo>
                      <a:pt x="643" y="2644"/>
                    </a:lnTo>
                    <a:lnTo>
                      <a:pt x="643" y="3334"/>
                    </a:lnTo>
                    <a:cubicBezTo>
                      <a:pt x="643" y="3406"/>
                      <a:pt x="715" y="3525"/>
                      <a:pt x="786" y="3572"/>
                    </a:cubicBezTo>
                    <a:cubicBezTo>
                      <a:pt x="834" y="3596"/>
                      <a:pt x="857" y="3596"/>
                      <a:pt x="929" y="3596"/>
                    </a:cubicBezTo>
                    <a:cubicBezTo>
                      <a:pt x="976" y="3596"/>
                      <a:pt x="1048" y="3572"/>
                      <a:pt x="1096" y="3525"/>
                    </a:cubicBezTo>
                    <a:lnTo>
                      <a:pt x="2072" y="2691"/>
                    </a:lnTo>
                    <a:cubicBezTo>
                      <a:pt x="2120" y="2667"/>
                      <a:pt x="2167" y="2644"/>
                      <a:pt x="2191" y="2644"/>
                    </a:cubicBezTo>
                    <a:lnTo>
                      <a:pt x="5739" y="2644"/>
                    </a:lnTo>
                    <a:cubicBezTo>
                      <a:pt x="6001" y="2644"/>
                      <a:pt x="6216" y="2429"/>
                      <a:pt x="6216" y="2167"/>
                    </a:cubicBezTo>
                    <a:lnTo>
                      <a:pt x="6216" y="476"/>
                    </a:lnTo>
                    <a:cubicBezTo>
                      <a:pt x="6216" y="191"/>
                      <a:pt x="6001" y="0"/>
                      <a:pt x="5739" y="0"/>
                    </a:cubicBezTo>
                    <a:lnTo>
                      <a:pt x="4144" y="0"/>
                    </a:lnTo>
                    <a:cubicBezTo>
                      <a:pt x="4049" y="0"/>
                      <a:pt x="3977" y="48"/>
                      <a:pt x="3977" y="143"/>
                    </a:cubicBezTo>
                    <a:cubicBezTo>
                      <a:pt x="3977" y="238"/>
                      <a:pt x="4049" y="286"/>
                      <a:pt x="4144" y="286"/>
                    </a:cubicBezTo>
                    <a:lnTo>
                      <a:pt x="5739" y="286"/>
                    </a:lnTo>
                    <a:cubicBezTo>
                      <a:pt x="5835" y="286"/>
                      <a:pt x="5930" y="381"/>
                      <a:pt x="5930" y="476"/>
                    </a:cubicBezTo>
                    <a:lnTo>
                      <a:pt x="5930" y="2167"/>
                    </a:lnTo>
                    <a:cubicBezTo>
                      <a:pt x="5930" y="2263"/>
                      <a:pt x="5835" y="2334"/>
                      <a:pt x="5739" y="2334"/>
                    </a:cubicBezTo>
                    <a:lnTo>
                      <a:pt x="2167" y="2334"/>
                    </a:lnTo>
                    <a:cubicBezTo>
                      <a:pt x="2048" y="2334"/>
                      <a:pt x="1929" y="2382"/>
                      <a:pt x="1834" y="2453"/>
                    </a:cubicBezTo>
                    <a:lnTo>
                      <a:pt x="953" y="3239"/>
                    </a:lnTo>
                    <a:lnTo>
                      <a:pt x="953" y="2620"/>
                    </a:lnTo>
                    <a:cubicBezTo>
                      <a:pt x="953" y="2453"/>
                      <a:pt x="834" y="2334"/>
                      <a:pt x="691" y="2334"/>
                    </a:cubicBezTo>
                    <a:lnTo>
                      <a:pt x="476" y="2334"/>
                    </a:lnTo>
                    <a:cubicBezTo>
                      <a:pt x="381" y="2334"/>
                      <a:pt x="286" y="2263"/>
                      <a:pt x="286" y="2167"/>
                    </a:cubicBezTo>
                    <a:lnTo>
                      <a:pt x="286" y="476"/>
                    </a:lnTo>
                    <a:cubicBezTo>
                      <a:pt x="286" y="381"/>
                      <a:pt x="381" y="286"/>
                      <a:pt x="476" y="286"/>
                    </a:cubicBezTo>
                    <a:lnTo>
                      <a:pt x="3429" y="286"/>
                    </a:lnTo>
                    <a:cubicBezTo>
                      <a:pt x="3501" y="286"/>
                      <a:pt x="3572" y="238"/>
                      <a:pt x="3572" y="143"/>
                    </a:cubicBezTo>
                    <a:cubicBezTo>
                      <a:pt x="3572" y="48"/>
                      <a:pt x="3501" y="0"/>
                      <a:pt x="34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4"/>
              <p:cNvSpPr/>
              <p:nvPr/>
            </p:nvSpPr>
            <p:spPr>
              <a:xfrm>
                <a:off x="1478484" y="4158596"/>
                <a:ext cx="365534" cy="365534"/>
              </a:xfrm>
              <a:custGeom>
                <a:rect b="b" l="l" r="r" t="t"/>
                <a:pathLst>
                  <a:path extrusionOk="0" h="10479" w="10479">
                    <a:moveTo>
                      <a:pt x="10002" y="334"/>
                    </a:moveTo>
                    <a:cubicBezTo>
                      <a:pt x="10097" y="334"/>
                      <a:pt x="10169" y="406"/>
                      <a:pt x="10169" y="501"/>
                    </a:cubicBezTo>
                    <a:lnTo>
                      <a:pt x="10169" y="1358"/>
                    </a:lnTo>
                    <a:lnTo>
                      <a:pt x="286" y="1358"/>
                    </a:lnTo>
                    <a:lnTo>
                      <a:pt x="286" y="501"/>
                    </a:lnTo>
                    <a:cubicBezTo>
                      <a:pt x="286" y="406"/>
                      <a:pt x="381" y="334"/>
                      <a:pt x="476" y="334"/>
                    </a:cubicBezTo>
                    <a:close/>
                    <a:moveTo>
                      <a:pt x="476" y="1"/>
                    </a:moveTo>
                    <a:cubicBezTo>
                      <a:pt x="214" y="1"/>
                      <a:pt x="0" y="215"/>
                      <a:pt x="0" y="477"/>
                    </a:cubicBezTo>
                    <a:lnTo>
                      <a:pt x="0" y="7645"/>
                    </a:lnTo>
                    <a:cubicBezTo>
                      <a:pt x="0" y="7740"/>
                      <a:pt x="48" y="7788"/>
                      <a:pt x="143" y="7788"/>
                    </a:cubicBezTo>
                    <a:cubicBezTo>
                      <a:pt x="238" y="7788"/>
                      <a:pt x="286" y="7740"/>
                      <a:pt x="286" y="7645"/>
                    </a:cubicBezTo>
                    <a:lnTo>
                      <a:pt x="286" y="1668"/>
                    </a:lnTo>
                    <a:lnTo>
                      <a:pt x="10169" y="1668"/>
                    </a:lnTo>
                    <a:lnTo>
                      <a:pt x="10169" y="10003"/>
                    </a:lnTo>
                    <a:cubicBezTo>
                      <a:pt x="10169" y="10098"/>
                      <a:pt x="10097" y="10169"/>
                      <a:pt x="10002" y="10169"/>
                    </a:cubicBezTo>
                    <a:lnTo>
                      <a:pt x="476" y="10169"/>
                    </a:lnTo>
                    <a:cubicBezTo>
                      <a:pt x="381" y="10169"/>
                      <a:pt x="286" y="10098"/>
                      <a:pt x="286" y="10003"/>
                    </a:cubicBezTo>
                    <a:lnTo>
                      <a:pt x="286" y="8360"/>
                    </a:lnTo>
                    <a:cubicBezTo>
                      <a:pt x="286" y="8264"/>
                      <a:pt x="238" y="8217"/>
                      <a:pt x="143" y="8217"/>
                    </a:cubicBezTo>
                    <a:cubicBezTo>
                      <a:pt x="48" y="8217"/>
                      <a:pt x="0" y="8264"/>
                      <a:pt x="0" y="8360"/>
                    </a:cubicBezTo>
                    <a:lnTo>
                      <a:pt x="0" y="10003"/>
                    </a:lnTo>
                    <a:cubicBezTo>
                      <a:pt x="0" y="10265"/>
                      <a:pt x="214" y="10479"/>
                      <a:pt x="476" y="10479"/>
                    </a:cubicBezTo>
                    <a:lnTo>
                      <a:pt x="10002" y="10479"/>
                    </a:lnTo>
                    <a:cubicBezTo>
                      <a:pt x="10264" y="10479"/>
                      <a:pt x="10479" y="10265"/>
                      <a:pt x="10479" y="10003"/>
                    </a:cubicBezTo>
                    <a:lnTo>
                      <a:pt x="10479" y="477"/>
                    </a:lnTo>
                    <a:cubicBezTo>
                      <a:pt x="10479" y="215"/>
                      <a:pt x="10264" y="1"/>
                      <a:pt x="100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4"/>
              <p:cNvSpPr/>
              <p:nvPr/>
            </p:nvSpPr>
            <p:spPr>
              <a:xfrm>
                <a:off x="1507541" y="4182700"/>
                <a:ext cx="11686" cy="10011"/>
              </a:xfrm>
              <a:custGeom>
                <a:rect b="b" l="l" r="r" t="t"/>
                <a:pathLst>
                  <a:path extrusionOk="0" h="287" w="335">
                    <a:moveTo>
                      <a:pt x="144" y="0"/>
                    </a:moveTo>
                    <a:cubicBezTo>
                      <a:pt x="48" y="0"/>
                      <a:pt x="1" y="48"/>
                      <a:pt x="1" y="143"/>
                    </a:cubicBezTo>
                    <a:cubicBezTo>
                      <a:pt x="1" y="238"/>
                      <a:pt x="48" y="286"/>
                      <a:pt x="144" y="286"/>
                    </a:cubicBezTo>
                    <a:cubicBezTo>
                      <a:pt x="239" y="286"/>
                      <a:pt x="286" y="238"/>
                      <a:pt x="286" y="143"/>
                    </a:cubicBezTo>
                    <a:cubicBezTo>
                      <a:pt x="334" y="48"/>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4"/>
              <p:cNvSpPr/>
              <p:nvPr/>
            </p:nvSpPr>
            <p:spPr>
              <a:xfrm>
                <a:off x="1531645" y="4182700"/>
                <a:ext cx="10011" cy="10011"/>
              </a:xfrm>
              <a:custGeom>
                <a:rect b="b" l="l" r="r" t="t"/>
                <a:pathLst>
                  <a:path extrusionOk="0" h="287" w="287">
                    <a:moveTo>
                      <a:pt x="143" y="0"/>
                    </a:moveTo>
                    <a:cubicBezTo>
                      <a:pt x="48" y="0"/>
                      <a:pt x="0" y="48"/>
                      <a:pt x="0" y="143"/>
                    </a:cubicBezTo>
                    <a:cubicBezTo>
                      <a:pt x="0" y="238"/>
                      <a:pt x="48" y="286"/>
                      <a:pt x="143" y="286"/>
                    </a:cubicBezTo>
                    <a:cubicBezTo>
                      <a:pt x="238" y="286"/>
                      <a:pt x="286" y="238"/>
                      <a:pt x="286" y="143"/>
                    </a:cubicBezTo>
                    <a:cubicBezTo>
                      <a:pt x="286" y="48"/>
                      <a:pt x="238"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4"/>
              <p:cNvSpPr/>
              <p:nvPr/>
            </p:nvSpPr>
            <p:spPr>
              <a:xfrm>
                <a:off x="1554074" y="4182700"/>
                <a:ext cx="10814" cy="10011"/>
              </a:xfrm>
              <a:custGeom>
                <a:rect b="b" l="l" r="r" t="t"/>
                <a:pathLst>
                  <a:path extrusionOk="0" h="287" w="310">
                    <a:moveTo>
                      <a:pt x="143" y="0"/>
                    </a:moveTo>
                    <a:cubicBezTo>
                      <a:pt x="48" y="0"/>
                      <a:pt x="0" y="48"/>
                      <a:pt x="0" y="143"/>
                    </a:cubicBezTo>
                    <a:cubicBezTo>
                      <a:pt x="0" y="238"/>
                      <a:pt x="48" y="286"/>
                      <a:pt x="143" y="286"/>
                    </a:cubicBezTo>
                    <a:cubicBezTo>
                      <a:pt x="238" y="286"/>
                      <a:pt x="310" y="238"/>
                      <a:pt x="310" y="143"/>
                    </a:cubicBezTo>
                    <a:cubicBezTo>
                      <a:pt x="310" y="48"/>
                      <a:pt x="238"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4"/>
              <p:cNvSpPr/>
              <p:nvPr/>
            </p:nvSpPr>
            <p:spPr>
              <a:xfrm>
                <a:off x="1515006" y="4252465"/>
                <a:ext cx="59858" cy="85602"/>
              </a:xfrm>
              <a:custGeom>
                <a:rect b="b" l="l" r="r" t="t"/>
                <a:pathLst>
                  <a:path extrusionOk="0" h="2454" w="1716">
                    <a:moveTo>
                      <a:pt x="882" y="334"/>
                    </a:moveTo>
                    <a:cubicBezTo>
                      <a:pt x="1096" y="382"/>
                      <a:pt x="1263" y="525"/>
                      <a:pt x="1311" y="763"/>
                    </a:cubicBezTo>
                    <a:cubicBezTo>
                      <a:pt x="1311" y="906"/>
                      <a:pt x="1239" y="1049"/>
                      <a:pt x="1120" y="1144"/>
                    </a:cubicBezTo>
                    <a:cubicBezTo>
                      <a:pt x="1025" y="1239"/>
                      <a:pt x="954" y="1358"/>
                      <a:pt x="954" y="1477"/>
                    </a:cubicBezTo>
                    <a:cubicBezTo>
                      <a:pt x="954" y="1620"/>
                      <a:pt x="1001" y="1739"/>
                      <a:pt x="1144" y="1834"/>
                    </a:cubicBezTo>
                    <a:cubicBezTo>
                      <a:pt x="1263" y="1930"/>
                      <a:pt x="1358" y="2001"/>
                      <a:pt x="1382" y="2168"/>
                    </a:cubicBezTo>
                    <a:lnTo>
                      <a:pt x="311" y="2168"/>
                    </a:lnTo>
                    <a:cubicBezTo>
                      <a:pt x="358" y="2049"/>
                      <a:pt x="430" y="1930"/>
                      <a:pt x="549" y="1834"/>
                    </a:cubicBezTo>
                    <a:cubicBezTo>
                      <a:pt x="668" y="1739"/>
                      <a:pt x="763" y="1620"/>
                      <a:pt x="763" y="1477"/>
                    </a:cubicBezTo>
                    <a:cubicBezTo>
                      <a:pt x="763" y="1334"/>
                      <a:pt x="715" y="1215"/>
                      <a:pt x="596" y="1144"/>
                    </a:cubicBezTo>
                    <a:cubicBezTo>
                      <a:pt x="477" y="1049"/>
                      <a:pt x="406" y="929"/>
                      <a:pt x="406" y="787"/>
                    </a:cubicBezTo>
                    <a:cubicBezTo>
                      <a:pt x="406" y="667"/>
                      <a:pt x="477" y="548"/>
                      <a:pt x="549" y="453"/>
                    </a:cubicBezTo>
                    <a:cubicBezTo>
                      <a:pt x="644" y="382"/>
                      <a:pt x="763" y="334"/>
                      <a:pt x="882" y="334"/>
                    </a:cubicBezTo>
                    <a:close/>
                    <a:moveTo>
                      <a:pt x="858" y="1"/>
                    </a:moveTo>
                    <a:cubicBezTo>
                      <a:pt x="644" y="1"/>
                      <a:pt x="430" y="72"/>
                      <a:pt x="287" y="215"/>
                    </a:cubicBezTo>
                    <a:cubicBezTo>
                      <a:pt x="144" y="358"/>
                      <a:pt x="49" y="572"/>
                      <a:pt x="49" y="787"/>
                    </a:cubicBezTo>
                    <a:cubicBezTo>
                      <a:pt x="49" y="1025"/>
                      <a:pt x="168" y="1263"/>
                      <a:pt x="358" y="1382"/>
                    </a:cubicBezTo>
                    <a:cubicBezTo>
                      <a:pt x="382" y="1406"/>
                      <a:pt x="382" y="1430"/>
                      <a:pt x="382" y="1477"/>
                    </a:cubicBezTo>
                    <a:cubicBezTo>
                      <a:pt x="477" y="1501"/>
                      <a:pt x="430" y="1525"/>
                      <a:pt x="406" y="1572"/>
                    </a:cubicBezTo>
                    <a:cubicBezTo>
                      <a:pt x="144" y="1715"/>
                      <a:pt x="1" y="2001"/>
                      <a:pt x="1" y="2311"/>
                    </a:cubicBezTo>
                    <a:cubicBezTo>
                      <a:pt x="1" y="2406"/>
                      <a:pt x="49" y="2454"/>
                      <a:pt x="144" y="2454"/>
                    </a:cubicBezTo>
                    <a:lnTo>
                      <a:pt x="1573" y="2454"/>
                    </a:lnTo>
                    <a:cubicBezTo>
                      <a:pt x="1668" y="2454"/>
                      <a:pt x="1716" y="2406"/>
                      <a:pt x="1716" y="2311"/>
                    </a:cubicBezTo>
                    <a:cubicBezTo>
                      <a:pt x="1716" y="2001"/>
                      <a:pt x="1573" y="1739"/>
                      <a:pt x="1311" y="1572"/>
                    </a:cubicBezTo>
                    <a:cubicBezTo>
                      <a:pt x="1263" y="1525"/>
                      <a:pt x="1239" y="1501"/>
                      <a:pt x="1239" y="1477"/>
                    </a:cubicBezTo>
                    <a:cubicBezTo>
                      <a:pt x="1239" y="1453"/>
                      <a:pt x="1263" y="1406"/>
                      <a:pt x="1263" y="1382"/>
                    </a:cubicBezTo>
                    <a:cubicBezTo>
                      <a:pt x="1477" y="1239"/>
                      <a:pt x="1597" y="977"/>
                      <a:pt x="1573" y="691"/>
                    </a:cubicBezTo>
                    <a:cubicBezTo>
                      <a:pt x="1549" y="334"/>
                      <a:pt x="1239" y="48"/>
                      <a:pt x="8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4"/>
              <p:cNvSpPr/>
              <p:nvPr/>
            </p:nvSpPr>
            <p:spPr>
              <a:xfrm>
                <a:off x="1515006" y="4372914"/>
                <a:ext cx="217702" cy="126310"/>
              </a:xfrm>
              <a:custGeom>
                <a:rect b="b" l="l" r="r" t="t"/>
                <a:pathLst>
                  <a:path extrusionOk="0" h="3621" w="6241">
                    <a:moveTo>
                      <a:pt x="5764" y="287"/>
                    </a:moveTo>
                    <a:cubicBezTo>
                      <a:pt x="5859" y="287"/>
                      <a:pt x="5931" y="382"/>
                      <a:pt x="5931" y="453"/>
                    </a:cubicBezTo>
                    <a:lnTo>
                      <a:pt x="5931" y="2168"/>
                    </a:lnTo>
                    <a:cubicBezTo>
                      <a:pt x="5931" y="2239"/>
                      <a:pt x="5859" y="2335"/>
                      <a:pt x="5764" y="2335"/>
                    </a:cubicBezTo>
                    <a:lnTo>
                      <a:pt x="5526" y="2335"/>
                    </a:lnTo>
                    <a:cubicBezTo>
                      <a:pt x="5383" y="2335"/>
                      <a:pt x="5264" y="2454"/>
                      <a:pt x="5264" y="2597"/>
                    </a:cubicBezTo>
                    <a:lnTo>
                      <a:pt x="5264" y="3240"/>
                    </a:lnTo>
                    <a:lnTo>
                      <a:pt x="4359" y="2454"/>
                    </a:lnTo>
                    <a:cubicBezTo>
                      <a:pt x="4288" y="2358"/>
                      <a:pt x="4169" y="2335"/>
                      <a:pt x="4049" y="2335"/>
                    </a:cubicBezTo>
                    <a:lnTo>
                      <a:pt x="501" y="2335"/>
                    </a:lnTo>
                    <a:cubicBezTo>
                      <a:pt x="406" y="2335"/>
                      <a:pt x="311" y="2239"/>
                      <a:pt x="311" y="2168"/>
                    </a:cubicBezTo>
                    <a:lnTo>
                      <a:pt x="311" y="453"/>
                    </a:lnTo>
                    <a:cubicBezTo>
                      <a:pt x="311" y="382"/>
                      <a:pt x="406" y="287"/>
                      <a:pt x="501" y="287"/>
                    </a:cubicBezTo>
                    <a:close/>
                    <a:moveTo>
                      <a:pt x="501" y="1"/>
                    </a:moveTo>
                    <a:cubicBezTo>
                      <a:pt x="239" y="1"/>
                      <a:pt x="25" y="215"/>
                      <a:pt x="25" y="477"/>
                    </a:cubicBezTo>
                    <a:lnTo>
                      <a:pt x="25" y="2192"/>
                    </a:lnTo>
                    <a:lnTo>
                      <a:pt x="1" y="2192"/>
                    </a:lnTo>
                    <a:cubicBezTo>
                      <a:pt x="1" y="2454"/>
                      <a:pt x="191" y="2668"/>
                      <a:pt x="477" y="2668"/>
                    </a:cubicBezTo>
                    <a:lnTo>
                      <a:pt x="4049" y="2668"/>
                    </a:lnTo>
                    <a:cubicBezTo>
                      <a:pt x="4097" y="2668"/>
                      <a:pt x="4121" y="2692"/>
                      <a:pt x="4169" y="2716"/>
                    </a:cubicBezTo>
                    <a:lnTo>
                      <a:pt x="5145" y="3549"/>
                    </a:lnTo>
                    <a:cubicBezTo>
                      <a:pt x="5193" y="3597"/>
                      <a:pt x="5264" y="3621"/>
                      <a:pt x="5312" y="3621"/>
                    </a:cubicBezTo>
                    <a:cubicBezTo>
                      <a:pt x="5359" y="3621"/>
                      <a:pt x="5407" y="3621"/>
                      <a:pt x="5431" y="3597"/>
                    </a:cubicBezTo>
                    <a:cubicBezTo>
                      <a:pt x="5526" y="3549"/>
                      <a:pt x="5597" y="3430"/>
                      <a:pt x="5597" y="3359"/>
                    </a:cubicBezTo>
                    <a:lnTo>
                      <a:pt x="5597" y="2668"/>
                    </a:lnTo>
                    <a:lnTo>
                      <a:pt x="5764" y="2668"/>
                    </a:lnTo>
                    <a:cubicBezTo>
                      <a:pt x="6026" y="2668"/>
                      <a:pt x="6240" y="2454"/>
                      <a:pt x="6240" y="2192"/>
                    </a:cubicBezTo>
                    <a:lnTo>
                      <a:pt x="6240" y="477"/>
                    </a:lnTo>
                    <a:cubicBezTo>
                      <a:pt x="6240" y="215"/>
                      <a:pt x="6026" y="1"/>
                      <a:pt x="57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4"/>
              <p:cNvSpPr/>
              <p:nvPr/>
            </p:nvSpPr>
            <p:spPr>
              <a:xfrm>
                <a:off x="1632979" y="4395344"/>
                <a:ext cx="40743" cy="46847"/>
              </a:xfrm>
              <a:custGeom>
                <a:rect b="b" l="l" r="r" t="t"/>
                <a:pathLst>
                  <a:path extrusionOk="0" h="1343" w="1168">
                    <a:moveTo>
                      <a:pt x="596" y="572"/>
                    </a:moveTo>
                    <a:lnTo>
                      <a:pt x="691" y="763"/>
                    </a:lnTo>
                    <a:lnTo>
                      <a:pt x="501" y="763"/>
                    </a:lnTo>
                    <a:lnTo>
                      <a:pt x="596" y="572"/>
                    </a:lnTo>
                    <a:close/>
                    <a:moveTo>
                      <a:pt x="596" y="1"/>
                    </a:moveTo>
                    <a:cubicBezTo>
                      <a:pt x="525" y="1"/>
                      <a:pt x="453" y="25"/>
                      <a:pt x="453" y="120"/>
                    </a:cubicBezTo>
                    <a:lnTo>
                      <a:pt x="48" y="1120"/>
                    </a:lnTo>
                    <a:cubicBezTo>
                      <a:pt x="1" y="1215"/>
                      <a:pt x="72" y="1311"/>
                      <a:pt x="120" y="1334"/>
                    </a:cubicBezTo>
                    <a:lnTo>
                      <a:pt x="167" y="1334"/>
                    </a:lnTo>
                    <a:cubicBezTo>
                      <a:pt x="239" y="1334"/>
                      <a:pt x="310" y="1311"/>
                      <a:pt x="334" y="1239"/>
                    </a:cubicBezTo>
                    <a:lnTo>
                      <a:pt x="382" y="1096"/>
                    </a:lnTo>
                    <a:lnTo>
                      <a:pt x="763" y="1096"/>
                    </a:lnTo>
                    <a:lnTo>
                      <a:pt x="834" y="1239"/>
                    </a:lnTo>
                    <a:cubicBezTo>
                      <a:pt x="852" y="1312"/>
                      <a:pt x="912" y="1343"/>
                      <a:pt x="982" y="1343"/>
                    </a:cubicBezTo>
                    <a:cubicBezTo>
                      <a:pt x="1003" y="1343"/>
                      <a:pt x="1026" y="1340"/>
                      <a:pt x="1048" y="1334"/>
                    </a:cubicBezTo>
                    <a:cubicBezTo>
                      <a:pt x="1120" y="1311"/>
                      <a:pt x="1168" y="1215"/>
                      <a:pt x="1120" y="1120"/>
                    </a:cubicBezTo>
                    <a:lnTo>
                      <a:pt x="739" y="120"/>
                    </a:lnTo>
                    <a:cubicBezTo>
                      <a:pt x="715" y="48"/>
                      <a:pt x="644" y="1"/>
                      <a:pt x="5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4"/>
              <p:cNvSpPr/>
              <p:nvPr/>
            </p:nvSpPr>
            <p:spPr>
              <a:xfrm>
                <a:off x="1594782" y="4395344"/>
                <a:ext cx="32406" cy="46568"/>
              </a:xfrm>
              <a:custGeom>
                <a:rect b="b" l="l" r="r" t="t"/>
                <a:pathLst>
                  <a:path extrusionOk="0" h="1335" w="929">
                    <a:moveTo>
                      <a:pt x="143" y="1"/>
                    </a:moveTo>
                    <a:cubicBezTo>
                      <a:pt x="48" y="1"/>
                      <a:pt x="0" y="48"/>
                      <a:pt x="0" y="144"/>
                    </a:cubicBezTo>
                    <a:lnTo>
                      <a:pt x="0" y="1168"/>
                    </a:lnTo>
                    <a:cubicBezTo>
                      <a:pt x="0" y="1287"/>
                      <a:pt x="48" y="1334"/>
                      <a:pt x="143" y="1334"/>
                    </a:cubicBezTo>
                    <a:cubicBezTo>
                      <a:pt x="238" y="1334"/>
                      <a:pt x="286" y="1287"/>
                      <a:pt x="286" y="1191"/>
                    </a:cubicBezTo>
                    <a:lnTo>
                      <a:pt x="286" y="977"/>
                    </a:lnTo>
                    <a:lnTo>
                      <a:pt x="619" y="1287"/>
                    </a:lnTo>
                    <a:cubicBezTo>
                      <a:pt x="643" y="1311"/>
                      <a:pt x="667" y="1311"/>
                      <a:pt x="738" y="1311"/>
                    </a:cubicBezTo>
                    <a:cubicBezTo>
                      <a:pt x="762" y="1311"/>
                      <a:pt x="834" y="1287"/>
                      <a:pt x="857" y="1239"/>
                    </a:cubicBezTo>
                    <a:cubicBezTo>
                      <a:pt x="929" y="1191"/>
                      <a:pt x="929" y="1096"/>
                      <a:pt x="857" y="1049"/>
                    </a:cubicBezTo>
                    <a:lnTo>
                      <a:pt x="405" y="620"/>
                    </a:lnTo>
                    <a:lnTo>
                      <a:pt x="810" y="263"/>
                    </a:lnTo>
                    <a:cubicBezTo>
                      <a:pt x="857" y="215"/>
                      <a:pt x="857" y="120"/>
                      <a:pt x="810" y="48"/>
                    </a:cubicBezTo>
                    <a:cubicBezTo>
                      <a:pt x="774" y="25"/>
                      <a:pt x="732" y="13"/>
                      <a:pt x="694" y="13"/>
                    </a:cubicBezTo>
                    <a:cubicBezTo>
                      <a:pt x="655" y="13"/>
                      <a:pt x="619" y="25"/>
                      <a:pt x="596" y="48"/>
                    </a:cubicBezTo>
                    <a:lnTo>
                      <a:pt x="286" y="334"/>
                    </a:lnTo>
                    <a:lnTo>
                      <a:pt x="286" y="144"/>
                    </a:lnTo>
                    <a:cubicBezTo>
                      <a:pt x="286" y="48"/>
                      <a:pt x="238" y="1"/>
                      <a:pt x="1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4"/>
              <p:cNvSpPr/>
              <p:nvPr/>
            </p:nvSpPr>
            <p:spPr>
              <a:xfrm>
                <a:off x="1673686" y="4396181"/>
                <a:ext cx="34917" cy="45731"/>
              </a:xfrm>
              <a:custGeom>
                <a:rect b="b" l="l" r="r" t="t"/>
                <a:pathLst>
                  <a:path extrusionOk="0" h="1311" w="1001">
                    <a:moveTo>
                      <a:pt x="816" y="1"/>
                    </a:moveTo>
                    <a:cubicBezTo>
                      <a:pt x="765" y="1"/>
                      <a:pt x="707" y="32"/>
                      <a:pt x="691" y="96"/>
                    </a:cubicBezTo>
                    <a:lnTo>
                      <a:pt x="501" y="382"/>
                    </a:lnTo>
                    <a:lnTo>
                      <a:pt x="286" y="96"/>
                    </a:lnTo>
                    <a:cubicBezTo>
                      <a:pt x="251" y="42"/>
                      <a:pt x="188" y="15"/>
                      <a:pt x="139" y="15"/>
                    </a:cubicBezTo>
                    <a:cubicBezTo>
                      <a:pt x="123" y="15"/>
                      <a:pt x="108" y="18"/>
                      <a:pt x="96" y="24"/>
                    </a:cubicBezTo>
                    <a:cubicBezTo>
                      <a:pt x="24" y="96"/>
                      <a:pt x="1" y="191"/>
                      <a:pt x="24" y="239"/>
                    </a:cubicBezTo>
                    <a:lnTo>
                      <a:pt x="358" y="691"/>
                    </a:lnTo>
                    <a:lnTo>
                      <a:pt x="358" y="1167"/>
                    </a:lnTo>
                    <a:cubicBezTo>
                      <a:pt x="358" y="1263"/>
                      <a:pt x="405" y="1310"/>
                      <a:pt x="501" y="1310"/>
                    </a:cubicBezTo>
                    <a:cubicBezTo>
                      <a:pt x="596" y="1310"/>
                      <a:pt x="644" y="1263"/>
                      <a:pt x="644" y="1167"/>
                    </a:cubicBezTo>
                    <a:lnTo>
                      <a:pt x="644" y="691"/>
                    </a:lnTo>
                    <a:lnTo>
                      <a:pt x="953" y="239"/>
                    </a:lnTo>
                    <a:cubicBezTo>
                      <a:pt x="1001" y="191"/>
                      <a:pt x="977" y="48"/>
                      <a:pt x="882" y="24"/>
                    </a:cubicBezTo>
                    <a:cubicBezTo>
                      <a:pt x="866" y="9"/>
                      <a:pt x="842" y="1"/>
                      <a:pt x="8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4"/>
              <p:cNvSpPr/>
              <p:nvPr/>
            </p:nvSpPr>
            <p:spPr>
              <a:xfrm>
                <a:off x="1539947" y="4396181"/>
                <a:ext cx="45731" cy="45731"/>
              </a:xfrm>
              <a:custGeom>
                <a:rect b="b" l="l" r="r" t="t"/>
                <a:pathLst>
                  <a:path extrusionOk="0" h="1311" w="1311">
                    <a:moveTo>
                      <a:pt x="643" y="310"/>
                    </a:moveTo>
                    <a:cubicBezTo>
                      <a:pt x="858" y="310"/>
                      <a:pt x="1001" y="453"/>
                      <a:pt x="1001" y="667"/>
                    </a:cubicBezTo>
                    <a:cubicBezTo>
                      <a:pt x="1001" y="858"/>
                      <a:pt x="858" y="1025"/>
                      <a:pt x="643" y="1025"/>
                    </a:cubicBezTo>
                    <a:cubicBezTo>
                      <a:pt x="429" y="1025"/>
                      <a:pt x="286" y="858"/>
                      <a:pt x="286" y="667"/>
                    </a:cubicBezTo>
                    <a:cubicBezTo>
                      <a:pt x="286" y="453"/>
                      <a:pt x="429" y="310"/>
                      <a:pt x="643" y="310"/>
                    </a:cubicBezTo>
                    <a:close/>
                    <a:moveTo>
                      <a:pt x="643" y="1"/>
                    </a:moveTo>
                    <a:cubicBezTo>
                      <a:pt x="286" y="1"/>
                      <a:pt x="0" y="310"/>
                      <a:pt x="0" y="667"/>
                    </a:cubicBezTo>
                    <a:cubicBezTo>
                      <a:pt x="0" y="1025"/>
                      <a:pt x="286" y="1310"/>
                      <a:pt x="643" y="1310"/>
                    </a:cubicBezTo>
                    <a:cubicBezTo>
                      <a:pt x="1001" y="1310"/>
                      <a:pt x="1310" y="1025"/>
                      <a:pt x="1310" y="667"/>
                    </a:cubicBezTo>
                    <a:cubicBezTo>
                      <a:pt x="1310" y="310"/>
                      <a:pt x="1001" y="1"/>
                      <a:pt x="6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1" name="Google Shape;2381;p74"/>
          <p:cNvGrpSpPr/>
          <p:nvPr/>
        </p:nvGrpSpPr>
        <p:grpSpPr>
          <a:xfrm>
            <a:off x="3927270" y="3996055"/>
            <a:ext cx="521100" cy="520800"/>
            <a:chOff x="3927734" y="3996055"/>
            <a:chExt cx="521100" cy="520800"/>
          </a:xfrm>
        </p:grpSpPr>
        <p:sp>
          <p:nvSpPr>
            <p:cNvPr id="2382" name="Google Shape;2382;p74"/>
            <p:cNvSpPr/>
            <p:nvPr/>
          </p:nvSpPr>
          <p:spPr>
            <a:xfrm>
              <a:off x="3927734" y="399605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3" name="Google Shape;2383;p74"/>
            <p:cNvGrpSpPr/>
            <p:nvPr/>
          </p:nvGrpSpPr>
          <p:grpSpPr>
            <a:xfrm>
              <a:off x="4015476" y="4073270"/>
              <a:ext cx="345616" cy="366371"/>
              <a:chOff x="3958141" y="4158596"/>
              <a:chExt cx="345616" cy="366371"/>
            </a:xfrm>
          </p:grpSpPr>
          <p:sp>
            <p:nvSpPr>
              <p:cNvPr id="2384" name="Google Shape;2384;p74"/>
              <p:cNvSpPr/>
              <p:nvPr/>
            </p:nvSpPr>
            <p:spPr>
              <a:xfrm>
                <a:off x="3958141" y="4257453"/>
                <a:ext cx="138763" cy="267514"/>
              </a:xfrm>
              <a:custGeom>
                <a:rect b="b" l="l" r="r" t="t"/>
                <a:pathLst>
                  <a:path extrusionOk="0" h="7669" w="3978">
                    <a:moveTo>
                      <a:pt x="2001" y="263"/>
                    </a:moveTo>
                    <a:cubicBezTo>
                      <a:pt x="2382" y="263"/>
                      <a:pt x="2763" y="382"/>
                      <a:pt x="3072" y="644"/>
                    </a:cubicBezTo>
                    <a:cubicBezTo>
                      <a:pt x="3263" y="786"/>
                      <a:pt x="3430" y="1001"/>
                      <a:pt x="3549" y="1239"/>
                    </a:cubicBezTo>
                    <a:cubicBezTo>
                      <a:pt x="3668" y="1477"/>
                      <a:pt x="3715" y="1739"/>
                      <a:pt x="3715" y="2049"/>
                    </a:cubicBezTo>
                    <a:lnTo>
                      <a:pt x="3715" y="2430"/>
                    </a:lnTo>
                    <a:lnTo>
                      <a:pt x="3334" y="2430"/>
                    </a:lnTo>
                    <a:cubicBezTo>
                      <a:pt x="2715" y="2406"/>
                      <a:pt x="1596" y="2239"/>
                      <a:pt x="1191" y="1549"/>
                    </a:cubicBezTo>
                    <a:cubicBezTo>
                      <a:pt x="1167" y="1477"/>
                      <a:pt x="1096" y="1453"/>
                      <a:pt x="1072" y="1453"/>
                    </a:cubicBezTo>
                    <a:lnTo>
                      <a:pt x="1048" y="1453"/>
                    </a:lnTo>
                    <a:cubicBezTo>
                      <a:pt x="977" y="1453"/>
                      <a:pt x="929" y="1501"/>
                      <a:pt x="929" y="1572"/>
                    </a:cubicBezTo>
                    <a:cubicBezTo>
                      <a:pt x="858" y="1763"/>
                      <a:pt x="643" y="2311"/>
                      <a:pt x="286" y="2430"/>
                    </a:cubicBezTo>
                    <a:lnTo>
                      <a:pt x="286" y="2049"/>
                    </a:lnTo>
                    <a:cubicBezTo>
                      <a:pt x="286" y="1739"/>
                      <a:pt x="358" y="1477"/>
                      <a:pt x="477" y="1239"/>
                    </a:cubicBezTo>
                    <a:cubicBezTo>
                      <a:pt x="596" y="1001"/>
                      <a:pt x="739" y="810"/>
                      <a:pt x="953" y="644"/>
                    </a:cubicBezTo>
                    <a:cubicBezTo>
                      <a:pt x="1001" y="572"/>
                      <a:pt x="1096" y="524"/>
                      <a:pt x="1167" y="501"/>
                    </a:cubicBezTo>
                    <a:cubicBezTo>
                      <a:pt x="1405" y="382"/>
                      <a:pt x="1644" y="286"/>
                      <a:pt x="1906" y="263"/>
                    </a:cubicBezTo>
                    <a:close/>
                    <a:moveTo>
                      <a:pt x="1096" y="1953"/>
                    </a:moveTo>
                    <a:cubicBezTo>
                      <a:pt x="1667" y="2573"/>
                      <a:pt x="2691" y="2739"/>
                      <a:pt x="3287" y="2763"/>
                    </a:cubicBezTo>
                    <a:lnTo>
                      <a:pt x="3477" y="2763"/>
                    </a:lnTo>
                    <a:lnTo>
                      <a:pt x="3477" y="3406"/>
                    </a:lnTo>
                    <a:cubicBezTo>
                      <a:pt x="3501" y="4240"/>
                      <a:pt x="2834" y="4930"/>
                      <a:pt x="2001" y="4930"/>
                    </a:cubicBezTo>
                    <a:cubicBezTo>
                      <a:pt x="1167" y="4930"/>
                      <a:pt x="477" y="4240"/>
                      <a:pt x="477" y="3406"/>
                    </a:cubicBezTo>
                    <a:lnTo>
                      <a:pt x="477" y="2692"/>
                    </a:lnTo>
                    <a:cubicBezTo>
                      <a:pt x="810" y="2549"/>
                      <a:pt x="1001" y="2192"/>
                      <a:pt x="1096" y="1953"/>
                    </a:cubicBezTo>
                    <a:close/>
                    <a:moveTo>
                      <a:pt x="334" y="4073"/>
                    </a:moveTo>
                    <a:cubicBezTo>
                      <a:pt x="524" y="4573"/>
                      <a:pt x="953" y="4954"/>
                      <a:pt x="1477" y="5144"/>
                    </a:cubicBezTo>
                    <a:lnTo>
                      <a:pt x="1477" y="5311"/>
                    </a:lnTo>
                    <a:lnTo>
                      <a:pt x="1453" y="5311"/>
                    </a:lnTo>
                    <a:cubicBezTo>
                      <a:pt x="1215" y="5406"/>
                      <a:pt x="1001" y="5526"/>
                      <a:pt x="834" y="5668"/>
                    </a:cubicBezTo>
                    <a:cubicBezTo>
                      <a:pt x="524" y="5526"/>
                      <a:pt x="334" y="5240"/>
                      <a:pt x="334" y="4883"/>
                    </a:cubicBezTo>
                    <a:lnTo>
                      <a:pt x="334" y="4073"/>
                    </a:lnTo>
                    <a:close/>
                    <a:moveTo>
                      <a:pt x="3715" y="4073"/>
                    </a:moveTo>
                    <a:lnTo>
                      <a:pt x="3692" y="4883"/>
                    </a:lnTo>
                    <a:cubicBezTo>
                      <a:pt x="3692" y="5240"/>
                      <a:pt x="3477" y="5526"/>
                      <a:pt x="3192" y="5668"/>
                    </a:cubicBezTo>
                    <a:cubicBezTo>
                      <a:pt x="3001" y="5526"/>
                      <a:pt x="2787" y="5406"/>
                      <a:pt x="2549" y="5311"/>
                    </a:cubicBezTo>
                    <a:lnTo>
                      <a:pt x="2549" y="5144"/>
                    </a:lnTo>
                    <a:cubicBezTo>
                      <a:pt x="3096" y="4954"/>
                      <a:pt x="3501" y="4573"/>
                      <a:pt x="3715" y="4073"/>
                    </a:cubicBezTo>
                    <a:close/>
                    <a:moveTo>
                      <a:pt x="2263" y="5240"/>
                    </a:moveTo>
                    <a:lnTo>
                      <a:pt x="2263" y="5502"/>
                    </a:lnTo>
                    <a:cubicBezTo>
                      <a:pt x="2263" y="5645"/>
                      <a:pt x="2144" y="5740"/>
                      <a:pt x="2025" y="5740"/>
                    </a:cubicBezTo>
                    <a:cubicBezTo>
                      <a:pt x="1882" y="5740"/>
                      <a:pt x="1786" y="5621"/>
                      <a:pt x="1786" y="5502"/>
                    </a:cubicBezTo>
                    <a:lnTo>
                      <a:pt x="1786" y="5240"/>
                    </a:lnTo>
                    <a:cubicBezTo>
                      <a:pt x="1882" y="5240"/>
                      <a:pt x="1929" y="5264"/>
                      <a:pt x="2025" y="5264"/>
                    </a:cubicBezTo>
                    <a:cubicBezTo>
                      <a:pt x="2120" y="5264"/>
                      <a:pt x="2191" y="5264"/>
                      <a:pt x="2263" y="5240"/>
                    </a:cubicBezTo>
                    <a:close/>
                    <a:moveTo>
                      <a:pt x="1929" y="1"/>
                    </a:moveTo>
                    <a:cubicBezTo>
                      <a:pt x="1596" y="24"/>
                      <a:pt x="1310" y="120"/>
                      <a:pt x="1048" y="263"/>
                    </a:cubicBezTo>
                    <a:lnTo>
                      <a:pt x="762" y="429"/>
                    </a:lnTo>
                    <a:cubicBezTo>
                      <a:pt x="524" y="620"/>
                      <a:pt x="358" y="858"/>
                      <a:pt x="215" y="1144"/>
                    </a:cubicBezTo>
                    <a:cubicBezTo>
                      <a:pt x="96" y="1406"/>
                      <a:pt x="0" y="1739"/>
                      <a:pt x="0" y="2072"/>
                    </a:cubicBezTo>
                    <a:lnTo>
                      <a:pt x="0" y="4883"/>
                    </a:lnTo>
                    <a:cubicBezTo>
                      <a:pt x="0" y="5311"/>
                      <a:pt x="239" y="5716"/>
                      <a:pt x="596" y="5907"/>
                    </a:cubicBezTo>
                    <a:cubicBezTo>
                      <a:pt x="334" y="6240"/>
                      <a:pt x="167" y="6621"/>
                      <a:pt x="167" y="7073"/>
                    </a:cubicBezTo>
                    <a:lnTo>
                      <a:pt x="167" y="7526"/>
                    </a:lnTo>
                    <a:cubicBezTo>
                      <a:pt x="167" y="7597"/>
                      <a:pt x="239" y="7669"/>
                      <a:pt x="334" y="7669"/>
                    </a:cubicBezTo>
                    <a:lnTo>
                      <a:pt x="1048" y="7669"/>
                    </a:lnTo>
                    <a:cubicBezTo>
                      <a:pt x="1120" y="7669"/>
                      <a:pt x="1191" y="7597"/>
                      <a:pt x="1191" y="7526"/>
                    </a:cubicBezTo>
                    <a:cubicBezTo>
                      <a:pt x="1191" y="7431"/>
                      <a:pt x="1120" y="7359"/>
                      <a:pt x="1048" y="7359"/>
                    </a:cubicBezTo>
                    <a:lnTo>
                      <a:pt x="477" y="7359"/>
                    </a:lnTo>
                    <a:lnTo>
                      <a:pt x="477" y="7073"/>
                    </a:lnTo>
                    <a:cubicBezTo>
                      <a:pt x="477" y="6407"/>
                      <a:pt x="882" y="5883"/>
                      <a:pt x="1453" y="5645"/>
                    </a:cubicBezTo>
                    <a:cubicBezTo>
                      <a:pt x="1525" y="5883"/>
                      <a:pt x="1715" y="6049"/>
                      <a:pt x="2001" y="6049"/>
                    </a:cubicBezTo>
                    <a:cubicBezTo>
                      <a:pt x="2263" y="6049"/>
                      <a:pt x="2477" y="5883"/>
                      <a:pt x="2525" y="5645"/>
                    </a:cubicBezTo>
                    <a:cubicBezTo>
                      <a:pt x="3096" y="5859"/>
                      <a:pt x="3501" y="6407"/>
                      <a:pt x="3501" y="7073"/>
                    </a:cubicBezTo>
                    <a:lnTo>
                      <a:pt x="3501" y="7359"/>
                    </a:lnTo>
                    <a:lnTo>
                      <a:pt x="1763" y="7359"/>
                    </a:lnTo>
                    <a:cubicBezTo>
                      <a:pt x="1667" y="7359"/>
                      <a:pt x="1596" y="7431"/>
                      <a:pt x="1596" y="7526"/>
                    </a:cubicBezTo>
                    <a:cubicBezTo>
                      <a:pt x="1596" y="7597"/>
                      <a:pt x="1667" y="7669"/>
                      <a:pt x="1763" y="7669"/>
                    </a:cubicBezTo>
                    <a:lnTo>
                      <a:pt x="3668" y="7669"/>
                    </a:lnTo>
                    <a:cubicBezTo>
                      <a:pt x="3739" y="7669"/>
                      <a:pt x="3811" y="7597"/>
                      <a:pt x="3811" y="7526"/>
                    </a:cubicBezTo>
                    <a:lnTo>
                      <a:pt x="3811" y="7073"/>
                    </a:lnTo>
                    <a:cubicBezTo>
                      <a:pt x="3811" y="6621"/>
                      <a:pt x="3668" y="6240"/>
                      <a:pt x="3382" y="5907"/>
                    </a:cubicBezTo>
                    <a:cubicBezTo>
                      <a:pt x="3739" y="5716"/>
                      <a:pt x="3977" y="5311"/>
                      <a:pt x="3977" y="4883"/>
                    </a:cubicBezTo>
                    <a:lnTo>
                      <a:pt x="3977" y="2072"/>
                    </a:lnTo>
                    <a:cubicBezTo>
                      <a:pt x="3977" y="1739"/>
                      <a:pt x="3930" y="1429"/>
                      <a:pt x="3787" y="1144"/>
                    </a:cubicBezTo>
                    <a:cubicBezTo>
                      <a:pt x="3692" y="882"/>
                      <a:pt x="3477" y="644"/>
                      <a:pt x="3263" y="429"/>
                    </a:cubicBezTo>
                    <a:cubicBezTo>
                      <a:pt x="2906" y="143"/>
                      <a:pt x="2477" y="1"/>
                      <a:pt x="20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4"/>
              <p:cNvSpPr/>
              <p:nvPr/>
            </p:nvSpPr>
            <p:spPr>
              <a:xfrm>
                <a:off x="3999686" y="4362136"/>
                <a:ext cx="11651" cy="19953"/>
              </a:xfrm>
              <a:custGeom>
                <a:rect b="b" l="l" r="r" t="t"/>
                <a:pathLst>
                  <a:path extrusionOk="0" h="572" w="334">
                    <a:moveTo>
                      <a:pt x="143" y="0"/>
                    </a:moveTo>
                    <a:cubicBezTo>
                      <a:pt x="48" y="0"/>
                      <a:pt x="0" y="48"/>
                      <a:pt x="0" y="143"/>
                    </a:cubicBezTo>
                    <a:lnTo>
                      <a:pt x="0" y="405"/>
                    </a:lnTo>
                    <a:cubicBezTo>
                      <a:pt x="0" y="500"/>
                      <a:pt x="48" y="572"/>
                      <a:pt x="143" y="572"/>
                    </a:cubicBezTo>
                    <a:cubicBezTo>
                      <a:pt x="238" y="572"/>
                      <a:pt x="286" y="500"/>
                      <a:pt x="286" y="405"/>
                    </a:cubicBezTo>
                    <a:lnTo>
                      <a:pt x="286" y="143"/>
                    </a:lnTo>
                    <a:cubicBezTo>
                      <a:pt x="334" y="95"/>
                      <a:pt x="238"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4"/>
              <p:cNvSpPr/>
              <p:nvPr/>
            </p:nvSpPr>
            <p:spPr>
              <a:xfrm>
                <a:off x="4045348" y="4362136"/>
                <a:ext cx="10011" cy="19953"/>
              </a:xfrm>
              <a:custGeom>
                <a:rect b="b" l="l" r="r" t="t"/>
                <a:pathLst>
                  <a:path extrusionOk="0" h="572" w="287">
                    <a:moveTo>
                      <a:pt x="144" y="0"/>
                    </a:moveTo>
                    <a:cubicBezTo>
                      <a:pt x="49" y="0"/>
                      <a:pt x="1" y="48"/>
                      <a:pt x="1" y="143"/>
                    </a:cubicBezTo>
                    <a:lnTo>
                      <a:pt x="1" y="405"/>
                    </a:lnTo>
                    <a:cubicBezTo>
                      <a:pt x="1" y="500"/>
                      <a:pt x="49" y="572"/>
                      <a:pt x="144" y="572"/>
                    </a:cubicBezTo>
                    <a:cubicBezTo>
                      <a:pt x="239" y="572"/>
                      <a:pt x="287" y="500"/>
                      <a:pt x="287" y="405"/>
                    </a:cubicBezTo>
                    <a:lnTo>
                      <a:pt x="287" y="143"/>
                    </a:lnTo>
                    <a:cubicBezTo>
                      <a:pt x="287" y="95"/>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4"/>
              <p:cNvSpPr/>
              <p:nvPr/>
            </p:nvSpPr>
            <p:spPr>
              <a:xfrm>
                <a:off x="4136740" y="4204292"/>
                <a:ext cx="134612" cy="128786"/>
              </a:xfrm>
              <a:custGeom>
                <a:rect b="b" l="l" r="r" t="t"/>
                <a:pathLst>
                  <a:path extrusionOk="0" h="3692" w="3859">
                    <a:moveTo>
                      <a:pt x="3573" y="405"/>
                    </a:moveTo>
                    <a:lnTo>
                      <a:pt x="3573" y="1906"/>
                    </a:lnTo>
                    <a:lnTo>
                      <a:pt x="3001" y="1906"/>
                    </a:lnTo>
                    <a:lnTo>
                      <a:pt x="3001" y="405"/>
                    </a:lnTo>
                    <a:close/>
                    <a:moveTo>
                      <a:pt x="1882" y="262"/>
                    </a:moveTo>
                    <a:cubicBezTo>
                      <a:pt x="2120" y="262"/>
                      <a:pt x="2263" y="334"/>
                      <a:pt x="2477" y="477"/>
                    </a:cubicBezTo>
                    <a:lnTo>
                      <a:pt x="2644" y="596"/>
                    </a:lnTo>
                    <a:lnTo>
                      <a:pt x="2644" y="1834"/>
                    </a:lnTo>
                    <a:cubicBezTo>
                      <a:pt x="2549" y="1906"/>
                      <a:pt x="2430" y="1953"/>
                      <a:pt x="2311" y="2072"/>
                    </a:cubicBezTo>
                    <a:cubicBezTo>
                      <a:pt x="1715" y="2549"/>
                      <a:pt x="1715" y="3144"/>
                      <a:pt x="1715" y="3239"/>
                    </a:cubicBezTo>
                    <a:cubicBezTo>
                      <a:pt x="1715" y="3311"/>
                      <a:pt x="1668" y="3334"/>
                      <a:pt x="1596" y="3334"/>
                    </a:cubicBezTo>
                    <a:lnTo>
                      <a:pt x="1572" y="3334"/>
                    </a:lnTo>
                    <a:cubicBezTo>
                      <a:pt x="1525" y="3334"/>
                      <a:pt x="1453" y="3263"/>
                      <a:pt x="1429" y="3215"/>
                    </a:cubicBezTo>
                    <a:cubicBezTo>
                      <a:pt x="1429" y="3073"/>
                      <a:pt x="1429" y="2787"/>
                      <a:pt x="1525" y="2430"/>
                    </a:cubicBezTo>
                    <a:cubicBezTo>
                      <a:pt x="1548" y="2358"/>
                      <a:pt x="1525" y="2287"/>
                      <a:pt x="1453" y="2191"/>
                    </a:cubicBezTo>
                    <a:cubicBezTo>
                      <a:pt x="1406" y="2144"/>
                      <a:pt x="1334" y="2120"/>
                      <a:pt x="1239" y="2120"/>
                    </a:cubicBezTo>
                    <a:lnTo>
                      <a:pt x="382" y="2120"/>
                    </a:lnTo>
                    <a:cubicBezTo>
                      <a:pt x="334" y="2120"/>
                      <a:pt x="262" y="2048"/>
                      <a:pt x="262" y="2001"/>
                    </a:cubicBezTo>
                    <a:cubicBezTo>
                      <a:pt x="262" y="1929"/>
                      <a:pt x="334" y="1882"/>
                      <a:pt x="382" y="1882"/>
                    </a:cubicBezTo>
                    <a:lnTo>
                      <a:pt x="1048" y="1882"/>
                    </a:lnTo>
                    <a:cubicBezTo>
                      <a:pt x="1120" y="1882"/>
                      <a:pt x="1191" y="1810"/>
                      <a:pt x="1191" y="1715"/>
                    </a:cubicBezTo>
                    <a:cubicBezTo>
                      <a:pt x="1191" y="1644"/>
                      <a:pt x="1120" y="1572"/>
                      <a:pt x="1048" y="1572"/>
                    </a:cubicBezTo>
                    <a:lnTo>
                      <a:pt x="382" y="1572"/>
                    </a:lnTo>
                    <a:cubicBezTo>
                      <a:pt x="334" y="1572"/>
                      <a:pt x="262" y="1525"/>
                      <a:pt x="262" y="1453"/>
                    </a:cubicBezTo>
                    <a:cubicBezTo>
                      <a:pt x="262" y="1406"/>
                      <a:pt x="334" y="1334"/>
                      <a:pt x="382" y="1334"/>
                    </a:cubicBezTo>
                    <a:lnTo>
                      <a:pt x="1048" y="1334"/>
                    </a:lnTo>
                    <a:cubicBezTo>
                      <a:pt x="1120" y="1334"/>
                      <a:pt x="1191" y="1286"/>
                      <a:pt x="1191" y="1191"/>
                    </a:cubicBezTo>
                    <a:cubicBezTo>
                      <a:pt x="1191" y="1096"/>
                      <a:pt x="1120" y="1048"/>
                      <a:pt x="1048" y="1048"/>
                    </a:cubicBezTo>
                    <a:lnTo>
                      <a:pt x="382" y="1048"/>
                    </a:lnTo>
                    <a:cubicBezTo>
                      <a:pt x="334" y="1048"/>
                      <a:pt x="262" y="977"/>
                      <a:pt x="262" y="929"/>
                    </a:cubicBezTo>
                    <a:cubicBezTo>
                      <a:pt x="262" y="858"/>
                      <a:pt x="334" y="810"/>
                      <a:pt x="382" y="810"/>
                    </a:cubicBezTo>
                    <a:lnTo>
                      <a:pt x="1048" y="810"/>
                    </a:lnTo>
                    <a:cubicBezTo>
                      <a:pt x="1120" y="810"/>
                      <a:pt x="1191" y="739"/>
                      <a:pt x="1191" y="643"/>
                    </a:cubicBezTo>
                    <a:cubicBezTo>
                      <a:pt x="1191" y="572"/>
                      <a:pt x="1120" y="501"/>
                      <a:pt x="1048" y="501"/>
                    </a:cubicBezTo>
                    <a:lnTo>
                      <a:pt x="620" y="501"/>
                    </a:lnTo>
                    <a:cubicBezTo>
                      <a:pt x="572" y="501"/>
                      <a:pt x="501" y="453"/>
                      <a:pt x="501" y="381"/>
                    </a:cubicBezTo>
                    <a:cubicBezTo>
                      <a:pt x="501" y="334"/>
                      <a:pt x="572" y="262"/>
                      <a:pt x="620" y="262"/>
                    </a:cubicBezTo>
                    <a:close/>
                    <a:moveTo>
                      <a:pt x="620" y="0"/>
                    </a:moveTo>
                    <a:cubicBezTo>
                      <a:pt x="382" y="0"/>
                      <a:pt x="215" y="167"/>
                      <a:pt x="215" y="405"/>
                    </a:cubicBezTo>
                    <a:cubicBezTo>
                      <a:pt x="215" y="477"/>
                      <a:pt x="215" y="524"/>
                      <a:pt x="239" y="548"/>
                    </a:cubicBezTo>
                    <a:cubicBezTo>
                      <a:pt x="96" y="620"/>
                      <a:pt x="0" y="763"/>
                      <a:pt x="0" y="953"/>
                    </a:cubicBezTo>
                    <a:cubicBezTo>
                      <a:pt x="0" y="1048"/>
                      <a:pt x="24" y="1144"/>
                      <a:pt x="96" y="1215"/>
                    </a:cubicBezTo>
                    <a:cubicBezTo>
                      <a:pt x="24" y="1263"/>
                      <a:pt x="0" y="1382"/>
                      <a:pt x="0" y="1477"/>
                    </a:cubicBezTo>
                    <a:cubicBezTo>
                      <a:pt x="0" y="1572"/>
                      <a:pt x="24" y="1691"/>
                      <a:pt x="96" y="1739"/>
                    </a:cubicBezTo>
                    <a:cubicBezTo>
                      <a:pt x="24" y="1810"/>
                      <a:pt x="0" y="1929"/>
                      <a:pt x="0" y="2025"/>
                    </a:cubicBezTo>
                    <a:cubicBezTo>
                      <a:pt x="0" y="2263"/>
                      <a:pt x="167" y="2430"/>
                      <a:pt x="405" y="2430"/>
                    </a:cubicBezTo>
                    <a:lnTo>
                      <a:pt x="1215" y="2430"/>
                    </a:lnTo>
                    <a:cubicBezTo>
                      <a:pt x="1167" y="2739"/>
                      <a:pt x="1120" y="3001"/>
                      <a:pt x="1120" y="3263"/>
                    </a:cubicBezTo>
                    <a:cubicBezTo>
                      <a:pt x="1120" y="3501"/>
                      <a:pt x="1334" y="3692"/>
                      <a:pt x="1572" y="3692"/>
                    </a:cubicBezTo>
                    <a:lnTo>
                      <a:pt x="1596" y="3692"/>
                    </a:lnTo>
                    <a:cubicBezTo>
                      <a:pt x="1834" y="3692"/>
                      <a:pt x="2025" y="3501"/>
                      <a:pt x="2025" y="3263"/>
                    </a:cubicBezTo>
                    <a:cubicBezTo>
                      <a:pt x="2049" y="3215"/>
                      <a:pt x="2001" y="2715"/>
                      <a:pt x="2549" y="2287"/>
                    </a:cubicBezTo>
                    <a:cubicBezTo>
                      <a:pt x="2620" y="2239"/>
                      <a:pt x="2715" y="2168"/>
                      <a:pt x="2763" y="2144"/>
                    </a:cubicBezTo>
                    <a:cubicBezTo>
                      <a:pt x="2834" y="2191"/>
                      <a:pt x="2882" y="2239"/>
                      <a:pt x="2953" y="2239"/>
                    </a:cubicBezTo>
                    <a:lnTo>
                      <a:pt x="3620" y="2239"/>
                    </a:lnTo>
                    <a:cubicBezTo>
                      <a:pt x="3787" y="2239"/>
                      <a:pt x="3858" y="2120"/>
                      <a:pt x="3858" y="2001"/>
                    </a:cubicBezTo>
                    <a:lnTo>
                      <a:pt x="3858" y="381"/>
                    </a:lnTo>
                    <a:cubicBezTo>
                      <a:pt x="3858" y="239"/>
                      <a:pt x="3739" y="143"/>
                      <a:pt x="3620" y="143"/>
                    </a:cubicBezTo>
                    <a:lnTo>
                      <a:pt x="2953" y="143"/>
                    </a:lnTo>
                    <a:cubicBezTo>
                      <a:pt x="2858" y="143"/>
                      <a:pt x="2787" y="167"/>
                      <a:pt x="2739" y="262"/>
                    </a:cubicBezTo>
                    <a:lnTo>
                      <a:pt x="2668" y="239"/>
                    </a:lnTo>
                    <a:cubicBezTo>
                      <a:pt x="2430" y="96"/>
                      <a:pt x="2239" y="0"/>
                      <a:pt x="19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4"/>
              <p:cNvSpPr/>
              <p:nvPr/>
            </p:nvSpPr>
            <p:spPr>
              <a:xfrm>
                <a:off x="4104334" y="4158596"/>
                <a:ext cx="199423" cy="200226"/>
              </a:xfrm>
              <a:custGeom>
                <a:rect b="b" l="l" r="r" t="t"/>
                <a:pathLst>
                  <a:path extrusionOk="0" h="5740" w="5717">
                    <a:moveTo>
                      <a:pt x="2858" y="1"/>
                    </a:moveTo>
                    <a:cubicBezTo>
                      <a:pt x="2573" y="1"/>
                      <a:pt x="2239" y="48"/>
                      <a:pt x="1977" y="144"/>
                    </a:cubicBezTo>
                    <a:cubicBezTo>
                      <a:pt x="1882" y="167"/>
                      <a:pt x="1858" y="263"/>
                      <a:pt x="1882" y="358"/>
                    </a:cubicBezTo>
                    <a:cubicBezTo>
                      <a:pt x="1900" y="431"/>
                      <a:pt x="1960" y="462"/>
                      <a:pt x="2019" y="462"/>
                    </a:cubicBezTo>
                    <a:cubicBezTo>
                      <a:pt x="2038" y="462"/>
                      <a:pt x="2056" y="459"/>
                      <a:pt x="2073" y="453"/>
                    </a:cubicBezTo>
                    <a:cubicBezTo>
                      <a:pt x="2358" y="358"/>
                      <a:pt x="2620" y="334"/>
                      <a:pt x="2882" y="334"/>
                    </a:cubicBezTo>
                    <a:cubicBezTo>
                      <a:pt x="4287" y="334"/>
                      <a:pt x="5454" y="1477"/>
                      <a:pt x="5454" y="2882"/>
                    </a:cubicBezTo>
                    <a:cubicBezTo>
                      <a:pt x="5454" y="4287"/>
                      <a:pt x="4287" y="5454"/>
                      <a:pt x="2882" y="5454"/>
                    </a:cubicBezTo>
                    <a:cubicBezTo>
                      <a:pt x="1477" y="5454"/>
                      <a:pt x="334" y="4287"/>
                      <a:pt x="334" y="2882"/>
                    </a:cubicBezTo>
                    <a:cubicBezTo>
                      <a:pt x="334" y="2025"/>
                      <a:pt x="739" y="1215"/>
                      <a:pt x="1453" y="739"/>
                    </a:cubicBezTo>
                    <a:cubicBezTo>
                      <a:pt x="1525" y="691"/>
                      <a:pt x="1549" y="596"/>
                      <a:pt x="1477" y="525"/>
                    </a:cubicBezTo>
                    <a:cubicBezTo>
                      <a:pt x="1448" y="495"/>
                      <a:pt x="1400" y="475"/>
                      <a:pt x="1357" y="475"/>
                    </a:cubicBezTo>
                    <a:cubicBezTo>
                      <a:pt x="1330" y="475"/>
                      <a:pt x="1305" y="483"/>
                      <a:pt x="1287" y="501"/>
                    </a:cubicBezTo>
                    <a:cubicBezTo>
                      <a:pt x="477" y="1049"/>
                      <a:pt x="1" y="1930"/>
                      <a:pt x="1" y="2882"/>
                    </a:cubicBezTo>
                    <a:cubicBezTo>
                      <a:pt x="1" y="4454"/>
                      <a:pt x="1287" y="5740"/>
                      <a:pt x="2858" y="5740"/>
                    </a:cubicBezTo>
                    <a:cubicBezTo>
                      <a:pt x="4430" y="5740"/>
                      <a:pt x="5716" y="4454"/>
                      <a:pt x="5716" y="2882"/>
                    </a:cubicBezTo>
                    <a:cubicBezTo>
                      <a:pt x="5716" y="1310"/>
                      <a:pt x="4430" y="1"/>
                      <a:pt x="28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9" name="Google Shape;2389;p74"/>
          <p:cNvGrpSpPr/>
          <p:nvPr/>
        </p:nvGrpSpPr>
        <p:grpSpPr>
          <a:xfrm>
            <a:off x="3125774" y="3996055"/>
            <a:ext cx="521100" cy="520800"/>
            <a:chOff x="3126331" y="3996055"/>
            <a:chExt cx="521100" cy="520800"/>
          </a:xfrm>
        </p:grpSpPr>
        <p:sp>
          <p:nvSpPr>
            <p:cNvPr id="2390" name="Google Shape;2390;p74"/>
            <p:cNvSpPr/>
            <p:nvPr/>
          </p:nvSpPr>
          <p:spPr>
            <a:xfrm>
              <a:off x="3126331" y="399605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1" name="Google Shape;2391;p74"/>
            <p:cNvGrpSpPr/>
            <p:nvPr/>
          </p:nvGrpSpPr>
          <p:grpSpPr>
            <a:xfrm>
              <a:off x="3203277" y="4072851"/>
              <a:ext cx="367208" cy="367208"/>
              <a:chOff x="3129089" y="4158596"/>
              <a:chExt cx="367208" cy="367208"/>
            </a:xfrm>
          </p:grpSpPr>
          <p:sp>
            <p:nvSpPr>
              <p:cNvPr id="2392" name="Google Shape;2392;p74"/>
              <p:cNvSpPr/>
              <p:nvPr/>
            </p:nvSpPr>
            <p:spPr>
              <a:xfrm>
                <a:off x="3227109" y="4249640"/>
                <a:ext cx="171168" cy="276165"/>
              </a:xfrm>
              <a:custGeom>
                <a:rect b="b" l="l" r="r" t="t"/>
                <a:pathLst>
                  <a:path extrusionOk="0" h="7917" w="4907">
                    <a:moveTo>
                      <a:pt x="2355" y="290"/>
                    </a:moveTo>
                    <a:cubicBezTo>
                      <a:pt x="2513" y="290"/>
                      <a:pt x="2675" y="309"/>
                      <a:pt x="2835" y="344"/>
                    </a:cubicBezTo>
                    <a:cubicBezTo>
                      <a:pt x="3382" y="487"/>
                      <a:pt x="3811" y="844"/>
                      <a:pt x="4025" y="1344"/>
                    </a:cubicBezTo>
                    <a:cubicBezTo>
                      <a:pt x="4097" y="1558"/>
                      <a:pt x="4168" y="1820"/>
                      <a:pt x="4168" y="2082"/>
                    </a:cubicBezTo>
                    <a:lnTo>
                      <a:pt x="4216" y="2511"/>
                    </a:lnTo>
                    <a:lnTo>
                      <a:pt x="4168" y="2511"/>
                    </a:lnTo>
                    <a:cubicBezTo>
                      <a:pt x="3835" y="2511"/>
                      <a:pt x="3501" y="2439"/>
                      <a:pt x="3216" y="2320"/>
                    </a:cubicBezTo>
                    <a:cubicBezTo>
                      <a:pt x="2977" y="2225"/>
                      <a:pt x="2739" y="2082"/>
                      <a:pt x="2549" y="1915"/>
                    </a:cubicBezTo>
                    <a:cubicBezTo>
                      <a:pt x="2525" y="1868"/>
                      <a:pt x="2501" y="1868"/>
                      <a:pt x="2430" y="1868"/>
                    </a:cubicBezTo>
                    <a:cubicBezTo>
                      <a:pt x="2406" y="1868"/>
                      <a:pt x="2358" y="1868"/>
                      <a:pt x="2311" y="1915"/>
                    </a:cubicBezTo>
                    <a:cubicBezTo>
                      <a:pt x="2144" y="2082"/>
                      <a:pt x="1930" y="2201"/>
                      <a:pt x="1668" y="2320"/>
                    </a:cubicBezTo>
                    <a:cubicBezTo>
                      <a:pt x="1358" y="2439"/>
                      <a:pt x="1048" y="2511"/>
                      <a:pt x="715" y="2511"/>
                    </a:cubicBezTo>
                    <a:lnTo>
                      <a:pt x="644" y="2511"/>
                    </a:lnTo>
                    <a:lnTo>
                      <a:pt x="644" y="2082"/>
                    </a:lnTo>
                    <a:cubicBezTo>
                      <a:pt x="644" y="1820"/>
                      <a:pt x="715" y="1582"/>
                      <a:pt x="810" y="1344"/>
                    </a:cubicBezTo>
                    <a:cubicBezTo>
                      <a:pt x="929" y="1082"/>
                      <a:pt x="1096" y="844"/>
                      <a:pt x="1310" y="653"/>
                    </a:cubicBezTo>
                    <a:cubicBezTo>
                      <a:pt x="1597" y="400"/>
                      <a:pt x="1968" y="290"/>
                      <a:pt x="2355" y="290"/>
                    </a:cubicBezTo>
                    <a:close/>
                    <a:moveTo>
                      <a:pt x="572" y="2844"/>
                    </a:moveTo>
                    <a:lnTo>
                      <a:pt x="572" y="3320"/>
                    </a:lnTo>
                    <a:lnTo>
                      <a:pt x="525" y="3320"/>
                    </a:lnTo>
                    <a:cubicBezTo>
                      <a:pt x="382" y="3320"/>
                      <a:pt x="286" y="3201"/>
                      <a:pt x="286" y="3082"/>
                    </a:cubicBezTo>
                    <a:cubicBezTo>
                      <a:pt x="286" y="2916"/>
                      <a:pt x="405" y="2844"/>
                      <a:pt x="525" y="2844"/>
                    </a:cubicBezTo>
                    <a:close/>
                    <a:moveTo>
                      <a:pt x="4382" y="2797"/>
                    </a:moveTo>
                    <a:cubicBezTo>
                      <a:pt x="4525" y="2797"/>
                      <a:pt x="4621" y="2916"/>
                      <a:pt x="4621" y="3035"/>
                    </a:cubicBezTo>
                    <a:cubicBezTo>
                      <a:pt x="4621" y="3201"/>
                      <a:pt x="4502" y="3320"/>
                      <a:pt x="4382" y="3320"/>
                    </a:cubicBezTo>
                    <a:lnTo>
                      <a:pt x="4335" y="3320"/>
                    </a:lnTo>
                    <a:lnTo>
                      <a:pt x="4335" y="2797"/>
                    </a:lnTo>
                    <a:close/>
                    <a:moveTo>
                      <a:pt x="2430" y="2201"/>
                    </a:moveTo>
                    <a:cubicBezTo>
                      <a:pt x="2620" y="2368"/>
                      <a:pt x="2835" y="2463"/>
                      <a:pt x="3073" y="2606"/>
                    </a:cubicBezTo>
                    <a:cubicBezTo>
                      <a:pt x="3358" y="2725"/>
                      <a:pt x="3668" y="2773"/>
                      <a:pt x="4025" y="2797"/>
                    </a:cubicBezTo>
                    <a:lnTo>
                      <a:pt x="4025" y="3487"/>
                    </a:lnTo>
                    <a:cubicBezTo>
                      <a:pt x="4025" y="4344"/>
                      <a:pt x="3311" y="5059"/>
                      <a:pt x="2430" y="5059"/>
                    </a:cubicBezTo>
                    <a:cubicBezTo>
                      <a:pt x="1572" y="5059"/>
                      <a:pt x="858" y="4344"/>
                      <a:pt x="858" y="3487"/>
                    </a:cubicBezTo>
                    <a:lnTo>
                      <a:pt x="858" y="2797"/>
                    </a:lnTo>
                    <a:cubicBezTo>
                      <a:pt x="1191" y="2797"/>
                      <a:pt x="1525" y="2725"/>
                      <a:pt x="1811" y="2606"/>
                    </a:cubicBezTo>
                    <a:cubicBezTo>
                      <a:pt x="2049" y="2511"/>
                      <a:pt x="2263" y="2392"/>
                      <a:pt x="2430" y="2201"/>
                    </a:cubicBezTo>
                    <a:close/>
                    <a:moveTo>
                      <a:pt x="2715" y="5368"/>
                    </a:moveTo>
                    <a:lnTo>
                      <a:pt x="2715" y="5654"/>
                    </a:lnTo>
                    <a:cubicBezTo>
                      <a:pt x="2715" y="5821"/>
                      <a:pt x="2596" y="5940"/>
                      <a:pt x="2430" y="5940"/>
                    </a:cubicBezTo>
                    <a:cubicBezTo>
                      <a:pt x="2287" y="5940"/>
                      <a:pt x="2168" y="5821"/>
                      <a:pt x="2168" y="5654"/>
                    </a:cubicBezTo>
                    <a:lnTo>
                      <a:pt x="2168" y="5368"/>
                    </a:lnTo>
                    <a:cubicBezTo>
                      <a:pt x="2263" y="5368"/>
                      <a:pt x="2358" y="5392"/>
                      <a:pt x="2430" y="5392"/>
                    </a:cubicBezTo>
                    <a:cubicBezTo>
                      <a:pt x="2525" y="5392"/>
                      <a:pt x="2620" y="5392"/>
                      <a:pt x="2715" y="5368"/>
                    </a:cubicBezTo>
                    <a:close/>
                    <a:moveTo>
                      <a:pt x="691" y="4154"/>
                    </a:moveTo>
                    <a:cubicBezTo>
                      <a:pt x="882" y="4678"/>
                      <a:pt x="1334" y="5107"/>
                      <a:pt x="1882" y="5273"/>
                    </a:cubicBezTo>
                    <a:lnTo>
                      <a:pt x="1882" y="5464"/>
                    </a:lnTo>
                    <a:cubicBezTo>
                      <a:pt x="1430" y="5607"/>
                      <a:pt x="1048" y="5892"/>
                      <a:pt x="810" y="6321"/>
                    </a:cubicBezTo>
                    <a:cubicBezTo>
                      <a:pt x="739" y="6202"/>
                      <a:pt x="691" y="6011"/>
                      <a:pt x="691" y="5845"/>
                    </a:cubicBezTo>
                    <a:lnTo>
                      <a:pt x="691" y="4154"/>
                    </a:lnTo>
                    <a:close/>
                    <a:moveTo>
                      <a:pt x="3001" y="5821"/>
                    </a:moveTo>
                    <a:cubicBezTo>
                      <a:pt x="3597" y="6011"/>
                      <a:pt x="4025" y="6583"/>
                      <a:pt x="4025" y="7274"/>
                    </a:cubicBezTo>
                    <a:lnTo>
                      <a:pt x="4025" y="7607"/>
                    </a:lnTo>
                    <a:lnTo>
                      <a:pt x="858" y="7607"/>
                    </a:lnTo>
                    <a:lnTo>
                      <a:pt x="858" y="7274"/>
                    </a:lnTo>
                    <a:cubicBezTo>
                      <a:pt x="858" y="6583"/>
                      <a:pt x="1287" y="6011"/>
                      <a:pt x="1882" y="5821"/>
                    </a:cubicBezTo>
                    <a:cubicBezTo>
                      <a:pt x="1930" y="6059"/>
                      <a:pt x="2168" y="6226"/>
                      <a:pt x="2430" y="6226"/>
                    </a:cubicBezTo>
                    <a:cubicBezTo>
                      <a:pt x="2692" y="6226"/>
                      <a:pt x="2906" y="6035"/>
                      <a:pt x="3001" y="5821"/>
                    </a:cubicBezTo>
                    <a:close/>
                    <a:moveTo>
                      <a:pt x="2432" y="0"/>
                    </a:moveTo>
                    <a:cubicBezTo>
                      <a:pt x="1966" y="0"/>
                      <a:pt x="1534" y="148"/>
                      <a:pt x="1168" y="463"/>
                    </a:cubicBezTo>
                    <a:cubicBezTo>
                      <a:pt x="882" y="653"/>
                      <a:pt x="691" y="939"/>
                      <a:pt x="572" y="1249"/>
                    </a:cubicBezTo>
                    <a:cubicBezTo>
                      <a:pt x="453" y="1534"/>
                      <a:pt x="382" y="1796"/>
                      <a:pt x="382" y="2130"/>
                    </a:cubicBezTo>
                    <a:lnTo>
                      <a:pt x="382" y="2535"/>
                    </a:lnTo>
                    <a:cubicBezTo>
                      <a:pt x="144" y="2606"/>
                      <a:pt x="1" y="2797"/>
                      <a:pt x="1" y="3082"/>
                    </a:cubicBezTo>
                    <a:cubicBezTo>
                      <a:pt x="1" y="3320"/>
                      <a:pt x="167" y="3559"/>
                      <a:pt x="382" y="3606"/>
                    </a:cubicBezTo>
                    <a:lnTo>
                      <a:pt x="382" y="5869"/>
                    </a:lnTo>
                    <a:cubicBezTo>
                      <a:pt x="382" y="6178"/>
                      <a:pt x="501" y="6464"/>
                      <a:pt x="691" y="6678"/>
                    </a:cubicBezTo>
                    <a:cubicBezTo>
                      <a:pt x="620" y="6893"/>
                      <a:pt x="572" y="7059"/>
                      <a:pt x="572" y="7297"/>
                    </a:cubicBezTo>
                    <a:lnTo>
                      <a:pt x="572" y="7774"/>
                    </a:lnTo>
                    <a:cubicBezTo>
                      <a:pt x="572" y="7869"/>
                      <a:pt x="620" y="7917"/>
                      <a:pt x="715" y="7917"/>
                    </a:cubicBezTo>
                    <a:lnTo>
                      <a:pt x="4168" y="7917"/>
                    </a:lnTo>
                    <a:cubicBezTo>
                      <a:pt x="4263" y="7917"/>
                      <a:pt x="4311" y="7869"/>
                      <a:pt x="4311" y="7774"/>
                    </a:cubicBezTo>
                    <a:lnTo>
                      <a:pt x="4311" y="7297"/>
                    </a:lnTo>
                    <a:cubicBezTo>
                      <a:pt x="4311" y="7083"/>
                      <a:pt x="4287" y="6893"/>
                      <a:pt x="4192" y="6678"/>
                    </a:cubicBezTo>
                    <a:cubicBezTo>
                      <a:pt x="4382" y="6464"/>
                      <a:pt x="4502" y="6178"/>
                      <a:pt x="4502" y="5869"/>
                    </a:cubicBezTo>
                    <a:lnTo>
                      <a:pt x="4502" y="5392"/>
                    </a:lnTo>
                    <a:cubicBezTo>
                      <a:pt x="4502" y="5297"/>
                      <a:pt x="4430" y="5249"/>
                      <a:pt x="4335" y="5249"/>
                    </a:cubicBezTo>
                    <a:cubicBezTo>
                      <a:pt x="4263" y="5249"/>
                      <a:pt x="4192" y="5297"/>
                      <a:pt x="4192" y="5392"/>
                    </a:cubicBezTo>
                    <a:lnTo>
                      <a:pt x="4192" y="5869"/>
                    </a:lnTo>
                    <a:cubicBezTo>
                      <a:pt x="4192" y="6059"/>
                      <a:pt x="4144" y="6202"/>
                      <a:pt x="4049" y="6345"/>
                    </a:cubicBezTo>
                    <a:cubicBezTo>
                      <a:pt x="3811" y="5940"/>
                      <a:pt x="3454" y="5630"/>
                      <a:pt x="2977" y="5488"/>
                    </a:cubicBezTo>
                    <a:lnTo>
                      <a:pt x="2977" y="5297"/>
                    </a:lnTo>
                    <a:cubicBezTo>
                      <a:pt x="3549" y="5130"/>
                      <a:pt x="3954" y="4702"/>
                      <a:pt x="4168" y="4178"/>
                    </a:cubicBezTo>
                    <a:lnTo>
                      <a:pt x="4168" y="4678"/>
                    </a:lnTo>
                    <a:cubicBezTo>
                      <a:pt x="4168" y="4773"/>
                      <a:pt x="4216" y="4821"/>
                      <a:pt x="4311" y="4821"/>
                    </a:cubicBezTo>
                    <a:cubicBezTo>
                      <a:pt x="4406" y="4821"/>
                      <a:pt x="4454" y="4773"/>
                      <a:pt x="4454" y="4678"/>
                    </a:cubicBezTo>
                    <a:lnTo>
                      <a:pt x="4454" y="3606"/>
                    </a:lnTo>
                    <a:cubicBezTo>
                      <a:pt x="4692" y="3559"/>
                      <a:pt x="4859" y="3344"/>
                      <a:pt x="4859" y="3082"/>
                    </a:cubicBezTo>
                    <a:cubicBezTo>
                      <a:pt x="4906" y="2797"/>
                      <a:pt x="4764" y="2606"/>
                      <a:pt x="4525" y="2535"/>
                    </a:cubicBezTo>
                    <a:lnTo>
                      <a:pt x="4525" y="2130"/>
                    </a:lnTo>
                    <a:cubicBezTo>
                      <a:pt x="4525" y="1820"/>
                      <a:pt x="4454" y="1534"/>
                      <a:pt x="4335" y="1249"/>
                    </a:cubicBezTo>
                    <a:cubicBezTo>
                      <a:pt x="4097" y="653"/>
                      <a:pt x="3573" y="225"/>
                      <a:pt x="2954" y="58"/>
                    </a:cubicBezTo>
                    <a:cubicBezTo>
                      <a:pt x="2776" y="20"/>
                      <a:pt x="2602" y="0"/>
                      <a:pt x="24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4"/>
              <p:cNvSpPr/>
              <p:nvPr/>
            </p:nvSpPr>
            <p:spPr>
              <a:xfrm>
                <a:off x="3282781" y="4351322"/>
                <a:ext cx="10814" cy="19150"/>
              </a:xfrm>
              <a:custGeom>
                <a:rect b="b" l="l" r="r" t="t"/>
                <a:pathLst>
                  <a:path extrusionOk="0" h="549" w="310">
                    <a:moveTo>
                      <a:pt x="167" y="1"/>
                    </a:moveTo>
                    <a:cubicBezTo>
                      <a:pt x="72" y="1"/>
                      <a:pt x="0" y="72"/>
                      <a:pt x="0" y="167"/>
                    </a:cubicBezTo>
                    <a:lnTo>
                      <a:pt x="0" y="405"/>
                    </a:lnTo>
                    <a:cubicBezTo>
                      <a:pt x="0" y="477"/>
                      <a:pt x="72" y="548"/>
                      <a:pt x="167" y="548"/>
                    </a:cubicBezTo>
                    <a:cubicBezTo>
                      <a:pt x="238" y="548"/>
                      <a:pt x="310" y="477"/>
                      <a:pt x="310" y="405"/>
                    </a:cubicBezTo>
                    <a:lnTo>
                      <a:pt x="310" y="167"/>
                    </a:lnTo>
                    <a:cubicBezTo>
                      <a:pt x="310" y="96"/>
                      <a:pt x="238" y="1"/>
                      <a:pt x="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4"/>
              <p:cNvSpPr/>
              <p:nvPr/>
            </p:nvSpPr>
            <p:spPr>
              <a:xfrm>
                <a:off x="3331791" y="4351322"/>
                <a:ext cx="10814" cy="19150"/>
              </a:xfrm>
              <a:custGeom>
                <a:rect b="b" l="l" r="r" t="t"/>
                <a:pathLst>
                  <a:path extrusionOk="0" h="549" w="310">
                    <a:moveTo>
                      <a:pt x="143" y="1"/>
                    </a:moveTo>
                    <a:cubicBezTo>
                      <a:pt x="72" y="1"/>
                      <a:pt x="0" y="96"/>
                      <a:pt x="0" y="167"/>
                    </a:cubicBezTo>
                    <a:lnTo>
                      <a:pt x="0" y="405"/>
                    </a:lnTo>
                    <a:cubicBezTo>
                      <a:pt x="0" y="477"/>
                      <a:pt x="72" y="548"/>
                      <a:pt x="143" y="548"/>
                    </a:cubicBezTo>
                    <a:cubicBezTo>
                      <a:pt x="238" y="548"/>
                      <a:pt x="310" y="477"/>
                      <a:pt x="310" y="405"/>
                    </a:cubicBezTo>
                    <a:lnTo>
                      <a:pt x="310" y="167"/>
                    </a:lnTo>
                    <a:cubicBezTo>
                      <a:pt x="310" y="72"/>
                      <a:pt x="238" y="1"/>
                      <a:pt x="1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4"/>
              <p:cNvSpPr/>
              <p:nvPr/>
            </p:nvSpPr>
            <p:spPr>
              <a:xfrm>
                <a:off x="3129089" y="4158596"/>
                <a:ext cx="122996" cy="116333"/>
              </a:xfrm>
              <a:custGeom>
                <a:rect b="b" l="l" r="r" t="t"/>
                <a:pathLst>
                  <a:path extrusionOk="0" h="3335" w="3526">
                    <a:moveTo>
                      <a:pt x="1623" y="938"/>
                    </a:moveTo>
                    <a:cubicBezTo>
                      <a:pt x="1660" y="938"/>
                      <a:pt x="1698" y="943"/>
                      <a:pt x="1739" y="953"/>
                    </a:cubicBezTo>
                    <a:cubicBezTo>
                      <a:pt x="2025" y="977"/>
                      <a:pt x="2239" y="1191"/>
                      <a:pt x="2263" y="1477"/>
                    </a:cubicBezTo>
                    <a:cubicBezTo>
                      <a:pt x="2311" y="1691"/>
                      <a:pt x="2215" y="1858"/>
                      <a:pt x="2025" y="1977"/>
                    </a:cubicBezTo>
                    <a:cubicBezTo>
                      <a:pt x="1977" y="2025"/>
                      <a:pt x="1906" y="2073"/>
                      <a:pt x="1882" y="2168"/>
                    </a:cubicBezTo>
                    <a:cubicBezTo>
                      <a:pt x="1858" y="2215"/>
                      <a:pt x="1834" y="2311"/>
                      <a:pt x="1834" y="2382"/>
                    </a:cubicBezTo>
                    <a:cubicBezTo>
                      <a:pt x="1834" y="2525"/>
                      <a:pt x="1906" y="2668"/>
                      <a:pt x="2025" y="2763"/>
                    </a:cubicBezTo>
                    <a:cubicBezTo>
                      <a:pt x="2120" y="2811"/>
                      <a:pt x="2191" y="2882"/>
                      <a:pt x="2239" y="2954"/>
                    </a:cubicBezTo>
                    <a:cubicBezTo>
                      <a:pt x="2263" y="3001"/>
                      <a:pt x="2239" y="3001"/>
                      <a:pt x="2215" y="3001"/>
                    </a:cubicBezTo>
                    <a:cubicBezTo>
                      <a:pt x="2144" y="3025"/>
                      <a:pt x="2096" y="3025"/>
                      <a:pt x="2001" y="3073"/>
                    </a:cubicBezTo>
                    <a:cubicBezTo>
                      <a:pt x="1953" y="3073"/>
                      <a:pt x="1858" y="3097"/>
                      <a:pt x="1787" y="3097"/>
                    </a:cubicBezTo>
                    <a:cubicBezTo>
                      <a:pt x="1620" y="3097"/>
                      <a:pt x="1406" y="3073"/>
                      <a:pt x="1239" y="3001"/>
                    </a:cubicBezTo>
                    <a:cubicBezTo>
                      <a:pt x="1191" y="3001"/>
                      <a:pt x="1167" y="2977"/>
                      <a:pt x="1144" y="2977"/>
                    </a:cubicBezTo>
                    <a:lnTo>
                      <a:pt x="1310" y="2787"/>
                    </a:lnTo>
                    <a:cubicBezTo>
                      <a:pt x="1382" y="2763"/>
                      <a:pt x="1429" y="2692"/>
                      <a:pt x="1477" y="2620"/>
                    </a:cubicBezTo>
                    <a:cubicBezTo>
                      <a:pt x="1501" y="2549"/>
                      <a:pt x="1525" y="2454"/>
                      <a:pt x="1525" y="2382"/>
                    </a:cubicBezTo>
                    <a:cubicBezTo>
                      <a:pt x="1525" y="2215"/>
                      <a:pt x="1477" y="2073"/>
                      <a:pt x="1358" y="1977"/>
                    </a:cubicBezTo>
                    <a:cubicBezTo>
                      <a:pt x="1191" y="1858"/>
                      <a:pt x="1120" y="1715"/>
                      <a:pt x="1120" y="1501"/>
                    </a:cubicBezTo>
                    <a:cubicBezTo>
                      <a:pt x="1120" y="1334"/>
                      <a:pt x="1167" y="1191"/>
                      <a:pt x="1287" y="1096"/>
                    </a:cubicBezTo>
                    <a:cubicBezTo>
                      <a:pt x="1380" y="1003"/>
                      <a:pt x="1488" y="938"/>
                      <a:pt x="1623" y="938"/>
                    </a:cubicBezTo>
                    <a:close/>
                    <a:moveTo>
                      <a:pt x="1763" y="1"/>
                    </a:moveTo>
                    <a:cubicBezTo>
                      <a:pt x="1310" y="1"/>
                      <a:pt x="882" y="144"/>
                      <a:pt x="548" y="453"/>
                    </a:cubicBezTo>
                    <a:cubicBezTo>
                      <a:pt x="477" y="501"/>
                      <a:pt x="477" y="596"/>
                      <a:pt x="548" y="644"/>
                    </a:cubicBezTo>
                    <a:cubicBezTo>
                      <a:pt x="572" y="679"/>
                      <a:pt x="608" y="697"/>
                      <a:pt x="646" y="697"/>
                    </a:cubicBezTo>
                    <a:cubicBezTo>
                      <a:pt x="685" y="697"/>
                      <a:pt x="727" y="679"/>
                      <a:pt x="763" y="644"/>
                    </a:cubicBezTo>
                    <a:cubicBezTo>
                      <a:pt x="1025" y="382"/>
                      <a:pt x="1382" y="263"/>
                      <a:pt x="1763" y="263"/>
                    </a:cubicBezTo>
                    <a:cubicBezTo>
                      <a:pt x="2120" y="263"/>
                      <a:pt x="2453" y="406"/>
                      <a:pt x="2715" y="691"/>
                    </a:cubicBezTo>
                    <a:cubicBezTo>
                      <a:pt x="2977" y="953"/>
                      <a:pt x="3096" y="1287"/>
                      <a:pt x="3120" y="1644"/>
                    </a:cubicBezTo>
                    <a:cubicBezTo>
                      <a:pt x="3120" y="1811"/>
                      <a:pt x="3096" y="2001"/>
                      <a:pt x="3049" y="2168"/>
                    </a:cubicBezTo>
                    <a:cubicBezTo>
                      <a:pt x="3001" y="2287"/>
                      <a:pt x="2977" y="2406"/>
                      <a:pt x="3049" y="2525"/>
                    </a:cubicBezTo>
                    <a:cubicBezTo>
                      <a:pt x="3073" y="2620"/>
                      <a:pt x="3096" y="2716"/>
                      <a:pt x="3168" y="2787"/>
                    </a:cubicBezTo>
                    <a:cubicBezTo>
                      <a:pt x="3096" y="2787"/>
                      <a:pt x="3049" y="2763"/>
                      <a:pt x="3001" y="2763"/>
                    </a:cubicBezTo>
                    <a:cubicBezTo>
                      <a:pt x="2957" y="2737"/>
                      <a:pt x="2910" y="2727"/>
                      <a:pt x="2863" y="2727"/>
                    </a:cubicBezTo>
                    <a:cubicBezTo>
                      <a:pt x="2780" y="2727"/>
                      <a:pt x="2695" y="2757"/>
                      <a:pt x="2620" y="2787"/>
                    </a:cubicBezTo>
                    <a:cubicBezTo>
                      <a:pt x="2525" y="2668"/>
                      <a:pt x="2453" y="2596"/>
                      <a:pt x="2334" y="2501"/>
                    </a:cubicBezTo>
                    <a:cubicBezTo>
                      <a:pt x="2263" y="2454"/>
                      <a:pt x="2239" y="2406"/>
                      <a:pt x="2239" y="2358"/>
                    </a:cubicBezTo>
                    <a:cubicBezTo>
                      <a:pt x="2239" y="2311"/>
                      <a:pt x="2239" y="2287"/>
                      <a:pt x="2263" y="2287"/>
                    </a:cubicBezTo>
                    <a:cubicBezTo>
                      <a:pt x="2263" y="2263"/>
                      <a:pt x="2287" y="2263"/>
                      <a:pt x="2334" y="2239"/>
                    </a:cubicBezTo>
                    <a:cubicBezTo>
                      <a:pt x="2572" y="2049"/>
                      <a:pt x="2715" y="1763"/>
                      <a:pt x="2692" y="1430"/>
                    </a:cubicBezTo>
                    <a:cubicBezTo>
                      <a:pt x="2644" y="977"/>
                      <a:pt x="2287" y="644"/>
                      <a:pt x="1858" y="620"/>
                    </a:cubicBezTo>
                    <a:cubicBezTo>
                      <a:pt x="1834" y="617"/>
                      <a:pt x="1809" y="616"/>
                      <a:pt x="1785" y="616"/>
                    </a:cubicBezTo>
                    <a:cubicBezTo>
                      <a:pt x="1572" y="616"/>
                      <a:pt x="1360" y="708"/>
                      <a:pt x="1167" y="858"/>
                    </a:cubicBezTo>
                    <a:cubicBezTo>
                      <a:pt x="977" y="1049"/>
                      <a:pt x="858" y="1287"/>
                      <a:pt x="858" y="1525"/>
                    </a:cubicBezTo>
                    <a:cubicBezTo>
                      <a:pt x="858" y="1787"/>
                      <a:pt x="1025" y="2049"/>
                      <a:pt x="1215" y="2239"/>
                    </a:cubicBezTo>
                    <a:cubicBezTo>
                      <a:pt x="1263" y="2263"/>
                      <a:pt x="1287" y="2311"/>
                      <a:pt x="1287" y="2358"/>
                    </a:cubicBezTo>
                    <a:cubicBezTo>
                      <a:pt x="1287" y="2382"/>
                      <a:pt x="1287" y="2406"/>
                      <a:pt x="1263" y="2430"/>
                    </a:cubicBezTo>
                    <a:cubicBezTo>
                      <a:pt x="1263" y="2477"/>
                      <a:pt x="1215" y="2501"/>
                      <a:pt x="1191" y="2501"/>
                    </a:cubicBezTo>
                    <a:cubicBezTo>
                      <a:pt x="1072" y="2549"/>
                      <a:pt x="977" y="2668"/>
                      <a:pt x="905" y="2763"/>
                    </a:cubicBezTo>
                    <a:cubicBezTo>
                      <a:pt x="572" y="2501"/>
                      <a:pt x="358" y="2096"/>
                      <a:pt x="334" y="1691"/>
                    </a:cubicBezTo>
                    <a:cubicBezTo>
                      <a:pt x="334" y="1501"/>
                      <a:pt x="358" y="1334"/>
                      <a:pt x="429" y="1144"/>
                    </a:cubicBezTo>
                    <a:cubicBezTo>
                      <a:pt x="453" y="1072"/>
                      <a:pt x="429" y="977"/>
                      <a:pt x="334" y="953"/>
                    </a:cubicBezTo>
                    <a:cubicBezTo>
                      <a:pt x="307" y="940"/>
                      <a:pt x="281" y="934"/>
                      <a:pt x="256" y="934"/>
                    </a:cubicBezTo>
                    <a:cubicBezTo>
                      <a:pt x="191" y="934"/>
                      <a:pt x="137" y="973"/>
                      <a:pt x="120" y="1025"/>
                    </a:cubicBezTo>
                    <a:cubicBezTo>
                      <a:pt x="24" y="1239"/>
                      <a:pt x="1" y="1453"/>
                      <a:pt x="1" y="1691"/>
                    </a:cubicBezTo>
                    <a:cubicBezTo>
                      <a:pt x="24" y="2263"/>
                      <a:pt x="334" y="2787"/>
                      <a:pt x="834" y="3097"/>
                    </a:cubicBezTo>
                    <a:cubicBezTo>
                      <a:pt x="1096" y="3263"/>
                      <a:pt x="1406" y="3335"/>
                      <a:pt x="1691" y="3335"/>
                    </a:cubicBezTo>
                    <a:cubicBezTo>
                      <a:pt x="2025" y="3335"/>
                      <a:pt x="2382" y="3239"/>
                      <a:pt x="2644" y="3025"/>
                    </a:cubicBezTo>
                    <a:cubicBezTo>
                      <a:pt x="2739" y="3073"/>
                      <a:pt x="2811" y="3073"/>
                      <a:pt x="2858" y="3097"/>
                    </a:cubicBezTo>
                    <a:cubicBezTo>
                      <a:pt x="3025" y="3144"/>
                      <a:pt x="3168" y="3144"/>
                      <a:pt x="3263" y="3144"/>
                    </a:cubicBezTo>
                    <a:cubicBezTo>
                      <a:pt x="3335" y="3144"/>
                      <a:pt x="3430" y="3120"/>
                      <a:pt x="3454" y="3025"/>
                    </a:cubicBezTo>
                    <a:cubicBezTo>
                      <a:pt x="3501" y="2977"/>
                      <a:pt x="3525" y="2858"/>
                      <a:pt x="3454" y="2787"/>
                    </a:cubicBezTo>
                    <a:cubicBezTo>
                      <a:pt x="3406" y="2668"/>
                      <a:pt x="3335" y="2596"/>
                      <a:pt x="3311" y="2477"/>
                    </a:cubicBezTo>
                    <a:cubicBezTo>
                      <a:pt x="3287" y="2430"/>
                      <a:pt x="3311" y="2382"/>
                      <a:pt x="3311" y="2311"/>
                    </a:cubicBezTo>
                    <a:cubicBezTo>
                      <a:pt x="3406" y="2120"/>
                      <a:pt x="3430" y="1906"/>
                      <a:pt x="3430" y="1668"/>
                    </a:cubicBezTo>
                    <a:cubicBezTo>
                      <a:pt x="3430" y="1215"/>
                      <a:pt x="3239" y="810"/>
                      <a:pt x="2930" y="501"/>
                    </a:cubicBezTo>
                    <a:cubicBezTo>
                      <a:pt x="2620" y="167"/>
                      <a:pt x="2215" y="1"/>
                      <a:pt x="17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4"/>
              <p:cNvSpPr/>
              <p:nvPr/>
            </p:nvSpPr>
            <p:spPr>
              <a:xfrm>
                <a:off x="3374139" y="4158596"/>
                <a:ext cx="122159" cy="119647"/>
              </a:xfrm>
              <a:custGeom>
                <a:rect b="b" l="l" r="r" t="t"/>
                <a:pathLst>
                  <a:path extrusionOk="0" h="3430" w="3502">
                    <a:moveTo>
                      <a:pt x="1692" y="334"/>
                    </a:moveTo>
                    <a:cubicBezTo>
                      <a:pt x="2096" y="334"/>
                      <a:pt x="2454" y="453"/>
                      <a:pt x="2739" y="739"/>
                    </a:cubicBezTo>
                    <a:cubicBezTo>
                      <a:pt x="3049" y="977"/>
                      <a:pt x="3168" y="1358"/>
                      <a:pt x="3168" y="1763"/>
                    </a:cubicBezTo>
                    <a:cubicBezTo>
                      <a:pt x="3168" y="2168"/>
                      <a:pt x="2930" y="2549"/>
                      <a:pt x="2597" y="2835"/>
                    </a:cubicBezTo>
                    <a:cubicBezTo>
                      <a:pt x="2501" y="2716"/>
                      <a:pt x="2430" y="2620"/>
                      <a:pt x="2311" y="2549"/>
                    </a:cubicBezTo>
                    <a:cubicBezTo>
                      <a:pt x="2263" y="2549"/>
                      <a:pt x="2263" y="2525"/>
                      <a:pt x="2239" y="2501"/>
                    </a:cubicBezTo>
                    <a:cubicBezTo>
                      <a:pt x="2239" y="2477"/>
                      <a:pt x="2216" y="2430"/>
                      <a:pt x="2216" y="2406"/>
                    </a:cubicBezTo>
                    <a:cubicBezTo>
                      <a:pt x="2216" y="2358"/>
                      <a:pt x="2239" y="2311"/>
                      <a:pt x="2263" y="2287"/>
                    </a:cubicBezTo>
                    <a:cubicBezTo>
                      <a:pt x="2501" y="2120"/>
                      <a:pt x="2620" y="1834"/>
                      <a:pt x="2620" y="1572"/>
                    </a:cubicBezTo>
                    <a:cubicBezTo>
                      <a:pt x="2620" y="1334"/>
                      <a:pt x="2549" y="1096"/>
                      <a:pt x="2335" y="929"/>
                    </a:cubicBezTo>
                    <a:cubicBezTo>
                      <a:pt x="2177" y="772"/>
                      <a:pt x="1986" y="679"/>
                      <a:pt x="1777" y="679"/>
                    </a:cubicBezTo>
                    <a:cubicBezTo>
                      <a:pt x="1733" y="679"/>
                      <a:pt x="1689" y="683"/>
                      <a:pt x="1644" y="691"/>
                    </a:cubicBezTo>
                    <a:cubicBezTo>
                      <a:pt x="1192" y="715"/>
                      <a:pt x="882" y="1072"/>
                      <a:pt x="810" y="1477"/>
                    </a:cubicBezTo>
                    <a:cubicBezTo>
                      <a:pt x="787" y="1787"/>
                      <a:pt x="930" y="2073"/>
                      <a:pt x="1168" y="2287"/>
                    </a:cubicBezTo>
                    <a:lnTo>
                      <a:pt x="1239" y="2358"/>
                    </a:lnTo>
                    <a:cubicBezTo>
                      <a:pt x="1239" y="2382"/>
                      <a:pt x="1263" y="2406"/>
                      <a:pt x="1263" y="2406"/>
                    </a:cubicBezTo>
                    <a:cubicBezTo>
                      <a:pt x="1263" y="2477"/>
                      <a:pt x="1239" y="2525"/>
                      <a:pt x="1168" y="2549"/>
                    </a:cubicBezTo>
                    <a:cubicBezTo>
                      <a:pt x="1049" y="2644"/>
                      <a:pt x="953" y="2739"/>
                      <a:pt x="882" y="2858"/>
                    </a:cubicBezTo>
                    <a:cubicBezTo>
                      <a:pt x="810" y="2835"/>
                      <a:pt x="715" y="2787"/>
                      <a:pt x="644" y="2787"/>
                    </a:cubicBezTo>
                    <a:cubicBezTo>
                      <a:pt x="572" y="2787"/>
                      <a:pt x="525" y="2787"/>
                      <a:pt x="453" y="2835"/>
                    </a:cubicBezTo>
                    <a:cubicBezTo>
                      <a:pt x="382" y="2858"/>
                      <a:pt x="334" y="2858"/>
                      <a:pt x="310" y="2858"/>
                    </a:cubicBezTo>
                    <a:cubicBezTo>
                      <a:pt x="334" y="2763"/>
                      <a:pt x="382" y="2668"/>
                      <a:pt x="429" y="2596"/>
                    </a:cubicBezTo>
                    <a:cubicBezTo>
                      <a:pt x="453" y="2477"/>
                      <a:pt x="453" y="2358"/>
                      <a:pt x="429" y="2239"/>
                    </a:cubicBezTo>
                    <a:cubicBezTo>
                      <a:pt x="358" y="2049"/>
                      <a:pt x="334" y="1882"/>
                      <a:pt x="334" y="1691"/>
                    </a:cubicBezTo>
                    <a:cubicBezTo>
                      <a:pt x="334" y="1334"/>
                      <a:pt x="477" y="1001"/>
                      <a:pt x="739" y="739"/>
                    </a:cubicBezTo>
                    <a:cubicBezTo>
                      <a:pt x="1025" y="477"/>
                      <a:pt x="1334" y="334"/>
                      <a:pt x="1692" y="334"/>
                    </a:cubicBezTo>
                    <a:close/>
                    <a:moveTo>
                      <a:pt x="1668" y="953"/>
                    </a:moveTo>
                    <a:cubicBezTo>
                      <a:pt x="1858" y="953"/>
                      <a:pt x="2001" y="977"/>
                      <a:pt x="2120" y="1096"/>
                    </a:cubicBezTo>
                    <a:cubicBezTo>
                      <a:pt x="2239" y="1215"/>
                      <a:pt x="2311" y="1358"/>
                      <a:pt x="2311" y="1501"/>
                    </a:cubicBezTo>
                    <a:cubicBezTo>
                      <a:pt x="2311" y="1691"/>
                      <a:pt x="2216" y="1858"/>
                      <a:pt x="2073" y="1977"/>
                    </a:cubicBezTo>
                    <a:cubicBezTo>
                      <a:pt x="1954" y="2073"/>
                      <a:pt x="1882" y="2215"/>
                      <a:pt x="1882" y="2382"/>
                    </a:cubicBezTo>
                    <a:cubicBezTo>
                      <a:pt x="1882" y="2454"/>
                      <a:pt x="1906" y="2525"/>
                      <a:pt x="1954" y="2620"/>
                    </a:cubicBezTo>
                    <a:cubicBezTo>
                      <a:pt x="1977" y="2668"/>
                      <a:pt x="2025" y="2739"/>
                      <a:pt x="2096" y="2787"/>
                    </a:cubicBezTo>
                    <a:cubicBezTo>
                      <a:pt x="2216" y="2835"/>
                      <a:pt x="2311" y="2882"/>
                      <a:pt x="2335" y="2977"/>
                    </a:cubicBezTo>
                    <a:cubicBezTo>
                      <a:pt x="2263" y="3001"/>
                      <a:pt x="2216" y="3025"/>
                      <a:pt x="2144" y="3025"/>
                    </a:cubicBezTo>
                    <a:cubicBezTo>
                      <a:pt x="2025" y="3073"/>
                      <a:pt x="1906" y="3097"/>
                      <a:pt x="1787" y="3097"/>
                    </a:cubicBezTo>
                    <a:cubicBezTo>
                      <a:pt x="1715" y="3097"/>
                      <a:pt x="1620" y="3097"/>
                      <a:pt x="1525" y="3049"/>
                    </a:cubicBezTo>
                    <a:cubicBezTo>
                      <a:pt x="1430" y="3025"/>
                      <a:pt x="1311" y="3001"/>
                      <a:pt x="1239" y="2977"/>
                    </a:cubicBezTo>
                    <a:cubicBezTo>
                      <a:pt x="1192" y="2977"/>
                      <a:pt x="1192" y="2930"/>
                      <a:pt x="1168" y="2930"/>
                    </a:cubicBezTo>
                    <a:cubicBezTo>
                      <a:pt x="1239" y="2882"/>
                      <a:pt x="1287" y="2787"/>
                      <a:pt x="1382" y="2763"/>
                    </a:cubicBezTo>
                    <a:cubicBezTo>
                      <a:pt x="1525" y="2668"/>
                      <a:pt x="1596" y="2525"/>
                      <a:pt x="1596" y="2382"/>
                    </a:cubicBezTo>
                    <a:cubicBezTo>
                      <a:pt x="1596" y="2311"/>
                      <a:pt x="1549" y="2215"/>
                      <a:pt x="1525" y="2168"/>
                    </a:cubicBezTo>
                    <a:cubicBezTo>
                      <a:pt x="1501" y="2096"/>
                      <a:pt x="1430" y="2049"/>
                      <a:pt x="1382" y="1977"/>
                    </a:cubicBezTo>
                    <a:cubicBezTo>
                      <a:pt x="1239" y="1858"/>
                      <a:pt x="1144" y="1668"/>
                      <a:pt x="1144" y="1477"/>
                    </a:cubicBezTo>
                    <a:cubicBezTo>
                      <a:pt x="1168" y="1191"/>
                      <a:pt x="1406" y="977"/>
                      <a:pt x="1668" y="953"/>
                    </a:cubicBezTo>
                    <a:close/>
                    <a:moveTo>
                      <a:pt x="1739" y="1"/>
                    </a:moveTo>
                    <a:cubicBezTo>
                      <a:pt x="1287" y="1"/>
                      <a:pt x="906" y="215"/>
                      <a:pt x="572" y="501"/>
                    </a:cubicBezTo>
                    <a:cubicBezTo>
                      <a:pt x="287" y="834"/>
                      <a:pt x="96" y="1215"/>
                      <a:pt x="72" y="1668"/>
                    </a:cubicBezTo>
                    <a:cubicBezTo>
                      <a:pt x="72" y="1906"/>
                      <a:pt x="96" y="2096"/>
                      <a:pt x="191" y="2311"/>
                    </a:cubicBezTo>
                    <a:cubicBezTo>
                      <a:pt x="215" y="2358"/>
                      <a:pt x="215" y="2406"/>
                      <a:pt x="191" y="2454"/>
                    </a:cubicBezTo>
                    <a:cubicBezTo>
                      <a:pt x="167" y="2573"/>
                      <a:pt x="96" y="2692"/>
                      <a:pt x="48" y="2787"/>
                    </a:cubicBezTo>
                    <a:cubicBezTo>
                      <a:pt x="1" y="2882"/>
                      <a:pt x="1" y="2977"/>
                      <a:pt x="48" y="3025"/>
                    </a:cubicBezTo>
                    <a:cubicBezTo>
                      <a:pt x="72" y="3097"/>
                      <a:pt x="167" y="3144"/>
                      <a:pt x="239" y="3144"/>
                    </a:cubicBezTo>
                    <a:cubicBezTo>
                      <a:pt x="334" y="3144"/>
                      <a:pt x="477" y="3120"/>
                      <a:pt x="644" y="3097"/>
                    </a:cubicBezTo>
                    <a:cubicBezTo>
                      <a:pt x="659" y="3082"/>
                      <a:pt x="676" y="3076"/>
                      <a:pt x="694" y="3076"/>
                    </a:cubicBezTo>
                    <a:cubicBezTo>
                      <a:pt x="733" y="3076"/>
                      <a:pt x="778" y="3104"/>
                      <a:pt x="810" y="3120"/>
                    </a:cubicBezTo>
                    <a:cubicBezTo>
                      <a:pt x="1025" y="3263"/>
                      <a:pt x="1239" y="3358"/>
                      <a:pt x="1501" y="3382"/>
                    </a:cubicBezTo>
                    <a:cubicBezTo>
                      <a:pt x="1596" y="3430"/>
                      <a:pt x="1715" y="3430"/>
                      <a:pt x="1835" y="3430"/>
                    </a:cubicBezTo>
                    <a:cubicBezTo>
                      <a:pt x="2025" y="3430"/>
                      <a:pt x="2263" y="3358"/>
                      <a:pt x="2478" y="3263"/>
                    </a:cubicBezTo>
                    <a:lnTo>
                      <a:pt x="2668" y="3192"/>
                    </a:lnTo>
                    <a:cubicBezTo>
                      <a:pt x="3168" y="2882"/>
                      <a:pt x="3454" y="2358"/>
                      <a:pt x="3502" y="1787"/>
                    </a:cubicBezTo>
                    <a:cubicBezTo>
                      <a:pt x="3502" y="1287"/>
                      <a:pt x="3311" y="834"/>
                      <a:pt x="2978" y="501"/>
                    </a:cubicBezTo>
                    <a:cubicBezTo>
                      <a:pt x="2668" y="167"/>
                      <a:pt x="2216" y="1"/>
                      <a:pt x="17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97" name="Google Shape;2397;p74"/>
          <p:cNvGrpSpPr/>
          <p:nvPr/>
        </p:nvGrpSpPr>
        <p:grpSpPr>
          <a:xfrm>
            <a:off x="2324279" y="3996055"/>
            <a:ext cx="521100" cy="520800"/>
            <a:chOff x="2324928" y="3996055"/>
            <a:chExt cx="521100" cy="520800"/>
          </a:xfrm>
        </p:grpSpPr>
        <p:sp>
          <p:nvSpPr>
            <p:cNvPr id="2398" name="Google Shape;2398;p74"/>
            <p:cNvSpPr/>
            <p:nvPr/>
          </p:nvSpPr>
          <p:spPr>
            <a:xfrm>
              <a:off x="2324928" y="399605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9" name="Google Shape;2399;p74"/>
            <p:cNvGrpSpPr/>
            <p:nvPr/>
          </p:nvGrpSpPr>
          <p:grpSpPr>
            <a:xfrm>
              <a:off x="2414763" y="4073689"/>
              <a:ext cx="341430" cy="365534"/>
              <a:chOff x="2356546" y="4158596"/>
              <a:chExt cx="341430" cy="365534"/>
            </a:xfrm>
          </p:grpSpPr>
          <p:sp>
            <p:nvSpPr>
              <p:cNvPr id="2400" name="Google Shape;2400;p74"/>
              <p:cNvSpPr/>
              <p:nvPr/>
            </p:nvSpPr>
            <p:spPr>
              <a:xfrm>
                <a:off x="2356546" y="4158596"/>
                <a:ext cx="341430" cy="365534"/>
              </a:xfrm>
              <a:custGeom>
                <a:rect b="b" l="l" r="r" t="t"/>
                <a:pathLst>
                  <a:path extrusionOk="0" h="10479" w="9788">
                    <a:moveTo>
                      <a:pt x="3620" y="3430"/>
                    </a:moveTo>
                    <a:cubicBezTo>
                      <a:pt x="3691" y="3454"/>
                      <a:pt x="3739" y="3549"/>
                      <a:pt x="3739" y="3787"/>
                    </a:cubicBezTo>
                    <a:cubicBezTo>
                      <a:pt x="3739" y="4049"/>
                      <a:pt x="3691" y="4263"/>
                      <a:pt x="3572" y="4383"/>
                    </a:cubicBezTo>
                    <a:cubicBezTo>
                      <a:pt x="3453" y="4525"/>
                      <a:pt x="3239" y="4621"/>
                      <a:pt x="2953" y="4644"/>
                    </a:cubicBezTo>
                    <a:cubicBezTo>
                      <a:pt x="2902" y="4651"/>
                      <a:pt x="2854" y="4654"/>
                      <a:pt x="2811" y="4654"/>
                    </a:cubicBezTo>
                    <a:cubicBezTo>
                      <a:pt x="2691" y="4654"/>
                      <a:pt x="2601" y="4632"/>
                      <a:pt x="2548" y="4597"/>
                    </a:cubicBezTo>
                    <a:lnTo>
                      <a:pt x="2358" y="4525"/>
                    </a:lnTo>
                    <a:cubicBezTo>
                      <a:pt x="2167" y="4406"/>
                      <a:pt x="2000" y="4287"/>
                      <a:pt x="2000" y="4097"/>
                    </a:cubicBezTo>
                    <a:cubicBezTo>
                      <a:pt x="2000" y="4049"/>
                      <a:pt x="2143" y="3930"/>
                      <a:pt x="2310" y="3859"/>
                    </a:cubicBezTo>
                    <a:lnTo>
                      <a:pt x="2453" y="3978"/>
                    </a:lnTo>
                    <a:cubicBezTo>
                      <a:pt x="2477" y="4025"/>
                      <a:pt x="2548" y="4049"/>
                      <a:pt x="2596" y="4049"/>
                    </a:cubicBezTo>
                    <a:cubicBezTo>
                      <a:pt x="2620" y="4049"/>
                      <a:pt x="2643" y="4049"/>
                      <a:pt x="2691" y="4001"/>
                    </a:cubicBezTo>
                    <a:cubicBezTo>
                      <a:pt x="2786" y="3978"/>
                      <a:pt x="2810" y="3882"/>
                      <a:pt x="2810" y="3811"/>
                    </a:cubicBezTo>
                    <a:lnTo>
                      <a:pt x="2810" y="3763"/>
                    </a:lnTo>
                    <a:cubicBezTo>
                      <a:pt x="2929" y="3740"/>
                      <a:pt x="3048" y="3716"/>
                      <a:pt x="3167" y="3644"/>
                    </a:cubicBezTo>
                    <a:cubicBezTo>
                      <a:pt x="3215" y="3620"/>
                      <a:pt x="3286" y="3597"/>
                      <a:pt x="3334" y="3549"/>
                    </a:cubicBezTo>
                    <a:cubicBezTo>
                      <a:pt x="3429" y="3478"/>
                      <a:pt x="3525" y="3430"/>
                      <a:pt x="3572" y="3430"/>
                    </a:cubicBezTo>
                    <a:close/>
                    <a:moveTo>
                      <a:pt x="5811" y="1525"/>
                    </a:moveTo>
                    <a:cubicBezTo>
                      <a:pt x="5882" y="1525"/>
                      <a:pt x="5906" y="1549"/>
                      <a:pt x="5954" y="1549"/>
                    </a:cubicBezTo>
                    <a:lnTo>
                      <a:pt x="6001" y="1549"/>
                    </a:lnTo>
                    <a:cubicBezTo>
                      <a:pt x="7263" y="1906"/>
                      <a:pt x="8287" y="2906"/>
                      <a:pt x="8645" y="4192"/>
                    </a:cubicBezTo>
                    <a:lnTo>
                      <a:pt x="8597" y="4192"/>
                    </a:lnTo>
                    <a:cubicBezTo>
                      <a:pt x="8549" y="4204"/>
                      <a:pt x="8478" y="4210"/>
                      <a:pt x="8401" y="4210"/>
                    </a:cubicBezTo>
                    <a:cubicBezTo>
                      <a:pt x="8323" y="4210"/>
                      <a:pt x="8240" y="4204"/>
                      <a:pt x="8168" y="4192"/>
                    </a:cubicBezTo>
                    <a:cubicBezTo>
                      <a:pt x="8082" y="4186"/>
                      <a:pt x="7990" y="4180"/>
                      <a:pt x="7896" y="4180"/>
                    </a:cubicBezTo>
                    <a:cubicBezTo>
                      <a:pt x="7606" y="4180"/>
                      <a:pt x="7307" y="4237"/>
                      <a:pt x="7144" y="4525"/>
                    </a:cubicBezTo>
                    <a:cubicBezTo>
                      <a:pt x="7002" y="4787"/>
                      <a:pt x="7073" y="5049"/>
                      <a:pt x="7097" y="5264"/>
                    </a:cubicBezTo>
                    <a:cubicBezTo>
                      <a:pt x="7144" y="5573"/>
                      <a:pt x="7121" y="5645"/>
                      <a:pt x="7097" y="5692"/>
                    </a:cubicBezTo>
                    <a:cubicBezTo>
                      <a:pt x="7073" y="5700"/>
                      <a:pt x="7041" y="5706"/>
                      <a:pt x="7000" y="5706"/>
                    </a:cubicBezTo>
                    <a:cubicBezTo>
                      <a:pt x="6917" y="5706"/>
                      <a:pt x="6795" y="5684"/>
                      <a:pt x="6620" y="5621"/>
                    </a:cubicBezTo>
                    <a:cubicBezTo>
                      <a:pt x="6406" y="5526"/>
                      <a:pt x="6216" y="5407"/>
                      <a:pt x="6025" y="5264"/>
                    </a:cubicBezTo>
                    <a:cubicBezTo>
                      <a:pt x="5763" y="5049"/>
                      <a:pt x="5477" y="4787"/>
                      <a:pt x="5215" y="4430"/>
                    </a:cubicBezTo>
                    <a:cubicBezTo>
                      <a:pt x="5001" y="4192"/>
                      <a:pt x="4811" y="3906"/>
                      <a:pt x="4977" y="3573"/>
                    </a:cubicBezTo>
                    <a:cubicBezTo>
                      <a:pt x="5001" y="3501"/>
                      <a:pt x="5025" y="3454"/>
                      <a:pt x="5073" y="3358"/>
                    </a:cubicBezTo>
                    <a:cubicBezTo>
                      <a:pt x="5096" y="3216"/>
                      <a:pt x="5025" y="3097"/>
                      <a:pt x="4977" y="3001"/>
                    </a:cubicBezTo>
                    <a:cubicBezTo>
                      <a:pt x="4953" y="2977"/>
                      <a:pt x="4953" y="2906"/>
                      <a:pt x="4930" y="2882"/>
                    </a:cubicBezTo>
                    <a:cubicBezTo>
                      <a:pt x="4858" y="2644"/>
                      <a:pt x="5001" y="2477"/>
                      <a:pt x="5287" y="2239"/>
                    </a:cubicBezTo>
                    <a:cubicBezTo>
                      <a:pt x="5382" y="2120"/>
                      <a:pt x="5549" y="2001"/>
                      <a:pt x="5620" y="1882"/>
                    </a:cubicBezTo>
                    <a:cubicBezTo>
                      <a:pt x="5692" y="1811"/>
                      <a:pt x="5763" y="1668"/>
                      <a:pt x="5811" y="1525"/>
                    </a:cubicBezTo>
                    <a:close/>
                    <a:moveTo>
                      <a:pt x="4906" y="1453"/>
                    </a:moveTo>
                    <a:cubicBezTo>
                      <a:pt x="5120" y="1453"/>
                      <a:pt x="5311" y="1477"/>
                      <a:pt x="5477" y="1477"/>
                    </a:cubicBezTo>
                    <a:cubicBezTo>
                      <a:pt x="5454" y="1596"/>
                      <a:pt x="5382" y="1715"/>
                      <a:pt x="5334" y="1811"/>
                    </a:cubicBezTo>
                    <a:cubicBezTo>
                      <a:pt x="5263" y="1906"/>
                      <a:pt x="5144" y="2025"/>
                      <a:pt x="5025" y="2120"/>
                    </a:cubicBezTo>
                    <a:cubicBezTo>
                      <a:pt x="4763" y="2358"/>
                      <a:pt x="4430" y="2620"/>
                      <a:pt x="4596" y="3073"/>
                    </a:cubicBezTo>
                    <a:lnTo>
                      <a:pt x="4668" y="3239"/>
                    </a:lnTo>
                    <a:cubicBezTo>
                      <a:pt x="4715" y="3311"/>
                      <a:pt x="4739" y="3358"/>
                      <a:pt x="4739" y="3430"/>
                    </a:cubicBezTo>
                    <a:cubicBezTo>
                      <a:pt x="4739" y="3478"/>
                      <a:pt x="4668" y="3549"/>
                      <a:pt x="4668" y="3573"/>
                    </a:cubicBezTo>
                    <a:cubicBezTo>
                      <a:pt x="4430" y="4049"/>
                      <a:pt x="4858" y="4549"/>
                      <a:pt x="4977" y="4692"/>
                    </a:cubicBezTo>
                    <a:cubicBezTo>
                      <a:pt x="5263" y="5049"/>
                      <a:pt x="5573" y="5359"/>
                      <a:pt x="5835" y="5573"/>
                    </a:cubicBezTo>
                    <a:cubicBezTo>
                      <a:pt x="6049" y="5740"/>
                      <a:pt x="6287" y="5859"/>
                      <a:pt x="6501" y="5954"/>
                    </a:cubicBezTo>
                    <a:cubicBezTo>
                      <a:pt x="6644" y="6002"/>
                      <a:pt x="6811" y="6073"/>
                      <a:pt x="6978" y="6073"/>
                    </a:cubicBezTo>
                    <a:cubicBezTo>
                      <a:pt x="7097" y="6073"/>
                      <a:pt x="7168" y="6050"/>
                      <a:pt x="7263" y="5978"/>
                    </a:cubicBezTo>
                    <a:cubicBezTo>
                      <a:pt x="7478" y="5811"/>
                      <a:pt x="7406" y="5478"/>
                      <a:pt x="7383" y="5264"/>
                    </a:cubicBezTo>
                    <a:cubicBezTo>
                      <a:pt x="7359" y="5097"/>
                      <a:pt x="7335" y="4883"/>
                      <a:pt x="7406" y="4692"/>
                    </a:cubicBezTo>
                    <a:cubicBezTo>
                      <a:pt x="7475" y="4571"/>
                      <a:pt x="7632" y="4538"/>
                      <a:pt x="7850" y="4538"/>
                    </a:cubicBezTo>
                    <a:cubicBezTo>
                      <a:pt x="7932" y="4538"/>
                      <a:pt x="8023" y="4543"/>
                      <a:pt x="8121" y="4549"/>
                    </a:cubicBezTo>
                    <a:cubicBezTo>
                      <a:pt x="8210" y="4559"/>
                      <a:pt x="8298" y="4565"/>
                      <a:pt x="8382" y="4565"/>
                    </a:cubicBezTo>
                    <a:cubicBezTo>
                      <a:pt x="8500" y="4565"/>
                      <a:pt x="8609" y="4553"/>
                      <a:pt x="8692" y="4525"/>
                    </a:cubicBezTo>
                    <a:cubicBezTo>
                      <a:pt x="8764" y="4764"/>
                      <a:pt x="8764" y="5002"/>
                      <a:pt x="8764" y="5240"/>
                    </a:cubicBezTo>
                    <a:cubicBezTo>
                      <a:pt x="8764" y="5811"/>
                      <a:pt x="8645" y="6335"/>
                      <a:pt x="8407" y="6812"/>
                    </a:cubicBezTo>
                    <a:cubicBezTo>
                      <a:pt x="8240" y="6788"/>
                      <a:pt x="8097" y="6764"/>
                      <a:pt x="7930" y="6764"/>
                    </a:cubicBezTo>
                    <a:lnTo>
                      <a:pt x="7716" y="6764"/>
                    </a:lnTo>
                    <a:lnTo>
                      <a:pt x="7359" y="6454"/>
                    </a:lnTo>
                    <a:cubicBezTo>
                      <a:pt x="7317" y="6426"/>
                      <a:pt x="7275" y="6415"/>
                      <a:pt x="7228" y="6415"/>
                    </a:cubicBezTo>
                    <a:cubicBezTo>
                      <a:pt x="7195" y="6415"/>
                      <a:pt x="7160" y="6421"/>
                      <a:pt x="7121" y="6431"/>
                    </a:cubicBezTo>
                    <a:cubicBezTo>
                      <a:pt x="7025" y="6454"/>
                      <a:pt x="7002" y="6550"/>
                      <a:pt x="7002" y="6645"/>
                    </a:cubicBezTo>
                    <a:lnTo>
                      <a:pt x="7002" y="7002"/>
                    </a:lnTo>
                    <a:cubicBezTo>
                      <a:pt x="6620" y="7193"/>
                      <a:pt x="6335" y="7526"/>
                      <a:pt x="6192" y="7907"/>
                    </a:cubicBezTo>
                    <a:lnTo>
                      <a:pt x="6025" y="7836"/>
                    </a:lnTo>
                    <a:cubicBezTo>
                      <a:pt x="5882" y="7740"/>
                      <a:pt x="5763" y="7669"/>
                      <a:pt x="5620" y="7597"/>
                    </a:cubicBezTo>
                    <a:cubicBezTo>
                      <a:pt x="5573" y="7526"/>
                      <a:pt x="5525" y="7478"/>
                      <a:pt x="5525" y="7407"/>
                    </a:cubicBezTo>
                    <a:cubicBezTo>
                      <a:pt x="5477" y="7312"/>
                      <a:pt x="5477" y="7216"/>
                      <a:pt x="5477" y="7145"/>
                    </a:cubicBezTo>
                    <a:lnTo>
                      <a:pt x="5477" y="6954"/>
                    </a:lnTo>
                    <a:cubicBezTo>
                      <a:pt x="5477" y="6788"/>
                      <a:pt x="5430" y="6597"/>
                      <a:pt x="5334" y="6407"/>
                    </a:cubicBezTo>
                    <a:cubicBezTo>
                      <a:pt x="5192" y="6050"/>
                      <a:pt x="4930" y="5811"/>
                      <a:pt x="4620" y="5716"/>
                    </a:cubicBezTo>
                    <a:cubicBezTo>
                      <a:pt x="4519" y="5679"/>
                      <a:pt x="4408" y="5660"/>
                      <a:pt x="4292" y="5660"/>
                    </a:cubicBezTo>
                    <a:cubicBezTo>
                      <a:pt x="4108" y="5660"/>
                      <a:pt x="3915" y="5709"/>
                      <a:pt x="3739" y="5811"/>
                    </a:cubicBezTo>
                    <a:cubicBezTo>
                      <a:pt x="3620" y="5859"/>
                      <a:pt x="3310" y="6002"/>
                      <a:pt x="3310" y="6311"/>
                    </a:cubicBezTo>
                    <a:cubicBezTo>
                      <a:pt x="3310" y="6597"/>
                      <a:pt x="3644" y="6764"/>
                      <a:pt x="3810" y="6812"/>
                    </a:cubicBezTo>
                    <a:cubicBezTo>
                      <a:pt x="4001" y="6907"/>
                      <a:pt x="4120" y="6954"/>
                      <a:pt x="4215" y="7074"/>
                    </a:cubicBezTo>
                    <a:cubicBezTo>
                      <a:pt x="4334" y="7216"/>
                      <a:pt x="4263" y="7312"/>
                      <a:pt x="4120" y="7550"/>
                    </a:cubicBezTo>
                    <a:cubicBezTo>
                      <a:pt x="4096" y="7597"/>
                      <a:pt x="4096" y="7621"/>
                      <a:pt x="4049" y="7645"/>
                    </a:cubicBezTo>
                    <a:cubicBezTo>
                      <a:pt x="4001" y="7717"/>
                      <a:pt x="4025" y="7836"/>
                      <a:pt x="4096" y="7859"/>
                    </a:cubicBezTo>
                    <a:cubicBezTo>
                      <a:pt x="4113" y="7876"/>
                      <a:pt x="4139" y="7884"/>
                      <a:pt x="4166" y="7884"/>
                    </a:cubicBezTo>
                    <a:cubicBezTo>
                      <a:pt x="4216" y="7884"/>
                      <a:pt x="4271" y="7858"/>
                      <a:pt x="4287" y="7812"/>
                    </a:cubicBezTo>
                    <a:cubicBezTo>
                      <a:pt x="4334" y="7788"/>
                      <a:pt x="4334" y="7764"/>
                      <a:pt x="4358" y="7764"/>
                    </a:cubicBezTo>
                    <a:cubicBezTo>
                      <a:pt x="4501" y="7550"/>
                      <a:pt x="4715" y="7264"/>
                      <a:pt x="4453" y="6931"/>
                    </a:cubicBezTo>
                    <a:cubicBezTo>
                      <a:pt x="4287" y="6740"/>
                      <a:pt x="4096" y="6621"/>
                      <a:pt x="3929" y="6573"/>
                    </a:cubicBezTo>
                    <a:cubicBezTo>
                      <a:pt x="3810" y="6526"/>
                      <a:pt x="3620" y="6454"/>
                      <a:pt x="3620" y="6335"/>
                    </a:cubicBezTo>
                    <a:cubicBezTo>
                      <a:pt x="3620" y="6264"/>
                      <a:pt x="3691" y="6192"/>
                      <a:pt x="3858" y="6097"/>
                    </a:cubicBezTo>
                    <a:cubicBezTo>
                      <a:pt x="4021" y="6016"/>
                      <a:pt x="4161" y="5979"/>
                      <a:pt x="4302" y="5979"/>
                    </a:cubicBezTo>
                    <a:cubicBezTo>
                      <a:pt x="4368" y="5979"/>
                      <a:pt x="4433" y="5987"/>
                      <a:pt x="4501" y="6002"/>
                    </a:cubicBezTo>
                    <a:cubicBezTo>
                      <a:pt x="4715" y="6097"/>
                      <a:pt x="4930" y="6264"/>
                      <a:pt x="5049" y="6550"/>
                    </a:cubicBezTo>
                    <a:cubicBezTo>
                      <a:pt x="5096" y="6693"/>
                      <a:pt x="5168" y="6835"/>
                      <a:pt x="5168" y="6978"/>
                    </a:cubicBezTo>
                    <a:lnTo>
                      <a:pt x="5168" y="7145"/>
                    </a:lnTo>
                    <a:cubicBezTo>
                      <a:pt x="5168" y="7264"/>
                      <a:pt x="5168" y="7383"/>
                      <a:pt x="5192" y="7526"/>
                    </a:cubicBezTo>
                    <a:cubicBezTo>
                      <a:pt x="5215" y="7645"/>
                      <a:pt x="5311" y="7740"/>
                      <a:pt x="5406" y="7812"/>
                    </a:cubicBezTo>
                    <a:cubicBezTo>
                      <a:pt x="5525" y="7931"/>
                      <a:pt x="5668" y="8026"/>
                      <a:pt x="5811" y="8121"/>
                    </a:cubicBezTo>
                    <a:cubicBezTo>
                      <a:pt x="5906" y="8169"/>
                      <a:pt x="6001" y="8240"/>
                      <a:pt x="6073" y="8264"/>
                    </a:cubicBezTo>
                    <a:cubicBezTo>
                      <a:pt x="6049" y="8383"/>
                      <a:pt x="6049" y="8526"/>
                      <a:pt x="6049" y="8645"/>
                    </a:cubicBezTo>
                    <a:cubicBezTo>
                      <a:pt x="6049" y="8741"/>
                      <a:pt x="6049" y="8836"/>
                      <a:pt x="6073" y="8931"/>
                    </a:cubicBezTo>
                    <a:cubicBezTo>
                      <a:pt x="5692" y="9050"/>
                      <a:pt x="5311" y="9098"/>
                      <a:pt x="4882" y="9098"/>
                    </a:cubicBezTo>
                    <a:cubicBezTo>
                      <a:pt x="4549" y="9098"/>
                      <a:pt x="4239" y="9074"/>
                      <a:pt x="3906" y="8979"/>
                    </a:cubicBezTo>
                    <a:cubicBezTo>
                      <a:pt x="3906" y="8812"/>
                      <a:pt x="3929" y="8621"/>
                      <a:pt x="4001" y="8431"/>
                    </a:cubicBezTo>
                    <a:cubicBezTo>
                      <a:pt x="4025" y="8336"/>
                      <a:pt x="3953" y="8240"/>
                      <a:pt x="3882" y="8240"/>
                    </a:cubicBezTo>
                    <a:cubicBezTo>
                      <a:pt x="3865" y="8236"/>
                      <a:pt x="3849" y="8234"/>
                      <a:pt x="3833" y="8234"/>
                    </a:cubicBezTo>
                    <a:cubicBezTo>
                      <a:pt x="3757" y="8234"/>
                      <a:pt x="3691" y="8281"/>
                      <a:pt x="3691" y="8360"/>
                    </a:cubicBezTo>
                    <a:cubicBezTo>
                      <a:pt x="3644" y="8550"/>
                      <a:pt x="3596" y="8717"/>
                      <a:pt x="3596" y="8907"/>
                    </a:cubicBezTo>
                    <a:cubicBezTo>
                      <a:pt x="2120" y="8360"/>
                      <a:pt x="1048" y="6954"/>
                      <a:pt x="1048" y="5264"/>
                    </a:cubicBezTo>
                    <a:cubicBezTo>
                      <a:pt x="1048" y="4692"/>
                      <a:pt x="1167" y="4168"/>
                      <a:pt x="1405" y="3692"/>
                    </a:cubicBezTo>
                    <a:cubicBezTo>
                      <a:pt x="1548" y="3716"/>
                      <a:pt x="1691" y="3740"/>
                      <a:pt x="1881" y="3740"/>
                    </a:cubicBezTo>
                    <a:lnTo>
                      <a:pt x="1929" y="3740"/>
                    </a:lnTo>
                    <a:cubicBezTo>
                      <a:pt x="1786" y="3835"/>
                      <a:pt x="1691" y="3978"/>
                      <a:pt x="1691" y="4168"/>
                    </a:cubicBezTo>
                    <a:cubicBezTo>
                      <a:pt x="1691" y="4525"/>
                      <a:pt x="2024" y="4716"/>
                      <a:pt x="2215" y="4835"/>
                    </a:cubicBezTo>
                    <a:cubicBezTo>
                      <a:pt x="2262" y="4883"/>
                      <a:pt x="2358" y="4930"/>
                      <a:pt x="2453" y="4954"/>
                    </a:cubicBezTo>
                    <a:cubicBezTo>
                      <a:pt x="2572" y="5026"/>
                      <a:pt x="2691" y="5026"/>
                      <a:pt x="2810" y="5026"/>
                    </a:cubicBezTo>
                    <a:lnTo>
                      <a:pt x="3001" y="5026"/>
                    </a:lnTo>
                    <a:cubicBezTo>
                      <a:pt x="3406" y="4954"/>
                      <a:pt x="3667" y="4835"/>
                      <a:pt x="3810" y="4644"/>
                    </a:cubicBezTo>
                    <a:cubicBezTo>
                      <a:pt x="4025" y="4406"/>
                      <a:pt x="4025" y="4073"/>
                      <a:pt x="4025" y="3835"/>
                    </a:cubicBezTo>
                    <a:cubicBezTo>
                      <a:pt x="4025" y="3644"/>
                      <a:pt x="4025" y="3239"/>
                      <a:pt x="3667" y="3168"/>
                    </a:cubicBezTo>
                    <a:cubicBezTo>
                      <a:pt x="3647" y="3166"/>
                      <a:pt x="3626" y="3165"/>
                      <a:pt x="3607" y="3165"/>
                    </a:cubicBezTo>
                    <a:cubicBezTo>
                      <a:pt x="3404" y="3165"/>
                      <a:pt x="3272" y="3272"/>
                      <a:pt x="3120" y="3358"/>
                    </a:cubicBezTo>
                    <a:cubicBezTo>
                      <a:pt x="3072" y="3382"/>
                      <a:pt x="3048" y="3406"/>
                      <a:pt x="3001" y="3454"/>
                    </a:cubicBezTo>
                    <a:cubicBezTo>
                      <a:pt x="2953" y="3478"/>
                      <a:pt x="2882" y="3501"/>
                      <a:pt x="2810" y="3501"/>
                    </a:cubicBezTo>
                    <a:cubicBezTo>
                      <a:pt x="3406" y="3168"/>
                      <a:pt x="3763" y="2549"/>
                      <a:pt x="3763" y="1906"/>
                    </a:cubicBezTo>
                    <a:cubicBezTo>
                      <a:pt x="3763" y="1811"/>
                      <a:pt x="3763" y="1715"/>
                      <a:pt x="3715" y="1644"/>
                    </a:cubicBezTo>
                    <a:cubicBezTo>
                      <a:pt x="4120" y="1525"/>
                      <a:pt x="4501" y="1453"/>
                      <a:pt x="4906" y="1453"/>
                    </a:cubicBezTo>
                    <a:close/>
                    <a:moveTo>
                      <a:pt x="7359" y="6812"/>
                    </a:moveTo>
                    <a:lnTo>
                      <a:pt x="7597" y="7026"/>
                    </a:lnTo>
                    <a:cubicBezTo>
                      <a:pt x="7668" y="7050"/>
                      <a:pt x="7716" y="7074"/>
                      <a:pt x="7787" y="7074"/>
                    </a:cubicBezTo>
                    <a:lnTo>
                      <a:pt x="7978" y="7074"/>
                    </a:lnTo>
                    <a:cubicBezTo>
                      <a:pt x="8859" y="7074"/>
                      <a:pt x="9526" y="7764"/>
                      <a:pt x="9526" y="8621"/>
                    </a:cubicBezTo>
                    <a:cubicBezTo>
                      <a:pt x="9502" y="9050"/>
                      <a:pt x="9359" y="9431"/>
                      <a:pt x="9050" y="9741"/>
                    </a:cubicBezTo>
                    <a:cubicBezTo>
                      <a:pt x="8764" y="10027"/>
                      <a:pt x="8359" y="10169"/>
                      <a:pt x="7954" y="10169"/>
                    </a:cubicBezTo>
                    <a:cubicBezTo>
                      <a:pt x="7097" y="10169"/>
                      <a:pt x="6406" y="9455"/>
                      <a:pt x="6406" y="8621"/>
                    </a:cubicBezTo>
                    <a:cubicBezTo>
                      <a:pt x="6406" y="8074"/>
                      <a:pt x="6740" y="7526"/>
                      <a:pt x="7240" y="7264"/>
                    </a:cubicBezTo>
                    <a:cubicBezTo>
                      <a:pt x="7311" y="7216"/>
                      <a:pt x="7359" y="7145"/>
                      <a:pt x="7359" y="7050"/>
                    </a:cubicBezTo>
                    <a:lnTo>
                      <a:pt x="7359" y="6812"/>
                    </a:lnTo>
                    <a:close/>
                    <a:moveTo>
                      <a:pt x="1905" y="1"/>
                    </a:moveTo>
                    <a:cubicBezTo>
                      <a:pt x="1524" y="1"/>
                      <a:pt x="1143" y="120"/>
                      <a:pt x="834" y="334"/>
                    </a:cubicBezTo>
                    <a:cubicBezTo>
                      <a:pt x="786" y="382"/>
                      <a:pt x="762" y="477"/>
                      <a:pt x="810" y="525"/>
                    </a:cubicBezTo>
                    <a:cubicBezTo>
                      <a:pt x="841" y="571"/>
                      <a:pt x="891" y="597"/>
                      <a:pt x="942" y="597"/>
                    </a:cubicBezTo>
                    <a:cubicBezTo>
                      <a:pt x="970" y="597"/>
                      <a:pt x="999" y="589"/>
                      <a:pt x="1024" y="572"/>
                    </a:cubicBezTo>
                    <a:cubicBezTo>
                      <a:pt x="1286" y="382"/>
                      <a:pt x="1572" y="286"/>
                      <a:pt x="1905" y="286"/>
                    </a:cubicBezTo>
                    <a:cubicBezTo>
                      <a:pt x="2763" y="286"/>
                      <a:pt x="3453" y="1001"/>
                      <a:pt x="3453" y="1834"/>
                    </a:cubicBezTo>
                    <a:cubicBezTo>
                      <a:pt x="3453" y="2406"/>
                      <a:pt x="3120" y="2954"/>
                      <a:pt x="2620" y="3216"/>
                    </a:cubicBezTo>
                    <a:cubicBezTo>
                      <a:pt x="2572" y="3239"/>
                      <a:pt x="2501" y="3335"/>
                      <a:pt x="2501" y="3430"/>
                    </a:cubicBezTo>
                    <a:lnTo>
                      <a:pt x="2501" y="3668"/>
                    </a:lnTo>
                    <a:lnTo>
                      <a:pt x="2262" y="3454"/>
                    </a:lnTo>
                    <a:cubicBezTo>
                      <a:pt x="2215" y="3430"/>
                      <a:pt x="2143" y="3382"/>
                      <a:pt x="2096" y="3382"/>
                    </a:cubicBezTo>
                    <a:lnTo>
                      <a:pt x="1881" y="3382"/>
                    </a:lnTo>
                    <a:cubicBezTo>
                      <a:pt x="1024" y="3382"/>
                      <a:pt x="333" y="2716"/>
                      <a:pt x="333" y="1834"/>
                    </a:cubicBezTo>
                    <a:cubicBezTo>
                      <a:pt x="333" y="1572"/>
                      <a:pt x="429" y="1287"/>
                      <a:pt x="548" y="1049"/>
                    </a:cubicBezTo>
                    <a:cubicBezTo>
                      <a:pt x="572" y="977"/>
                      <a:pt x="572" y="858"/>
                      <a:pt x="476" y="834"/>
                    </a:cubicBezTo>
                    <a:cubicBezTo>
                      <a:pt x="459" y="825"/>
                      <a:pt x="432" y="820"/>
                      <a:pt x="402" y="820"/>
                    </a:cubicBezTo>
                    <a:cubicBezTo>
                      <a:pt x="351" y="820"/>
                      <a:pt x="292" y="837"/>
                      <a:pt x="262" y="882"/>
                    </a:cubicBezTo>
                    <a:cubicBezTo>
                      <a:pt x="95" y="1191"/>
                      <a:pt x="0" y="1525"/>
                      <a:pt x="0" y="1834"/>
                    </a:cubicBezTo>
                    <a:cubicBezTo>
                      <a:pt x="0" y="2596"/>
                      <a:pt x="453" y="3239"/>
                      <a:pt x="1119" y="3549"/>
                    </a:cubicBezTo>
                    <a:cubicBezTo>
                      <a:pt x="857" y="4049"/>
                      <a:pt x="762" y="4621"/>
                      <a:pt x="762" y="5240"/>
                    </a:cubicBezTo>
                    <a:cubicBezTo>
                      <a:pt x="762" y="7526"/>
                      <a:pt x="2596" y="9384"/>
                      <a:pt x="4882" y="9384"/>
                    </a:cubicBezTo>
                    <a:cubicBezTo>
                      <a:pt x="5334" y="9384"/>
                      <a:pt x="5739" y="9312"/>
                      <a:pt x="6144" y="9169"/>
                    </a:cubicBezTo>
                    <a:cubicBezTo>
                      <a:pt x="6382" y="9907"/>
                      <a:pt x="7073" y="10479"/>
                      <a:pt x="7883" y="10479"/>
                    </a:cubicBezTo>
                    <a:cubicBezTo>
                      <a:pt x="8407" y="10479"/>
                      <a:pt x="8835" y="10288"/>
                      <a:pt x="9192" y="9931"/>
                    </a:cubicBezTo>
                    <a:cubicBezTo>
                      <a:pt x="9550" y="9574"/>
                      <a:pt x="9740" y="9098"/>
                      <a:pt x="9740" y="8621"/>
                    </a:cubicBezTo>
                    <a:cubicBezTo>
                      <a:pt x="9788" y="7883"/>
                      <a:pt x="9359" y="7240"/>
                      <a:pt x="8692" y="6931"/>
                    </a:cubicBezTo>
                    <a:cubicBezTo>
                      <a:pt x="8930" y="6431"/>
                      <a:pt x="9050" y="5859"/>
                      <a:pt x="9050" y="5240"/>
                    </a:cubicBezTo>
                    <a:cubicBezTo>
                      <a:pt x="9050" y="2954"/>
                      <a:pt x="7216" y="1096"/>
                      <a:pt x="4930" y="1096"/>
                    </a:cubicBezTo>
                    <a:cubicBezTo>
                      <a:pt x="4477" y="1096"/>
                      <a:pt x="4049" y="1168"/>
                      <a:pt x="3667" y="1310"/>
                    </a:cubicBezTo>
                    <a:cubicBezTo>
                      <a:pt x="3429" y="572"/>
                      <a:pt x="2739" y="1"/>
                      <a:pt x="19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4"/>
              <p:cNvSpPr/>
              <p:nvPr/>
            </p:nvSpPr>
            <p:spPr>
              <a:xfrm>
                <a:off x="2599922" y="4475922"/>
                <a:ext cx="29127" cy="10848"/>
              </a:xfrm>
              <a:custGeom>
                <a:rect b="b" l="l" r="r" t="t"/>
                <a:pathLst>
                  <a:path extrusionOk="0" h="311" w="835">
                    <a:moveTo>
                      <a:pt x="144" y="1"/>
                    </a:moveTo>
                    <a:cubicBezTo>
                      <a:pt x="48" y="1"/>
                      <a:pt x="1" y="72"/>
                      <a:pt x="1" y="167"/>
                    </a:cubicBezTo>
                    <a:cubicBezTo>
                      <a:pt x="1" y="239"/>
                      <a:pt x="48" y="310"/>
                      <a:pt x="144" y="310"/>
                    </a:cubicBezTo>
                    <a:lnTo>
                      <a:pt x="691" y="310"/>
                    </a:lnTo>
                    <a:cubicBezTo>
                      <a:pt x="763" y="310"/>
                      <a:pt x="834" y="239"/>
                      <a:pt x="834" y="167"/>
                    </a:cubicBezTo>
                    <a:cubicBezTo>
                      <a:pt x="834" y="72"/>
                      <a:pt x="763" y="1"/>
                      <a:pt x="6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4"/>
              <p:cNvSpPr/>
              <p:nvPr/>
            </p:nvSpPr>
            <p:spPr>
              <a:xfrm>
                <a:off x="2642304" y="4475922"/>
                <a:ext cx="25778" cy="10848"/>
              </a:xfrm>
              <a:custGeom>
                <a:rect b="b" l="l" r="r" t="t"/>
                <a:pathLst>
                  <a:path extrusionOk="0" h="311" w="739">
                    <a:moveTo>
                      <a:pt x="143" y="1"/>
                    </a:moveTo>
                    <a:cubicBezTo>
                      <a:pt x="72" y="1"/>
                      <a:pt x="0" y="72"/>
                      <a:pt x="0" y="167"/>
                    </a:cubicBezTo>
                    <a:cubicBezTo>
                      <a:pt x="0" y="239"/>
                      <a:pt x="72" y="310"/>
                      <a:pt x="143" y="310"/>
                    </a:cubicBezTo>
                    <a:lnTo>
                      <a:pt x="596" y="310"/>
                    </a:lnTo>
                    <a:cubicBezTo>
                      <a:pt x="691" y="310"/>
                      <a:pt x="738" y="239"/>
                      <a:pt x="738" y="167"/>
                    </a:cubicBezTo>
                    <a:cubicBezTo>
                      <a:pt x="738" y="72"/>
                      <a:pt x="691" y="1"/>
                      <a:pt x="5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4"/>
              <p:cNvSpPr/>
              <p:nvPr/>
            </p:nvSpPr>
            <p:spPr>
              <a:xfrm>
                <a:off x="2599922" y="4454330"/>
                <a:ext cx="68160" cy="10848"/>
              </a:xfrm>
              <a:custGeom>
                <a:rect b="b" l="l" r="r" t="t"/>
                <a:pathLst>
                  <a:path extrusionOk="0" h="311" w="1954">
                    <a:moveTo>
                      <a:pt x="144" y="1"/>
                    </a:moveTo>
                    <a:cubicBezTo>
                      <a:pt x="48" y="1"/>
                      <a:pt x="1" y="72"/>
                      <a:pt x="1" y="143"/>
                    </a:cubicBezTo>
                    <a:cubicBezTo>
                      <a:pt x="1" y="239"/>
                      <a:pt x="48" y="310"/>
                      <a:pt x="144" y="310"/>
                    </a:cubicBezTo>
                    <a:lnTo>
                      <a:pt x="1811" y="310"/>
                    </a:lnTo>
                    <a:cubicBezTo>
                      <a:pt x="1906" y="310"/>
                      <a:pt x="1953" y="239"/>
                      <a:pt x="1953" y="143"/>
                    </a:cubicBezTo>
                    <a:cubicBezTo>
                      <a:pt x="1953" y="72"/>
                      <a:pt x="1906" y="1"/>
                      <a:pt x="18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4"/>
              <p:cNvSpPr/>
              <p:nvPr/>
            </p:nvSpPr>
            <p:spPr>
              <a:xfrm>
                <a:off x="2599922" y="4432738"/>
                <a:ext cx="68160" cy="10011"/>
              </a:xfrm>
              <a:custGeom>
                <a:rect b="b" l="l" r="r" t="t"/>
                <a:pathLst>
                  <a:path extrusionOk="0" h="287" w="1954">
                    <a:moveTo>
                      <a:pt x="144" y="0"/>
                    </a:moveTo>
                    <a:cubicBezTo>
                      <a:pt x="48" y="0"/>
                      <a:pt x="1" y="48"/>
                      <a:pt x="1" y="143"/>
                    </a:cubicBezTo>
                    <a:cubicBezTo>
                      <a:pt x="1" y="239"/>
                      <a:pt x="48" y="286"/>
                      <a:pt x="144" y="286"/>
                    </a:cubicBezTo>
                    <a:lnTo>
                      <a:pt x="1811" y="286"/>
                    </a:lnTo>
                    <a:cubicBezTo>
                      <a:pt x="1906" y="286"/>
                      <a:pt x="1953" y="239"/>
                      <a:pt x="1953" y="143"/>
                    </a:cubicBezTo>
                    <a:cubicBezTo>
                      <a:pt x="1953" y="48"/>
                      <a:pt x="1906" y="0"/>
                      <a:pt x="1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4"/>
              <p:cNvSpPr/>
              <p:nvPr/>
            </p:nvSpPr>
            <p:spPr>
              <a:xfrm>
                <a:off x="2388115" y="4196828"/>
                <a:ext cx="68126" cy="10814"/>
              </a:xfrm>
              <a:custGeom>
                <a:rect b="b" l="l" r="r" t="t"/>
                <a:pathLst>
                  <a:path extrusionOk="0" h="310" w="1953">
                    <a:moveTo>
                      <a:pt x="143" y="0"/>
                    </a:moveTo>
                    <a:cubicBezTo>
                      <a:pt x="48" y="0"/>
                      <a:pt x="0" y="72"/>
                      <a:pt x="0" y="143"/>
                    </a:cubicBezTo>
                    <a:cubicBezTo>
                      <a:pt x="0" y="238"/>
                      <a:pt x="48" y="310"/>
                      <a:pt x="143" y="310"/>
                    </a:cubicBezTo>
                    <a:lnTo>
                      <a:pt x="1810" y="310"/>
                    </a:lnTo>
                    <a:cubicBezTo>
                      <a:pt x="1905" y="310"/>
                      <a:pt x="1953" y="238"/>
                      <a:pt x="1953" y="143"/>
                    </a:cubicBezTo>
                    <a:cubicBezTo>
                      <a:pt x="1953" y="72"/>
                      <a:pt x="1905" y="0"/>
                      <a:pt x="18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4"/>
              <p:cNvSpPr/>
              <p:nvPr/>
            </p:nvSpPr>
            <p:spPr>
              <a:xfrm>
                <a:off x="2437927" y="4217583"/>
                <a:ext cx="19988" cy="10848"/>
              </a:xfrm>
              <a:custGeom>
                <a:rect b="b" l="l" r="r" t="t"/>
                <a:pathLst>
                  <a:path extrusionOk="0" h="311" w="573">
                    <a:moveTo>
                      <a:pt x="144" y="0"/>
                    </a:moveTo>
                    <a:cubicBezTo>
                      <a:pt x="49" y="0"/>
                      <a:pt x="1" y="72"/>
                      <a:pt x="1" y="143"/>
                    </a:cubicBezTo>
                    <a:cubicBezTo>
                      <a:pt x="1" y="239"/>
                      <a:pt x="49" y="310"/>
                      <a:pt x="144" y="310"/>
                    </a:cubicBezTo>
                    <a:lnTo>
                      <a:pt x="406" y="310"/>
                    </a:lnTo>
                    <a:cubicBezTo>
                      <a:pt x="501" y="310"/>
                      <a:pt x="572" y="239"/>
                      <a:pt x="572" y="143"/>
                    </a:cubicBezTo>
                    <a:cubicBezTo>
                      <a:pt x="572" y="96"/>
                      <a:pt x="477" y="0"/>
                      <a:pt x="4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4"/>
              <p:cNvSpPr/>
              <p:nvPr/>
            </p:nvSpPr>
            <p:spPr>
              <a:xfrm>
                <a:off x="2388115" y="4218420"/>
                <a:ext cx="34080" cy="10814"/>
              </a:xfrm>
              <a:custGeom>
                <a:rect b="b" l="l" r="r" t="t"/>
                <a:pathLst>
                  <a:path extrusionOk="0" h="310" w="977">
                    <a:moveTo>
                      <a:pt x="143" y="0"/>
                    </a:moveTo>
                    <a:cubicBezTo>
                      <a:pt x="48" y="0"/>
                      <a:pt x="0" y="72"/>
                      <a:pt x="0" y="167"/>
                    </a:cubicBezTo>
                    <a:cubicBezTo>
                      <a:pt x="0" y="215"/>
                      <a:pt x="48" y="310"/>
                      <a:pt x="143" y="310"/>
                    </a:cubicBezTo>
                    <a:lnTo>
                      <a:pt x="834" y="310"/>
                    </a:lnTo>
                    <a:cubicBezTo>
                      <a:pt x="929" y="310"/>
                      <a:pt x="976" y="238"/>
                      <a:pt x="976" y="167"/>
                    </a:cubicBezTo>
                    <a:cubicBezTo>
                      <a:pt x="976" y="72"/>
                      <a:pt x="929" y="0"/>
                      <a:pt x="8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4"/>
              <p:cNvSpPr/>
              <p:nvPr/>
            </p:nvSpPr>
            <p:spPr>
              <a:xfrm>
                <a:off x="2388115" y="4240849"/>
                <a:ext cx="68126" cy="10011"/>
              </a:xfrm>
              <a:custGeom>
                <a:rect b="b" l="l" r="r" t="t"/>
                <a:pathLst>
                  <a:path extrusionOk="0" h="287" w="1953">
                    <a:moveTo>
                      <a:pt x="143" y="0"/>
                    </a:moveTo>
                    <a:cubicBezTo>
                      <a:pt x="48" y="0"/>
                      <a:pt x="0" y="48"/>
                      <a:pt x="0" y="143"/>
                    </a:cubicBezTo>
                    <a:cubicBezTo>
                      <a:pt x="0" y="191"/>
                      <a:pt x="48" y="286"/>
                      <a:pt x="143" y="286"/>
                    </a:cubicBezTo>
                    <a:lnTo>
                      <a:pt x="1810" y="286"/>
                    </a:lnTo>
                    <a:cubicBezTo>
                      <a:pt x="1905" y="286"/>
                      <a:pt x="1953" y="238"/>
                      <a:pt x="1953" y="143"/>
                    </a:cubicBezTo>
                    <a:cubicBezTo>
                      <a:pt x="1953" y="48"/>
                      <a:pt x="1905" y="0"/>
                      <a:pt x="18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09" name="Google Shape;2409;p74"/>
          <p:cNvGrpSpPr/>
          <p:nvPr/>
        </p:nvGrpSpPr>
        <p:grpSpPr>
          <a:xfrm>
            <a:off x="721287" y="3398298"/>
            <a:ext cx="521100" cy="520800"/>
            <a:chOff x="721287" y="3394207"/>
            <a:chExt cx="521100" cy="520800"/>
          </a:xfrm>
        </p:grpSpPr>
        <p:sp>
          <p:nvSpPr>
            <p:cNvPr id="2410" name="Google Shape;2410;p74"/>
            <p:cNvSpPr/>
            <p:nvPr/>
          </p:nvSpPr>
          <p:spPr>
            <a:xfrm>
              <a:off x="721287"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1" name="Google Shape;2411;p74"/>
            <p:cNvGrpSpPr/>
            <p:nvPr/>
          </p:nvGrpSpPr>
          <p:grpSpPr>
            <a:xfrm>
              <a:off x="842674" y="3471422"/>
              <a:ext cx="278327" cy="366371"/>
              <a:chOff x="720034" y="3519793"/>
              <a:chExt cx="278327" cy="366371"/>
            </a:xfrm>
          </p:grpSpPr>
          <p:sp>
            <p:nvSpPr>
              <p:cNvPr id="2412" name="Google Shape;2412;p74"/>
              <p:cNvSpPr/>
              <p:nvPr/>
            </p:nvSpPr>
            <p:spPr>
              <a:xfrm>
                <a:off x="814740" y="3714996"/>
                <a:ext cx="10814" cy="15837"/>
              </a:xfrm>
              <a:custGeom>
                <a:rect b="b" l="l" r="r" t="t"/>
                <a:pathLst>
                  <a:path extrusionOk="0" h="454" w="310">
                    <a:moveTo>
                      <a:pt x="143" y="1"/>
                    </a:moveTo>
                    <a:cubicBezTo>
                      <a:pt x="72" y="1"/>
                      <a:pt x="0" y="72"/>
                      <a:pt x="0" y="144"/>
                    </a:cubicBezTo>
                    <a:lnTo>
                      <a:pt x="0" y="310"/>
                    </a:lnTo>
                    <a:cubicBezTo>
                      <a:pt x="0" y="382"/>
                      <a:pt x="72" y="453"/>
                      <a:pt x="143" y="453"/>
                    </a:cubicBezTo>
                    <a:cubicBezTo>
                      <a:pt x="239" y="453"/>
                      <a:pt x="310" y="382"/>
                      <a:pt x="310" y="310"/>
                    </a:cubicBezTo>
                    <a:lnTo>
                      <a:pt x="310" y="144"/>
                    </a:lnTo>
                    <a:cubicBezTo>
                      <a:pt x="310" y="72"/>
                      <a:pt x="239" y="1"/>
                      <a:pt x="1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4"/>
              <p:cNvSpPr/>
              <p:nvPr/>
            </p:nvSpPr>
            <p:spPr>
              <a:xfrm>
                <a:off x="847146" y="3714996"/>
                <a:ext cx="9976" cy="15837"/>
              </a:xfrm>
              <a:custGeom>
                <a:rect b="b" l="l" r="r" t="t"/>
                <a:pathLst>
                  <a:path extrusionOk="0" h="454" w="286">
                    <a:moveTo>
                      <a:pt x="143" y="1"/>
                    </a:moveTo>
                    <a:cubicBezTo>
                      <a:pt x="48" y="1"/>
                      <a:pt x="0" y="72"/>
                      <a:pt x="0" y="144"/>
                    </a:cubicBezTo>
                    <a:lnTo>
                      <a:pt x="0" y="310"/>
                    </a:lnTo>
                    <a:cubicBezTo>
                      <a:pt x="0" y="382"/>
                      <a:pt x="48" y="453"/>
                      <a:pt x="143" y="453"/>
                    </a:cubicBezTo>
                    <a:cubicBezTo>
                      <a:pt x="238" y="453"/>
                      <a:pt x="286" y="382"/>
                      <a:pt x="286" y="310"/>
                    </a:cubicBezTo>
                    <a:lnTo>
                      <a:pt x="286" y="144"/>
                    </a:lnTo>
                    <a:cubicBezTo>
                      <a:pt x="286" y="72"/>
                      <a:pt x="238" y="1"/>
                      <a:pt x="1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4"/>
              <p:cNvSpPr/>
              <p:nvPr/>
            </p:nvSpPr>
            <p:spPr>
              <a:xfrm>
                <a:off x="842157" y="3852886"/>
                <a:ext cx="35755" cy="10848"/>
              </a:xfrm>
              <a:custGeom>
                <a:rect b="b" l="l" r="r" t="t"/>
                <a:pathLst>
                  <a:path extrusionOk="0" h="311" w="1025">
                    <a:moveTo>
                      <a:pt x="143" y="1"/>
                    </a:moveTo>
                    <a:cubicBezTo>
                      <a:pt x="48" y="1"/>
                      <a:pt x="0" y="72"/>
                      <a:pt x="0" y="168"/>
                    </a:cubicBezTo>
                    <a:cubicBezTo>
                      <a:pt x="0" y="239"/>
                      <a:pt x="48" y="311"/>
                      <a:pt x="143" y="311"/>
                    </a:cubicBezTo>
                    <a:lnTo>
                      <a:pt x="881" y="311"/>
                    </a:lnTo>
                    <a:cubicBezTo>
                      <a:pt x="977" y="311"/>
                      <a:pt x="1024" y="239"/>
                      <a:pt x="1024" y="168"/>
                    </a:cubicBezTo>
                    <a:cubicBezTo>
                      <a:pt x="1024" y="72"/>
                      <a:pt x="977" y="1"/>
                      <a:pt x="8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4"/>
              <p:cNvSpPr/>
              <p:nvPr/>
            </p:nvSpPr>
            <p:spPr>
              <a:xfrm>
                <a:off x="720034" y="3519793"/>
                <a:ext cx="278327" cy="366371"/>
              </a:xfrm>
              <a:custGeom>
                <a:rect b="b" l="l" r="r" t="t"/>
                <a:pathLst>
                  <a:path extrusionOk="0" h="10503" w="7979">
                    <a:moveTo>
                      <a:pt x="691" y="0"/>
                    </a:moveTo>
                    <a:cubicBezTo>
                      <a:pt x="310" y="0"/>
                      <a:pt x="1" y="310"/>
                      <a:pt x="1" y="691"/>
                    </a:cubicBezTo>
                    <a:lnTo>
                      <a:pt x="1" y="6502"/>
                    </a:lnTo>
                    <a:cubicBezTo>
                      <a:pt x="1" y="6573"/>
                      <a:pt x="72" y="6645"/>
                      <a:pt x="167" y="6645"/>
                    </a:cubicBezTo>
                    <a:cubicBezTo>
                      <a:pt x="239" y="6645"/>
                      <a:pt x="310" y="6573"/>
                      <a:pt x="310" y="6502"/>
                    </a:cubicBezTo>
                    <a:lnTo>
                      <a:pt x="310" y="691"/>
                    </a:lnTo>
                    <a:cubicBezTo>
                      <a:pt x="310" y="477"/>
                      <a:pt x="477" y="310"/>
                      <a:pt x="691" y="310"/>
                    </a:cubicBezTo>
                    <a:lnTo>
                      <a:pt x="7312" y="310"/>
                    </a:lnTo>
                    <a:cubicBezTo>
                      <a:pt x="7502" y="310"/>
                      <a:pt x="7693" y="477"/>
                      <a:pt x="7693" y="691"/>
                    </a:cubicBezTo>
                    <a:lnTo>
                      <a:pt x="7693" y="9836"/>
                    </a:lnTo>
                    <a:cubicBezTo>
                      <a:pt x="7693" y="10026"/>
                      <a:pt x="7502" y="10217"/>
                      <a:pt x="7312" y="10217"/>
                    </a:cubicBezTo>
                    <a:lnTo>
                      <a:pt x="691" y="10217"/>
                    </a:lnTo>
                    <a:cubicBezTo>
                      <a:pt x="477" y="10217"/>
                      <a:pt x="310" y="10026"/>
                      <a:pt x="310" y="9836"/>
                    </a:cubicBezTo>
                    <a:lnTo>
                      <a:pt x="310" y="7216"/>
                    </a:lnTo>
                    <a:cubicBezTo>
                      <a:pt x="310" y="7121"/>
                      <a:pt x="239" y="7049"/>
                      <a:pt x="167" y="7049"/>
                    </a:cubicBezTo>
                    <a:cubicBezTo>
                      <a:pt x="72" y="7049"/>
                      <a:pt x="1" y="7121"/>
                      <a:pt x="1" y="7216"/>
                    </a:cubicBezTo>
                    <a:lnTo>
                      <a:pt x="1" y="9836"/>
                    </a:lnTo>
                    <a:cubicBezTo>
                      <a:pt x="1" y="10217"/>
                      <a:pt x="310" y="10503"/>
                      <a:pt x="691" y="10503"/>
                    </a:cubicBezTo>
                    <a:lnTo>
                      <a:pt x="7312" y="10503"/>
                    </a:lnTo>
                    <a:cubicBezTo>
                      <a:pt x="7693" y="10503"/>
                      <a:pt x="7978" y="10217"/>
                      <a:pt x="7978" y="9836"/>
                    </a:cubicBezTo>
                    <a:lnTo>
                      <a:pt x="7978" y="691"/>
                    </a:lnTo>
                    <a:cubicBezTo>
                      <a:pt x="7978" y="310"/>
                      <a:pt x="7693" y="0"/>
                      <a:pt x="7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4"/>
              <p:cNvSpPr/>
              <p:nvPr/>
            </p:nvSpPr>
            <p:spPr>
              <a:xfrm>
                <a:off x="746614" y="3544699"/>
                <a:ext cx="226806" cy="294932"/>
              </a:xfrm>
              <a:custGeom>
                <a:rect b="b" l="l" r="r" t="t"/>
                <a:pathLst>
                  <a:path extrusionOk="0" h="8455" w="6502">
                    <a:moveTo>
                      <a:pt x="4461" y="1424"/>
                    </a:moveTo>
                    <a:cubicBezTo>
                      <a:pt x="4483" y="1424"/>
                      <a:pt x="4505" y="1426"/>
                      <a:pt x="4525" y="1430"/>
                    </a:cubicBezTo>
                    <a:cubicBezTo>
                      <a:pt x="4763" y="1454"/>
                      <a:pt x="4930" y="1644"/>
                      <a:pt x="4954" y="1882"/>
                    </a:cubicBezTo>
                    <a:cubicBezTo>
                      <a:pt x="4954" y="2049"/>
                      <a:pt x="4906" y="2216"/>
                      <a:pt x="4787" y="2287"/>
                    </a:cubicBezTo>
                    <a:cubicBezTo>
                      <a:pt x="4668" y="2382"/>
                      <a:pt x="4597" y="2501"/>
                      <a:pt x="4597" y="2620"/>
                    </a:cubicBezTo>
                    <a:cubicBezTo>
                      <a:pt x="4597" y="2763"/>
                      <a:pt x="4668" y="2882"/>
                      <a:pt x="4811" y="2978"/>
                    </a:cubicBezTo>
                    <a:cubicBezTo>
                      <a:pt x="5002" y="3097"/>
                      <a:pt x="5073" y="3287"/>
                      <a:pt x="5073" y="3478"/>
                    </a:cubicBezTo>
                    <a:lnTo>
                      <a:pt x="5073" y="3692"/>
                    </a:lnTo>
                    <a:lnTo>
                      <a:pt x="4097" y="3692"/>
                    </a:lnTo>
                    <a:lnTo>
                      <a:pt x="4001" y="3430"/>
                    </a:lnTo>
                    <a:cubicBezTo>
                      <a:pt x="3978" y="3406"/>
                      <a:pt x="3978" y="3335"/>
                      <a:pt x="3954" y="3311"/>
                    </a:cubicBezTo>
                    <a:cubicBezTo>
                      <a:pt x="3978" y="3192"/>
                      <a:pt x="4073" y="3073"/>
                      <a:pt x="4192" y="2978"/>
                    </a:cubicBezTo>
                    <a:cubicBezTo>
                      <a:pt x="4311" y="2882"/>
                      <a:pt x="4406" y="2763"/>
                      <a:pt x="4406" y="2620"/>
                    </a:cubicBezTo>
                    <a:cubicBezTo>
                      <a:pt x="4359" y="2478"/>
                      <a:pt x="4311" y="2358"/>
                      <a:pt x="4192" y="2287"/>
                    </a:cubicBezTo>
                    <a:cubicBezTo>
                      <a:pt x="4073" y="2216"/>
                      <a:pt x="4001" y="2049"/>
                      <a:pt x="4001" y="1906"/>
                    </a:cubicBezTo>
                    <a:cubicBezTo>
                      <a:pt x="4001" y="1787"/>
                      <a:pt x="4073" y="1644"/>
                      <a:pt x="4168" y="1549"/>
                    </a:cubicBezTo>
                    <a:cubicBezTo>
                      <a:pt x="4227" y="1470"/>
                      <a:pt x="4352" y="1424"/>
                      <a:pt x="4461" y="1424"/>
                    </a:cubicBezTo>
                    <a:close/>
                    <a:moveTo>
                      <a:pt x="2549" y="2787"/>
                    </a:moveTo>
                    <a:cubicBezTo>
                      <a:pt x="2858" y="2787"/>
                      <a:pt x="3120" y="2882"/>
                      <a:pt x="3335" y="3073"/>
                    </a:cubicBezTo>
                    <a:cubicBezTo>
                      <a:pt x="3477" y="3192"/>
                      <a:pt x="3597" y="3335"/>
                      <a:pt x="3692" y="3502"/>
                    </a:cubicBezTo>
                    <a:cubicBezTo>
                      <a:pt x="3763" y="3692"/>
                      <a:pt x="3811" y="3906"/>
                      <a:pt x="3811" y="4097"/>
                    </a:cubicBezTo>
                    <a:lnTo>
                      <a:pt x="3811" y="4335"/>
                    </a:lnTo>
                    <a:cubicBezTo>
                      <a:pt x="3811" y="4383"/>
                      <a:pt x="3763" y="4383"/>
                      <a:pt x="3763" y="4407"/>
                    </a:cubicBezTo>
                    <a:lnTo>
                      <a:pt x="3597" y="4407"/>
                    </a:lnTo>
                    <a:cubicBezTo>
                      <a:pt x="3120" y="4383"/>
                      <a:pt x="2311" y="4287"/>
                      <a:pt x="1977" y="3764"/>
                    </a:cubicBezTo>
                    <a:cubicBezTo>
                      <a:pt x="1953" y="3692"/>
                      <a:pt x="1906" y="3668"/>
                      <a:pt x="1858" y="3668"/>
                    </a:cubicBezTo>
                    <a:lnTo>
                      <a:pt x="1834" y="3668"/>
                    </a:lnTo>
                    <a:cubicBezTo>
                      <a:pt x="1787" y="3668"/>
                      <a:pt x="1715" y="3716"/>
                      <a:pt x="1715" y="3787"/>
                    </a:cubicBezTo>
                    <a:cubicBezTo>
                      <a:pt x="1691" y="3930"/>
                      <a:pt x="1549" y="4287"/>
                      <a:pt x="1287" y="4383"/>
                    </a:cubicBezTo>
                    <a:lnTo>
                      <a:pt x="1287" y="4145"/>
                    </a:lnTo>
                    <a:cubicBezTo>
                      <a:pt x="1287" y="3930"/>
                      <a:pt x="1334" y="3716"/>
                      <a:pt x="1406" y="3549"/>
                    </a:cubicBezTo>
                    <a:cubicBezTo>
                      <a:pt x="1501" y="3359"/>
                      <a:pt x="1620" y="3216"/>
                      <a:pt x="1787" y="3097"/>
                    </a:cubicBezTo>
                    <a:cubicBezTo>
                      <a:pt x="1834" y="3073"/>
                      <a:pt x="1858" y="3001"/>
                      <a:pt x="1930" y="2978"/>
                    </a:cubicBezTo>
                    <a:cubicBezTo>
                      <a:pt x="2096" y="2882"/>
                      <a:pt x="2287" y="2835"/>
                      <a:pt x="2501" y="2787"/>
                    </a:cubicBezTo>
                    <a:close/>
                    <a:moveTo>
                      <a:pt x="4001" y="4668"/>
                    </a:moveTo>
                    <a:cubicBezTo>
                      <a:pt x="4097" y="4716"/>
                      <a:pt x="4192" y="4788"/>
                      <a:pt x="4192" y="4883"/>
                    </a:cubicBezTo>
                    <a:cubicBezTo>
                      <a:pt x="4192" y="4978"/>
                      <a:pt x="4097" y="5073"/>
                      <a:pt x="4001" y="5073"/>
                    </a:cubicBezTo>
                    <a:lnTo>
                      <a:pt x="4001" y="4668"/>
                    </a:lnTo>
                    <a:close/>
                    <a:moveTo>
                      <a:pt x="1144" y="4716"/>
                    </a:moveTo>
                    <a:lnTo>
                      <a:pt x="1144" y="5097"/>
                    </a:lnTo>
                    <a:cubicBezTo>
                      <a:pt x="1072" y="5097"/>
                      <a:pt x="977" y="5002"/>
                      <a:pt x="977" y="4907"/>
                    </a:cubicBezTo>
                    <a:cubicBezTo>
                      <a:pt x="977" y="4811"/>
                      <a:pt x="1025" y="4716"/>
                      <a:pt x="1144" y="4716"/>
                    </a:cubicBezTo>
                    <a:close/>
                    <a:moveTo>
                      <a:pt x="1930" y="4121"/>
                    </a:moveTo>
                    <a:cubicBezTo>
                      <a:pt x="2382" y="4549"/>
                      <a:pt x="3144" y="4668"/>
                      <a:pt x="3597" y="4716"/>
                    </a:cubicBezTo>
                    <a:lnTo>
                      <a:pt x="3716" y="4716"/>
                    </a:lnTo>
                    <a:lnTo>
                      <a:pt x="3716" y="5145"/>
                    </a:lnTo>
                    <a:cubicBezTo>
                      <a:pt x="3692" y="5788"/>
                      <a:pt x="3168" y="6288"/>
                      <a:pt x="2573" y="6288"/>
                    </a:cubicBezTo>
                    <a:cubicBezTo>
                      <a:pt x="1953" y="6288"/>
                      <a:pt x="1453" y="5788"/>
                      <a:pt x="1453" y="5145"/>
                    </a:cubicBezTo>
                    <a:lnTo>
                      <a:pt x="1453" y="4645"/>
                    </a:lnTo>
                    <a:cubicBezTo>
                      <a:pt x="1596" y="4549"/>
                      <a:pt x="1739" y="4407"/>
                      <a:pt x="1858" y="4192"/>
                    </a:cubicBezTo>
                    <a:cubicBezTo>
                      <a:pt x="1906" y="4168"/>
                      <a:pt x="1906" y="4145"/>
                      <a:pt x="1930" y="4121"/>
                    </a:cubicBezTo>
                    <a:close/>
                    <a:moveTo>
                      <a:pt x="3835" y="5835"/>
                    </a:moveTo>
                    <a:lnTo>
                      <a:pt x="3835" y="6288"/>
                    </a:lnTo>
                    <a:cubicBezTo>
                      <a:pt x="3835" y="6526"/>
                      <a:pt x="3692" y="6764"/>
                      <a:pt x="3477" y="6859"/>
                    </a:cubicBezTo>
                    <a:cubicBezTo>
                      <a:pt x="3358" y="6740"/>
                      <a:pt x="3168" y="6645"/>
                      <a:pt x="3025" y="6574"/>
                    </a:cubicBezTo>
                    <a:lnTo>
                      <a:pt x="3025" y="6526"/>
                    </a:lnTo>
                    <a:cubicBezTo>
                      <a:pt x="3382" y="6407"/>
                      <a:pt x="3644" y="6169"/>
                      <a:pt x="3835" y="5835"/>
                    </a:cubicBezTo>
                    <a:close/>
                    <a:moveTo>
                      <a:pt x="1310" y="5859"/>
                    </a:moveTo>
                    <a:cubicBezTo>
                      <a:pt x="1477" y="6169"/>
                      <a:pt x="1787" y="6407"/>
                      <a:pt x="2096" y="6526"/>
                    </a:cubicBezTo>
                    <a:lnTo>
                      <a:pt x="2096" y="6621"/>
                    </a:lnTo>
                    <a:cubicBezTo>
                      <a:pt x="1930" y="6669"/>
                      <a:pt x="1787" y="6764"/>
                      <a:pt x="1668" y="6883"/>
                    </a:cubicBezTo>
                    <a:cubicBezTo>
                      <a:pt x="1453" y="6764"/>
                      <a:pt x="1310" y="6550"/>
                      <a:pt x="1310" y="6312"/>
                    </a:cubicBezTo>
                    <a:lnTo>
                      <a:pt x="1310" y="5859"/>
                    </a:lnTo>
                    <a:close/>
                    <a:moveTo>
                      <a:pt x="2739" y="6574"/>
                    </a:moveTo>
                    <a:lnTo>
                      <a:pt x="2739" y="6764"/>
                    </a:lnTo>
                    <a:cubicBezTo>
                      <a:pt x="2739" y="6859"/>
                      <a:pt x="2668" y="6907"/>
                      <a:pt x="2573" y="6907"/>
                    </a:cubicBezTo>
                    <a:cubicBezTo>
                      <a:pt x="2501" y="6907"/>
                      <a:pt x="2430" y="6859"/>
                      <a:pt x="2430" y="6764"/>
                    </a:cubicBezTo>
                    <a:lnTo>
                      <a:pt x="2430" y="6574"/>
                    </a:lnTo>
                    <a:close/>
                    <a:moveTo>
                      <a:pt x="2977" y="6907"/>
                    </a:moveTo>
                    <a:cubicBezTo>
                      <a:pt x="3382" y="7098"/>
                      <a:pt x="3644" y="7479"/>
                      <a:pt x="3644" y="7955"/>
                    </a:cubicBezTo>
                    <a:lnTo>
                      <a:pt x="3692" y="8122"/>
                    </a:lnTo>
                    <a:lnTo>
                      <a:pt x="1453" y="8122"/>
                    </a:lnTo>
                    <a:lnTo>
                      <a:pt x="1453" y="7955"/>
                    </a:lnTo>
                    <a:cubicBezTo>
                      <a:pt x="1453" y="7479"/>
                      <a:pt x="1739" y="7098"/>
                      <a:pt x="2144" y="6907"/>
                    </a:cubicBezTo>
                    <a:cubicBezTo>
                      <a:pt x="2192" y="7098"/>
                      <a:pt x="2382" y="7193"/>
                      <a:pt x="2549" y="7193"/>
                    </a:cubicBezTo>
                    <a:cubicBezTo>
                      <a:pt x="2763" y="7193"/>
                      <a:pt x="2906" y="7098"/>
                      <a:pt x="2977" y="6907"/>
                    </a:cubicBezTo>
                    <a:close/>
                    <a:moveTo>
                      <a:pt x="6121" y="358"/>
                    </a:moveTo>
                    <a:cubicBezTo>
                      <a:pt x="6145" y="358"/>
                      <a:pt x="6169" y="382"/>
                      <a:pt x="6169" y="406"/>
                    </a:cubicBezTo>
                    <a:lnTo>
                      <a:pt x="6169" y="8098"/>
                    </a:lnTo>
                    <a:cubicBezTo>
                      <a:pt x="6169" y="8122"/>
                      <a:pt x="6145" y="8145"/>
                      <a:pt x="6121" y="8145"/>
                    </a:cubicBezTo>
                    <a:lnTo>
                      <a:pt x="3978" y="8145"/>
                    </a:lnTo>
                    <a:lnTo>
                      <a:pt x="3978" y="7979"/>
                    </a:lnTo>
                    <a:cubicBezTo>
                      <a:pt x="4001" y="7621"/>
                      <a:pt x="3882" y="7336"/>
                      <a:pt x="3716" y="7098"/>
                    </a:cubicBezTo>
                    <a:cubicBezTo>
                      <a:pt x="3978" y="6907"/>
                      <a:pt x="4168" y="6597"/>
                      <a:pt x="4168" y="6288"/>
                    </a:cubicBezTo>
                    <a:lnTo>
                      <a:pt x="4168" y="5359"/>
                    </a:lnTo>
                    <a:cubicBezTo>
                      <a:pt x="4359" y="5311"/>
                      <a:pt x="4525" y="5121"/>
                      <a:pt x="4525" y="4883"/>
                    </a:cubicBezTo>
                    <a:cubicBezTo>
                      <a:pt x="4525" y="4645"/>
                      <a:pt x="4359" y="4478"/>
                      <a:pt x="4168" y="4407"/>
                    </a:cubicBezTo>
                    <a:lnTo>
                      <a:pt x="4168" y="4145"/>
                    </a:lnTo>
                    <a:lnTo>
                      <a:pt x="4168" y="4025"/>
                    </a:lnTo>
                    <a:lnTo>
                      <a:pt x="5645" y="4025"/>
                    </a:lnTo>
                    <a:cubicBezTo>
                      <a:pt x="5787" y="4025"/>
                      <a:pt x="5907" y="3906"/>
                      <a:pt x="5907" y="3764"/>
                    </a:cubicBezTo>
                    <a:lnTo>
                      <a:pt x="5907" y="1930"/>
                    </a:lnTo>
                    <a:cubicBezTo>
                      <a:pt x="5907" y="1835"/>
                      <a:pt x="5859" y="1787"/>
                      <a:pt x="5764" y="1787"/>
                    </a:cubicBezTo>
                    <a:cubicBezTo>
                      <a:pt x="5668" y="1787"/>
                      <a:pt x="5621" y="1835"/>
                      <a:pt x="5621" y="1930"/>
                    </a:cubicBezTo>
                    <a:lnTo>
                      <a:pt x="5621" y="3716"/>
                    </a:lnTo>
                    <a:lnTo>
                      <a:pt x="5430" y="3716"/>
                    </a:lnTo>
                    <a:lnTo>
                      <a:pt x="5430" y="3525"/>
                    </a:lnTo>
                    <a:cubicBezTo>
                      <a:pt x="5430" y="3216"/>
                      <a:pt x="5287" y="2930"/>
                      <a:pt x="5025" y="2740"/>
                    </a:cubicBezTo>
                    <a:cubicBezTo>
                      <a:pt x="5002" y="2716"/>
                      <a:pt x="4954" y="2692"/>
                      <a:pt x="4954" y="2644"/>
                    </a:cubicBezTo>
                    <a:cubicBezTo>
                      <a:pt x="4954" y="2620"/>
                      <a:pt x="5002" y="2597"/>
                      <a:pt x="5025" y="2549"/>
                    </a:cubicBezTo>
                    <a:cubicBezTo>
                      <a:pt x="5240" y="2382"/>
                      <a:pt x="5359" y="2144"/>
                      <a:pt x="5311" y="1882"/>
                    </a:cubicBezTo>
                    <a:cubicBezTo>
                      <a:pt x="5287" y="1477"/>
                      <a:pt x="4954" y="1192"/>
                      <a:pt x="4597" y="1168"/>
                    </a:cubicBezTo>
                    <a:cubicBezTo>
                      <a:pt x="4563" y="1159"/>
                      <a:pt x="4529" y="1155"/>
                      <a:pt x="4494" y="1155"/>
                    </a:cubicBezTo>
                    <a:cubicBezTo>
                      <a:pt x="4331" y="1155"/>
                      <a:pt x="4158" y="1241"/>
                      <a:pt x="4001" y="1358"/>
                    </a:cubicBezTo>
                    <a:cubicBezTo>
                      <a:pt x="3859" y="1525"/>
                      <a:pt x="3763" y="1715"/>
                      <a:pt x="3763" y="1930"/>
                    </a:cubicBezTo>
                    <a:cubicBezTo>
                      <a:pt x="3763" y="2168"/>
                      <a:pt x="3882" y="2406"/>
                      <a:pt x="4097" y="2549"/>
                    </a:cubicBezTo>
                    <a:cubicBezTo>
                      <a:pt x="4120" y="2597"/>
                      <a:pt x="4168" y="2620"/>
                      <a:pt x="4168" y="2644"/>
                    </a:cubicBezTo>
                    <a:cubicBezTo>
                      <a:pt x="4168" y="2692"/>
                      <a:pt x="4120" y="2740"/>
                      <a:pt x="4097" y="2740"/>
                    </a:cubicBezTo>
                    <a:cubicBezTo>
                      <a:pt x="3978" y="2835"/>
                      <a:pt x="3859" y="2930"/>
                      <a:pt x="3811" y="3025"/>
                    </a:cubicBezTo>
                    <a:lnTo>
                      <a:pt x="3644" y="2882"/>
                    </a:lnTo>
                    <a:cubicBezTo>
                      <a:pt x="3597" y="2859"/>
                      <a:pt x="3573" y="2835"/>
                      <a:pt x="3501" y="2787"/>
                    </a:cubicBezTo>
                    <a:lnTo>
                      <a:pt x="3501" y="930"/>
                    </a:lnTo>
                    <a:lnTo>
                      <a:pt x="5645" y="930"/>
                    </a:lnTo>
                    <a:lnTo>
                      <a:pt x="5645" y="1239"/>
                    </a:lnTo>
                    <a:cubicBezTo>
                      <a:pt x="5645" y="1334"/>
                      <a:pt x="5716" y="1406"/>
                      <a:pt x="5787" y="1406"/>
                    </a:cubicBezTo>
                    <a:cubicBezTo>
                      <a:pt x="5883" y="1406"/>
                      <a:pt x="5954" y="1334"/>
                      <a:pt x="5954" y="1239"/>
                    </a:cubicBezTo>
                    <a:lnTo>
                      <a:pt x="5954" y="858"/>
                    </a:lnTo>
                    <a:cubicBezTo>
                      <a:pt x="5954" y="715"/>
                      <a:pt x="5835" y="596"/>
                      <a:pt x="5668" y="596"/>
                    </a:cubicBezTo>
                    <a:lnTo>
                      <a:pt x="3406" y="596"/>
                    </a:lnTo>
                    <a:cubicBezTo>
                      <a:pt x="3263" y="596"/>
                      <a:pt x="3144" y="715"/>
                      <a:pt x="3144" y="858"/>
                    </a:cubicBezTo>
                    <a:lnTo>
                      <a:pt x="3144" y="2644"/>
                    </a:lnTo>
                    <a:cubicBezTo>
                      <a:pt x="2977" y="2597"/>
                      <a:pt x="2787" y="2549"/>
                      <a:pt x="2620" y="2549"/>
                    </a:cubicBezTo>
                    <a:lnTo>
                      <a:pt x="2525" y="2549"/>
                    </a:lnTo>
                    <a:cubicBezTo>
                      <a:pt x="2287" y="2549"/>
                      <a:pt x="2049" y="2644"/>
                      <a:pt x="1834" y="2763"/>
                    </a:cubicBezTo>
                    <a:cubicBezTo>
                      <a:pt x="1787" y="2787"/>
                      <a:pt x="1691" y="2859"/>
                      <a:pt x="1620" y="2906"/>
                    </a:cubicBezTo>
                    <a:cubicBezTo>
                      <a:pt x="1453" y="3073"/>
                      <a:pt x="1310" y="3240"/>
                      <a:pt x="1215" y="3454"/>
                    </a:cubicBezTo>
                    <a:cubicBezTo>
                      <a:pt x="1120" y="3668"/>
                      <a:pt x="1072" y="3906"/>
                      <a:pt x="1072" y="4168"/>
                    </a:cubicBezTo>
                    <a:lnTo>
                      <a:pt x="1072" y="4430"/>
                    </a:lnTo>
                    <a:cubicBezTo>
                      <a:pt x="858" y="4502"/>
                      <a:pt x="715" y="4668"/>
                      <a:pt x="715" y="4907"/>
                    </a:cubicBezTo>
                    <a:cubicBezTo>
                      <a:pt x="715" y="5145"/>
                      <a:pt x="858" y="5335"/>
                      <a:pt x="1072" y="5383"/>
                    </a:cubicBezTo>
                    <a:lnTo>
                      <a:pt x="1072" y="6312"/>
                    </a:lnTo>
                    <a:cubicBezTo>
                      <a:pt x="1072" y="6645"/>
                      <a:pt x="1239" y="6931"/>
                      <a:pt x="1501" y="7121"/>
                    </a:cubicBezTo>
                    <a:cubicBezTo>
                      <a:pt x="1334" y="7359"/>
                      <a:pt x="1215" y="7645"/>
                      <a:pt x="1215" y="7979"/>
                    </a:cubicBezTo>
                    <a:lnTo>
                      <a:pt x="1215" y="8145"/>
                    </a:lnTo>
                    <a:lnTo>
                      <a:pt x="429" y="8145"/>
                    </a:lnTo>
                    <a:cubicBezTo>
                      <a:pt x="405" y="8145"/>
                      <a:pt x="382" y="8122"/>
                      <a:pt x="382" y="8098"/>
                    </a:cubicBezTo>
                    <a:lnTo>
                      <a:pt x="382" y="406"/>
                    </a:lnTo>
                    <a:cubicBezTo>
                      <a:pt x="382" y="382"/>
                      <a:pt x="405" y="358"/>
                      <a:pt x="429" y="358"/>
                    </a:cubicBezTo>
                    <a:close/>
                    <a:moveTo>
                      <a:pt x="382" y="1"/>
                    </a:moveTo>
                    <a:cubicBezTo>
                      <a:pt x="167" y="1"/>
                      <a:pt x="1" y="191"/>
                      <a:pt x="1" y="382"/>
                    </a:cubicBezTo>
                    <a:lnTo>
                      <a:pt x="1" y="8074"/>
                    </a:lnTo>
                    <a:cubicBezTo>
                      <a:pt x="1" y="8288"/>
                      <a:pt x="167" y="8455"/>
                      <a:pt x="382" y="8455"/>
                    </a:cubicBezTo>
                    <a:lnTo>
                      <a:pt x="6121" y="8455"/>
                    </a:lnTo>
                    <a:cubicBezTo>
                      <a:pt x="6335" y="8431"/>
                      <a:pt x="6502" y="8288"/>
                      <a:pt x="6502" y="8074"/>
                    </a:cubicBezTo>
                    <a:lnTo>
                      <a:pt x="6502" y="382"/>
                    </a:lnTo>
                    <a:cubicBezTo>
                      <a:pt x="6502" y="191"/>
                      <a:pt x="6335" y="1"/>
                      <a:pt x="6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7" name="Google Shape;2417;p74"/>
          <p:cNvGrpSpPr/>
          <p:nvPr/>
        </p:nvGrpSpPr>
        <p:grpSpPr>
          <a:xfrm>
            <a:off x="7934747" y="3398298"/>
            <a:ext cx="521100" cy="520800"/>
            <a:chOff x="7934747" y="3394207"/>
            <a:chExt cx="521100" cy="520800"/>
          </a:xfrm>
        </p:grpSpPr>
        <p:sp>
          <p:nvSpPr>
            <p:cNvPr id="2418" name="Google Shape;2418;p74"/>
            <p:cNvSpPr/>
            <p:nvPr/>
          </p:nvSpPr>
          <p:spPr>
            <a:xfrm>
              <a:off x="7934747"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9" name="Google Shape;2419;p74"/>
            <p:cNvGrpSpPr/>
            <p:nvPr/>
          </p:nvGrpSpPr>
          <p:grpSpPr>
            <a:xfrm>
              <a:off x="8092691" y="3471422"/>
              <a:ext cx="205214" cy="366371"/>
              <a:chOff x="8098380" y="3580419"/>
              <a:chExt cx="205214" cy="366371"/>
            </a:xfrm>
          </p:grpSpPr>
          <p:sp>
            <p:nvSpPr>
              <p:cNvPr id="2420" name="Google Shape;2420;p74"/>
              <p:cNvSpPr/>
              <p:nvPr/>
            </p:nvSpPr>
            <p:spPr>
              <a:xfrm>
                <a:off x="8098380" y="3580419"/>
                <a:ext cx="205214" cy="366371"/>
              </a:xfrm>
              <a:custGeom>
                <a:rect b="b" l="l" r="r" t="t"/>
                <a:pathLst>
                  <a:path extrusionOk="0" h="10503" w="5883">
                    <a:moveTo>
                      <a:pt x="3240" y="287"/>
                    </a:moveTo>
                    <a:lnTo>
                      <a:pt x="3240" y="668"/>
                    </a:lnTo>
                    <a:cubicBezTo>
                      <a:pt x="3120" y="668"/>
                      <a:pt x="3025" y="644"/>
                      <a:pt x="2906" y="644"/>
                    </a:cubicBezTo>
                    <a:cubicBezTo>
                      <a:pt x="2787" y="644"/>
                      <a:pt x="2668" y="644"/>
                      <a:pt x="2573" y="668"/>
                    </a:cubicBezTo>
                    <a:lnTo>
                      <a:pt x="2573" y="287"/>
                    </a:lnTo>
                    <a:close/>
                    <a:moveTo>
                      <a:pt x="2930" y="953"/>
                    </a:moveTo>
                    <a:cubicBezTo>
                      <a:pt x="4406" y="953"/>
                      <a:pt x="5621" y="2144"/>
                      <a:pt x="5621" y="3621"/>
                    </a:cubicBezTo>
                    <a:cubicBezTo>
                      <a:pt x="5597" y="5121"/>
                      <a:pt x="4406" y="6312"/>
                      <a:pt x="2930" y="6312"/>
                    </a:cubicBezTo>
                    <a:cubicBezTo>
                      <a:pt x="1477" y="6312"/>
                      <a:pt x="263" y="5121"/>
                      <a:pt x="263" y="3621"/>
                    </a:cubicBezTo>
                    <a:cubicBezTo>
                      <a:pt x="263" y="2168"/>
                      <a:pt x="1453" y="953"/>
                      <a:pt x="2930" y="953"/>
                    </a:cubicBezTo>
                    <a:close/>
                    <a:moveTo>
                      <a:pt x="2549" y="1"/>
                    </a:moveTo>
                    <a:cubicBezTo>
                      <a:pt x="2406" y="1"/>
                      <a:pt x="2311" y="120"/>
                      <a:pt x="2311" y="239"/>
                    </a:cubicBezTo>
                    <a:lnTo>
                      <a:pt x="2311" y="739"/>
                    </a:lnTo>
                    <a:cubicBezTo>
                      <a:pt x="977" y="1025"/>
                      <a:pt x="1" y="2216"/>
                      <a:pt x="1" y="3644"/>
                    </a:cubicBezTo>
                    <a:cubicBezTo>
                      <a:pt x="1" y="5073"/>
                      <a:pt x="1001" y="6264"/>
                      <a:pt x="2311" y="6574"/>
                    </a:cubicBezTo>
                    <a:lnTo>
                      <a:pt x="2311" y="10265"/>
                    </a:lnTo>
                    <a:cubicBezTo>
                      <a:pt x="2311" y="10408"/>
                      <a:pt x="2430" y="10503"/>
                      <a:pt x="2549" y="10503"/>
                    </a:cubicBezTo>
                    <a:lnTo>
                      <a:pt x="3335" y="10503"/>
                    </a:lnTo>
                    <a:cubicBezTo>
                      <a:pt x="3478" y="10503"/>
                      <a:pt x="3573" y="10384"/>
                      <a:pt x="3573" y="10265"/>
                    </a:cubicBezTo>
                    <a:lnTo>
                      <a:pt x="3573" y="8860"/>
                    </a:lnTo>
                    <a:cubicBezTo>
                      <a:pt x="3573" y="8765"/>
                      <a:pt x="3502" y="8717"/>
                      <a:pt x="3406" y="8717"/>
                    </a:cubicBezTo>
                    <a:cubicBezTo>
                      <a:pt x="3335" y="8717"/>
                      <a:pt x="3263" y="8765"/>
                      <a:pt x="3263" y="8860"/>
                    </a:cubicBezTo>
                    <a:lnTo>
                      <a:pt x="3263" y="10241"/>
                    </a:lnTo>
                    <a:lnTo>
                      <a:pt x="2620" y="10241"/>
                    </a:lnTo>
                    <a:lnTo>
                      <a:pt x="2620" y="6669"/>
                    </a:lnTo>
                    <a:cubicBezTo>
                      <a:pt x="2716" y="6669"/>
                      <a:pt x="2811" y="6693"/>
                      <a:pt x="2930" y="6693"/>
                    </a:cubicBezTo>
                    <a:cubicBezTo>
                      <a:pt x="3049" y="6693"/>
                      <a:pt x="3168" y="6693"/>
                      <a:pt x="3263" y="6669"/>
                    </a:cubicBezTo>
                    <a:lnTo>
                      <a:pt x="3263" y="8169"/>
                    </a:lnTo>
                    <a:cubicBezTo>
                      <a:pt x="3263" y="8264"/>
                      <a:pt x="3335" y="8336"/>
                      <a:pt x="3406" y="8336"/>
                    </a:cubicBezTo>
                    <a:cubicBezTo>
                      <a:pt x="3502" y="8336"/>
                      <a:pt x="3573" y="8264"/>
                      <a:pt x="3573" y="8169"/>
                    </a:cubicBezTo>
                    <a:lnTo>
                      <a:pt x="3573" y="6550"/>
                    </a:lnTo>
                    <a:cubicBezTo>
                      <a:pt x="4907" y="6240"/>
                      <a:pt x="5883" y="5050"/>
                      <a:pt x="5883" y="3621"/>
                    </a:cubicBezTo>
                    <a:cubicBezTo>
                      <a:pt x="5883" y="2216"/>
                      <a:pt x="4907" y="1025"/>
                      <a:pt x="3573" y="739"/>
                    </a:cubicBezTo>
                    <a:lnTo>
                      <a:pt x="3573" y="239"/>
                    </a:lnTo>
                    <a:cubicBezTo>
                      <a:pt x="3573" y="72"/>
                      <a:pt x="3454" y="1"/>
                      <a:pt x="33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4"/>
              <p:cNvSpPr/>
              <p:nvPr/>
            </p:nvSpPr>
            <p:spPr>
              <a:xfrm>
                <a:off x="8137449" y="3646033"/>
                <a:ext cx="122961" cy="120519"/>
              </a:xfrm>
              <a:custGeom>
                <a:rect b="b" l="l" r="r" t="t"/>
                <a:pathLst>
                  <a:path extrusionOk="0" h="3455" w="3525">
                    <a:moveTo>
                      <a:pt x="2833" y="1"/>
                    </a:moveTo>
                    <a:cubicBezTo>
                      <a:pt x="2671" y="1"/>
                      <a:pt x="2507" y="67"/>
                      <a:pt x="2382" y="192"/>
                    </a:cubicBezTo>
                    <a:lnTo>
                      <a:pt x="1762" y="859"/>
                    </a:lnTo>
                    <a:lnTo>
                      <a:pt x="1643" y="739"/>
                    </a:lnTo>
                    <a:cubicBezTo>
                      <a:pt x="1608" y="704"/>
                      <a:pt x="1572" y="686"/>
                      <a:pt x="1536" y="686"/>
                    </a:cubicBezTo>
                    <a:cubicBezTo>
                      <a:pt x="1500" y="686"/>
                      <a:pt x="1465" y="704"/>
                      <a:pt x="1429" y="739"/>
                    </a:cubicBezTo>
                    <a:cubicBezTo>
                      <a:pt x="1381" y="787"/>
                      <a:pt x="1381" y="882"/>
                      <a:pt x="1429" y="930"/>
                    </a:cubicBezTo>
                    <a:lnTo>
                      <a:pt x="1643" y="1168"/>
                    </a:lnTo>
                    <a:cubicBezTo>
                      <a:pt x="1667" y="1216"/>
                      <a:pt x="1691" y="1240"/>
                      <a:pt x="1762" y="1240"/>
                    </a:cubicBezTo>
                    <a:cubicBezTo>
                      <a:pt x="1786" y="1240"/>
                      <a:pt x="1858" y="1216"/>
                      <a:pt x="1881" y="1168"/>
                    </a:cubicBezTo>
                    <a:lnTo>
                      <a:pt x="2620" y="406"/>
                    </a:lnTo>
                    <a:cubicBezTo>
                      <a:pt x="2679" y="347"/>
                      <a:pt x="2757" y="317"/>
                      <a:pt x="2834" y="317"/>
                    </a:cubicBezTo>
                    <a:cubicBezTo>
                      <a:pt x="2911" y="317"/>
                      <a:pt x="2989" y="347"/>
                      <a:pt x="3048" y="406"/>
                    </a:cubicBezTo>
                    <a:cubicBezTo>
                      <a:pt x="3167" y="525"/>
                      <a:pt x="3167" y="692"/>
                      <a:pt x="3048" y="811"/>
                    </a:cubicBezTo>
                    <a:lnTo>
                      <a:pt x="2262" y="1621"/>
                    </a:lnTo>
                    <a:cubicBezTo>
                      <a:pt x="2191" y="1692"/>
                      <a:pt x="2191" y="1763"/>
                      <a:pt x="2262" y="1835"/>
                    </a:cubicBezTo>
                    <a:lnTo>
                      <a:pt x="3048" y="2645"/>
                    </a:lnTo>
                    <a:cubicBezTo>
                      <a:pt x="3096" y="2692"/>
                      <a:pt x="3120" y="2764"/>
                      <a:pt x="3120" y="2835"/>
                    </a:cubicBezTo>
                    <a:cubicBezTo>
                      <a:pt x="3120" y="2930"/>
                      <a:pt x="3096" y="3002"/>
                      <a:pt x="3048" y="3049"/>
                    </a:cubicBezTo>
                    <a:cubicBezTo>
                      <a:pt x="2977" y="3097"/>
                      <a:pt x="2929" y="3145"/>
                      <a:pt x="2834" y="3145"/>
                    </a:cubicBezTo>
                    <a:cubicBezTo>
                      <a:pt x="2739" y="3145"/>
                      <a:pt x="2691" y="3097"/>
                      <a:pt x="2620" y="3049"/>
                    </a:cubicBezTo>
                    <a:lnTo>
                      <a:pt x="1881" y="2264"/>
                    </a:lnTo>
                    <a:cubicBezTo>
                      <a:pt x="1834" y="2240"/>
                      <a:pt x="1810" y="2216"/>
                      <a:pt x="1762" y="2216"/>
                    </a:cubicBezTo>
                    <a:cubicBezTo>
                      <a:pt x="1715" y="2216"/>
                      <a:pt x="1667" y="2240"/>
                      <a:pt x="1643" y="2264"/>
                    </a:cubicBezTo>
                    <a:lnTo>
                      <a:pt x="905" y="3049"/>
                    </a:lnTo>
                    <a:cubicBezTo>
                      <a:pt x="834" y="3097"/>
                      <a:pt x="786" y="3145"/>
                      <a:pt x="691" y="3145"/>
                    </a:cubicBezTo>
                    <a:cubicBezTo>
                      <a:pt x="595" y="3145"/>
                      <a:pt x="524" y="3097"/>
                      <a:pt x="476" y="3049"/>
                    </a:cubicBezTo>
                    <a:cubicBezTo>
                      <a:pt x="405" y="3002"/>
                      <a:pt x="381" y="2930"/>
                      <a:pt x="381" y="2835"/>
                    </a:cubicBezTo>
                    <a:cubicBezTo>
                      <a:pt x="381" y="2764"/>
                      <a:pt x="405" y="2692"/>
                      <a:pt x="476" y="2645"/>
                    </a:cubicBezTo>
                    <a:lnTo>
                      <a:pt x="1238" y="1835"/>
                    </a:lnTo>
                    <a:cubicBezTo>
                      <a:pt x="1310" y="1763"/>
                      <a:pt x="1310" y="1692"/>
                      <a:pt x="1238" y="1621"/>
                    </a:cubicBezTo>
                    <a:lnTo>
                      <a:pt x="476" y="811"/>
                    </a:lnTo>
                    <a:cubicBezTo>
                      <a:pt x="357" y="692"/>
                      <a:pt x="357" y="525"/>
                      <a:pt x="476" y="406"/>
                    </a:cubicBezTo>
                    <a:cubicBezTo>
                      <a:pt x="536" y="347"/>
                      <a:pt x="607" y="317"/>
                      <a:pt x="679" y="317"/>
                    </a:cubicBezTo>
                    <a:cubicBezTo>
                      <a:pt x="750" y="317"/>
                      <a:pt x="822" y="347"/>
                      <a:pt x="881" y="406"/>
                    </a:cubicBezTo>
                    <a:lnTo>
                      <a:pt x="929" y="430"/>
                    </a:lnTo>
                    <a:cubicBezTo>
                      <a:pt x="953" y="466"/>
                      <a:pt x="988" y="483"/>
                      <a:pt x="1024" y="483"/>
                    </a:cubicBezTo>
                    <a:cubicBezTo>
                      <a:pt x="1060" y="483"/>
                      <a:pt x="1096" y="466"/>
                      <a:pt x="1119" y="430"/>
                    </a:cubicBezTo>
                    <a:cubicBezTo>
                      <a:pt x="1191" y="382"/>
                      <a:pt x="1191" y="287"/>
                      <a:pt x="1119" y="216"/>
                    </a:cubicBezTo>
                    <a:lnTo>
                      <a:pt x="1096" y="192"/>
                    </a:lnTo>
                    <a:cubicBezTo>
                      <a:pt x="973" y="70"/>
                      <a:pt x="820" y="10"/>
                      <a:pt x="664" y="10"/>
                    </a:cubicBezTo>
                    <a:cubicBezTo>
                      <a:pt x="516" y="10"/>
                      <a:pt x="366" y="64"/>
                      <a:pt x="238" y="168"/>
                    </a:cubicBezTo>
                    <a:cubicBezTo>
                      <a:pt x="0" y="406"/>
                      <a:pt x="0" y="763"/>
                      <a:pt x="214" y="1025"/>
                    </a:cubicBezTo>
                    <a:lnTo>
                      <a:pt x="857" y="1740"/>
                    </a:lnTo>
                    <a:lnTo>
                      <a:pt x="214" y="2454"/>
                    </a:lnTo>
                    <a:cubicBezTo>
                      <a:pt x="95" y="2573"/>
                      <a:pt x="24" y="2716"/>
                      <a:pt x="24" y="2859"/>
                    </a:cubicBezTo>
                    <a:cubicBezTo>
                      <a:pt x="24" y="3026"/>
                      <a:pt x="95" y="3169"/>
                      <a:pt x="214" y="3288"/>
                    </a:cubicBezTo>
                    <a:cubicBezTo>
                      <a:pt x="333" y="3407"/>
                      <a:pt x="476" y="3454"/>
                      <a:pt x="619" y="3454"/>
                    </a:cubicBezTo>
                    <a:cubicBezTo>
                      <a:pt x="810" y="3454"/>
                      <a:pt x="953" y="3407"/>
                      <a:pt x="1072" y="3288"/>
                    </a:cubicBezTo>
                    <a:lnTo>
                      <a:pt x="1691" y="2621"/>
                    </a:lnTo>
                    <a:lnTo>
                      <a:pt x="2310" y="3288"/>
                    </a:lnTo>
                    <a:cubicBezTo>
                      <a:pt x="2429" y="3407"/>
                      <a:pt x="2596" y="3454"/>
                      <a:pt x="2763" y="3454"/>
                    </a:cubicBezTo>
                    <a:cubicBezTo>
                      <a:pt x="2905" y="3454"/>
                      <a:pt x="3072" y="3407"/>
                      <a:pt x="3191" y="3288"/>
                    </a:cubicBezTo>
                    <a:cubicBezTo>
                      <a:pt x="3310" y="3169"/>
                      <a:pt x="3358" y="3026"/>
                      <a:pt x="3358" y="2859"/>
                    </a:cubicBezTo>
                    <a:cubicBezTo>
                      <a:pt x="3358" y="2716"/>
                      <a:pt x="3310" y="2549"/>
                      <a:pt x="3191" y="2454"/>
                    </a:cubicBezTo>
                    <a:lnTo>
                      <a:pt x="2620" y="1740"/>
                    </a:lnTo>
                    <a:lnTo>
                      <a:pt x="3286" y="1025"/>
                    </a:lnTo>
                    <a:cubicBezTo>
                      <a:pt x="3525" y="787"/>
                      <a:pt x="3477" y="406"/>
                      <a:pt x="3239" y="168"/>
                    </a:cubicBezTo>
                    <a:cubicBezTo>
                      <a:pt x="3126" y="55"/>
                      <a:pt x="2980" y="1"/>
                      <a:pt x="28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2" name="Google Shape;2422;p74"/>
          <p:cNvGrpSpPr/>
          <p:nvPr/>
        </p:nvGrpSpPr>
        <p:grpSpPr>
          <a:xfrm>
            <a:off x="7133252" y="3398298"/>
            <a:ext cx="521100" cy="520800"/>
            <a:chOff x="7133345" y="3394207"/>
            <a:chExt cx="521100" cy="520800"/>
          </a:xfrm>
        </p:grpSpPr>
        <p:sp>
          <p:nvSpPr>
            <p:cNvPr id="2423" name="Google Shape;2423;p74"/>
            <p:cNvSpPr/>
            <p:nvPr/>
          </p:nvSpPr>
          <p:spPr>
            <a:xfrm>
              <a:off x="7133345"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4" name="Google Shape;2424;p74"/>
            <p:cNvGrpSpPr/>
            <p:nvPr/>
          </p:nvGrpSpPr>
          <p:grpSpPr>
            <a:xfrm>
              <a:off x="7211128" y="3471840"/>
              <a:ext cx="365534" cy="365534"/>
              <a:chOff x="7194575" y="3581256"/>
              <a:chExt cx="365534" cy="365534"/>
            </a:xfrm>
          </p:grpSpPr>
          <p:sp>
            <p:nvSpPr>
              <p:cNvPr id="2425" name="Google Shape;2425;p74"/>
              <p:cNvSpPr/>
              <p:nvPr/>
            </p:nvSpPr>
            <p:spPr>
              <a:xfrm>
                <a:off x="7194575" y="3581256"/>
                <a:ext cx="186133" cy="95578"/>
              </a:xfrm>
              <a:custGeom>
                <a:rect b="b" l="l" r="r" t="t"/>
                <a:pathLst>
                  <a:path extrusionOk="0" h="2740" w="5336">
                    <a:moveTo>
                      <a:pt x="4835" y="263"/>
                    </a:moveTo>
                    <a:cubicBezTo>
                      <a:pt x="4954" y="263"/>
                      <a:pt x="5025" y="358"/>
                      <a:pt x="5025" y="477"/>
                    </a:cubicBezTo>
                    <a:lnTo>
                      <a:pt x="5025" y="1215"/>
                    </a:lnTo>
                    <a:cubicBezTo>
                      <a:pt x="5025" y="1334"/>
                      <a:pt x="4954" y="1430"/>
                      <a:pt x="4835" y="1430"/>
                    </a:cubicBezTo>
                    <a:lnTo>
                      <a:pt x="4597" y="1430"/>
                    </a:lnTo>
                    <a:cubicBezTo>
                      <a:pt x="4430" y="1430"/>
                      <a:pt x="4311" y="1549"/>
                      <a:pt x="4311" y="1692"/>
                    </a:cubicBezTo>
                    <a:lnTo>
                      <a:pt x="4311" y="2382"/>
                    </a:lnTo>
                    <a:lnTo>
                      <a:pt x="3358" y="1549"/>
                    </a:lnTo>
                    <a:cubicBezTo>
                      <a:pt x="3287" y="1453"/>
                      <a:pt x="3168" y="1430"/>
                      <a:pt x="3001" y="1430"/>
                    </a:cubicBezTo>
                    <a:lnTo>
                      <a:pt x="501" y="1430"/>
                    </a:lnTo>
                    <a:cubicBezTo>
                      <a:pt x="382" y="1406"/>
                      <a:pt x="310" y="1310"/>
                      <a:pt x="310" y="1215"/>
                    </a:cubicBezTo>
                    <a:lnTo>
                      <a:pt x="310" y="477"/>
                    </a:lnTo>
                    <a:cubicBezTo>
                      <a:pt x="310" y="358"/>
                      <a:pt x="382" y="263"/>
                      <a:pt x="501" y="263"/>
                    </a:cubicBezTo>
                    <a:close/>
                    <a:moveTo>
                      <a:pt x="501" y="1"/>
                    </a:moveTo>
                    <a:cubicBezTo>
                      <a:pt x="239" y="1"/>
                      <a:pt x="1" y="239"/>
                      <a:pt x="1" y="501"/>
                    </a:cubicBezTo>
                    <a:lnTo>
                      <a:pt x="1" y="1239"/>
                    </a:lnTo>
                    <a:cubicBezTo>
                      <a:pt x="1" y="1525"/>
                      <a:pt x="239" y="1763"/>
                      <a:pt x="501" y="1763"/>
                    </a:cubicBezTo>
                    <a:lnTo>
                      <a:pt x="3001" y="1763"/>
                    </a:lnTo>
                    <a:cubicBezTo>
                      <a:pt x="3023" y="1742"/>
                      <a:pt x="3044" y="1730"/>
                      <a:pt x="3068" y="1730"/>
                    </a:cubicBezTo>
                    <a:cubicBezTo>
                      <a:pt x="3096" y="1730"/>
                      <a:pt x="3129" y="1747"/>
                      <a:pt x="3168" y="1787"/>
                    </a:cubicBezTo>
                    <a:lnTo>
                      <a:pt x="4192" y="2668"/>
                    </a:lnTo>
                    <a:cubicBezTo>
                      <a:pt x="4263" y="2716"/>
                      <a:pt x="4311" y="2739"/>
                      <a:pt x="4382" y="2739"/>
                    </a:cubicBezTo>
                    <a:cubicBezTo>
                      <a:pt x="4406" y="2739"/>
                      <a:pt x="4478" y="2739"/>
                      <a:pt x="4502" y="2716"/>
                    </a:cubicBezTo>
                    <a:cubicBezTo>
                      <a:pt x="4597" y="2668"/>
                      <a:pt x="4644" y="2549"/>
                      <a:pt x="4644" y="2477"/>
                    </a:cubicBezTo>
                    <a:lnTo>
                      <a:pt x="4644" y="1763"/>
                    </a:lnTo>
                    <a:lnTo>
                      <a:pt x="4835" y="1763"/>
                    </a:lnTo>
                    <a:cubicBezTo>
                      <a:pt x="5097" y="1763"/>
                      <a:pt x="5335" y="1525"/>
                      <a:pt x="5335" y="1239"/>
                    </a:cubicBezTo>
                    <a:lnTo>
                      <a:pt x="5335" y="501"/>
                    </a:lnTo>
                    <a:cubicBezTo>
                      <a:pt x="5335" y="239"/>
                      <a:pt x="5097" y="1"/>
                      <a:pt x="48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4"/>
              <p:cNvSpPr/>
              <p:nvPr/>
            </p:nvSpPr>
            <p:spPr>
              <a:xfrm>
                <a:off x="7212016" y="3638568"/>
                <a:ext cx="348092" cy="308222"/>
              </a:xfrm>
              <a:custGeom>
                <a:rect b="b" l="l" r="r" t="t"/>
                <a:pathLst>
                  <a:path extrusionOk="0" h="8836" w="9979">
                    <a:moveTo>
                      <a:pt x="5168" y="5764"/>
                    </a:moveTo>
                    <a:lnTo>
                      <a:pt x="8312" y="8503"/>
                    </a:lnTo>
                    <a:lnTo>
                      <a:pt x="1168" y="8503"/>
                    </a:lnTo>
                    <a:lnTo>
                      <a:pt x="4335" y="5764"/>
                    </a:lnTo>
                    <a:lnTo>
                      <a:pt x="4478" y="5859"/>
                    </a:lnTo>
                    <a:cubicBezTo>
                      <a:pt x="4573" y="5883"/>
                      <a:pt x="4645" y="5907"/>
                      <a:pt x="4740" y="5907"/>
                    </a:cubicBezTo>
                    <a:cubicBezTo>
                      <a:pt x="4835" y="5907"/>
                      <a:pt x="4930" y="5883"/>
                      <a:pt x="5002" y="5859"/>
                    </a:cubicBezTo>
                    <a:lnTo>
                      <a:pt x="5168" y="5764"/>
                    </a:lnTo>
                    <a:close/>
                    <a:moveTo>
                      <a:pt x="9145" y="3835"/>
                    </a:moveTo>
                    <a:lnTo>
                      <a:pt x="9145" y="8384"/>
                    </a:lnTo>
                    <a:cubicBezTo>
                      <a:pt x="9145" y="8455"/>
                      <a:pt x="9074" y="8503"/>
                      <a:pt x="9026" y="8503"/>
                    </a:cubicBezTo>
                    <a:lnTo>
                      <a:pt x="8788" y="8503"/>
                    </a:lnTo>
                    <a:lnTo>
                      <a:pt x="5478" y="5621"/>
                    </a:lnTo>
                    <a:lnTo>
                      <a:pt x="9145" y="3835"/>
                    </a:lnTo>
                    <a:close/>
                    <a:moveTo>
                      <a:pt x="5240" y="1906"/>
                    </a:moveTo>
                    <a:lnTo>
                      <a:pt x="5240" y="2311"/>
                    </a:lnTo>
                    <a:cubicBezTo>
                      <a:pt x="5240" y="2549"/>
                      <a:pt x="5454" y="2787"/>
                      <a:pt x="5764" y="2787"/>
                    </a:cubicBezTo>
                    <a:lnTo>
                      <a:pt x="5931" y="2787"/>
                    </a:lnTo>
                    <a:lnTo>
                      <a:pt x="5931" y="3502"/>
                    </a:lnTo>
                    <a:cubicBezTo>
                      <a:pt x="5931" y="3621"/>
                      <a:pt x="6002" y="3716"/>
                      <a:pt x="6073" y="3740"/>
                    </a:cubicBezTo>
                    <a:cubicBezTo>
                      <a:pt x="6121" y="3764"/>
                      <a:pt x="6169" y="3764"/>
                      <a:pt x="6192" y="3764"/>
                    </a:cubicBezTo>
                    <a:cubicBezTo>
                      <a:pt x="6264" y="3764"/>
                      <a:pt x="6312" y="3740"/>
                      <a:pt x="6383" y="3716"/>
                    </a:cubicBezTo>
                    <a:lnTo>
                      <a:pt x="7383" y="2859"/>
                    </a:lnTo>
                    <a:cubicBezTo>
                      <a:pt x="7431" y="2811"/>
                      <a:pt x="7478" y="2787"/>
                      <a:pt x="7550" y="2787"/>
                    </a:cubicBezTo>
                    <a:lnTo>
                      <a:pt x="9145" y="2787"/>
                    </a:lnTo>
                    <a:lnTo>
                      <a:pt x="9145" y="3502"/>
                    </a:lnTo>
                    <a:lnTo>
                      <a:pt x="4883" y="5597"/>
                    </a:lnTo>
                    <a:cubicBezTo>
                      <a:pt x="4847" y="5609"/>
                      <a:pt x="4805" y="5615"/>
                      <a:pt x="4761" y="5615"/>
                    </a:cubicBezTo>
                    <a:cubicBezTo>
                      <a:pt x="4716" y="5615"/>
                      <a:pt x="4668" y="5609"/>
                      <a:pt x="4621" y="5597"/>
                    </a:cubicBezTo>
                    <a:lnTo>
                      <a:pt x="2144" y="4407"/>
                    </a:lnTo>
                    <a:cubicBezTo>
                      <a:pt x="2123" y="4393"/>
                      <a:pt x="2100" y="4387"/>
                      <a:pt x="2078" y="4387"/>
                    </a:cubicBezTo>
                    <a:cubicBezTo>
                      <a:pt x="2023" y="4387"/>
                      <a:pt x="1970" y="4420"/>
                      <a:pt x="1954" y="4454"/>
                    </a:cubicBezTo>
                    <a:cubicBezTo>
                      <a:pt x="1906" y="4549"/>
                      <a:pt x="1954" y="4645"/>
                      <a:pt x="2001" y="4668"/>
                    </a:cubicBezTo>
                    <a:lnTo>
                      <a:pt x="4002" y="5645"/>
                    </a:lnTo>
                    <a:lnTo>
                      <a:pt x="691" y="8526"/>
                    </a:lnTo>
                    <a:lnTo>
                      <a:pt x="453" y="8526"/>
                    </a:lnTo>
                    <a:cubicBezTo>
                      <a:pt x="406" y="8526"/>
                      <a:pt x="334" y="8479"/>
                      <a:pt x="334" y="8407"/>
                    </a:cubicBezTo>
                    <a:lnTo>
                      <a:pt x="334" y="3859"/>
                    </a:lnTo>
                    <a:lnTo>
                      <a:pt x="1358" y="4359"/>
                    </a:lnTo>
                    <a:cubicBezTo>
                      <a:pt x="1379" y="4373"/>
                      <a:pt x="1402" y="4379"/>
                      <a:pt x="1425" y="4379"/>
                    </a:cubicBezTo>
                    <a:cubicBezTo>
                      <a:pt x="1479" y="4379"/>
                      <a:pt x="1532" y="4345"/>
                      <a:pt x="1549" y="4311"/>
                    </a:cubicBezTo>
                    <a:cubicBezTo>
                      <a:pt x="1596" y="4216"/>
                      <a:pt x="1549" y="4121"/>
                      <a:pt x="1501" y="4097"/>
                    </a:cubicBezTo>
                    <a:lnTo>
                      <a:pt x="334" y="3525"/>
                    </a:lnTo>
                    <a:lnTo>
                      <a:pt x="334" y="2025"/>
                    </a:lnTo>
                    <a:cubicBezTo>
                      <a:pt x="334" y="1954"/>
                      <a:pt x="406" y="1906"/>
                      <a:pt x="453" y="1906"/>
                    </a:cubicBezTo>
                    <a:close/>
                    <a:moveTo>
                      <a:pt x="5716" y="1"/>
                    </a:moveTo>
                    <a:cubicBezTo>
                      <a:pt x="5454" y="1"/>
                      <a:pt x="5216" y="239"/>
                      <a:pt x="5216" y="501"/>
                    </a:cubicBezTo>
                    <a:lnTo>
                      <a:pt x="5216" y="1573"/>
                    </a:lnTo>
                    <a:lnTo>
                      <a:pt x="429" y="1573"/>
                    </a:lnTo>
                    <a:cubicBezTo>
                      <a:pt x="191" y="1573"/>
                      <a:pt x="1" y="1739"/>
                      <a:pt x="1" y="1977"/>
                    </a:cubicBezTo>
                    <a:lnTo>
                      <a:pt x="1" y="8407"/>
                    </a:lnTo>
                    <a:cubicBezTo>
                      <a:pt x="1" y="8645"/>
                      <a:pt x="191" y="8836"/>
                      <a:pt x="429" y="8836"/>
                    </a:cubicBezTo>
                    <a:lnTo>
                      <a:pt x="9003" y="8836"/>
                    </a:lnTo>
                    <a:cubicBezTo>
                      <a:pt x="9241" y="8836"/>
                      <a:pt x="9407" y="8645"/>
                      <a:pt x="9407" y="8407"/>
                    </a:cubicBezTo>
                    <a:lnTo>
                      <a:pt x="9407" y="2787"/>
                    </a:lnTo>
                    <a:lnTo>
                      <a:pt x="9479" y="2787"/>
                    </a:lnTo>
                    <a:cubicBezTo>
                      <a:pt x="9741" y="2787"/>
                      <a:pt x="9979" y="2549"/>
                      <a:pt x="9979" y="2287"/>
                    </a:cubicBezTo>
                    <a:lnTo>
                      <a:pt x="9979" y="1358"/>
                    </a:lnTo>
                    <a:cubicBezTo>
                      <a:pt x="9979" y="1263"/>
                      <a:pt x="9908" y="1215"/>
                      <a:pt x="9836" y="1215"/>
                    </a:cubicBezTo>
                    <a:cubicBezTo>
                      <a:pt x="9741" y="1215"/>
                      <a:pt x="9669" y="1263"/>
                      <a:pt x="9669" y="1358"/>
                    </a:cubicBezTo>
                    <a:lnTo>
                      <a:pt x="9669" y="2287"/>
                    </a:lnTo>
                    <a:cubicBezTo>
                      <a:pt x="9669" y="2406"/>
                      <a:pt x="9598" y="2454"/>
                      <a:pt x="9503" y="2454"/>
                    </a:cubicBezTo>
                    <a:lnTo>
                      <a:pt x="7526" y="2454"/>
                    </a:lnTo>
                    <a:cubicBezTo>
                      <a:pt x="7407" y="2454"/>
                      <a:pt x="7288" y="2525"/>
                      <a:pt x="7169" y="2573"/>
                    </a:cubicBezTo>
                    <a:lnTo>
                      <a:pt x="6216" y="3383"/>
                    </a:lnTo>
                    <a:lnTo>
                      <a:pt x="6216" y="2740"/>
                    </a:lnTo>
                    <a:cubicBezTo>
                      <a:pt x="6216" y="2573"/>
                      <a:pt x="6097" y="2454"/>
                      <a:pt x="5954" y="2454"/>
                    </a:cubicBezTo>
                    <a:lnTo>
                      <a:pt x="5716" y="2454"/>
                    </a:lnTo>
                    <a:cubicBezTo>
                      <a:pt x="5597" y="2454"/>
                      <a:pt x="5549" y="2382"/>
                      <a:pt x="5549" y="2287"/>
                    </a:cubicBezTo>
                    <a:lnTo>
                      <a:pt x="5549" y="501"/>
                    </a:lnTo>
                    <a:cubicBezTo>
                      <a:pt x="5549" y="382"/>
                      <a:pt x="5621" y="310"/>
                      <a:pt x="5716" y="310"/>
                    </a:cubicBezTo>
                    <a:lnTo>
                      <a:pt x="9503" y="310"/>
                    </a:lnTo>
                    <a:cubicBezTo>
                      <a:pt x="9622" y="310"/>
                      <a:pt x="9693" y="406"/>
                      <a:pt x="9693" y="501"/>
                    </a:cubicBezTo>
                    <a:lnTo>
                      <a:pt x="9693" y="644"/>
                    </a:lnTo>
                    <a:cubicBezTo>
                      <a:pt x="9693" y="739"/>
                      <a:pt x="9741" y="787"/>
                      <a:pt x="9836" y="787"/>
                    </a:cubicBezTo>
                    <a:cubicBezTo>
                      <a:pt x="9931" y="787"/>
                      <a:pt x="9979" y="739"/>
                      <a:pt x="9979" y="644"/>
                    </a:cubicBezTo>
                    <a:lnTo>
                      <a:pt x="9979" y="501"/>
                    </a:lnTo>
                    <a:cubicBezTo>
                      <a:pt x="9979" y="239"/>
                      <a:pt x="9741" y="1"/>
                      <a:pt x="94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4"/>
              <p:cNvSpPr/>
              <p:nvPr/>
            </p:nvSpPr>
            <p:spPr>
              <a:xfrm>
                <a:off x="7500285" y="3660997"/>
                <a:ext cx="31604" cy="10848"/>
              </a:xfrm>
              <a:custGeom>
                <a:rect b="b" l="l" r="r" t="t"/>
                <a:pathLst>
                  <a:path extrusionOk="0" h="311" w="906">
                    <a:moveTo>
                      <a:pt x="143" y="1"/>
                    </a:moveTo>
                    <a:cubicBezTo>
                      <a:pt x="48" y="1"/>
                      <a:pt x="0" y="72"/>
                      <a:pt x="0" y="144"/>
                    </a:cubicBezTo>
                    <a:cubicBezTo>
                      <a:pt x="0" y="239"/>
                      <a:pt x="48" y="310"/>
                      <a:pt x="143" y="310"/>
                    </a:cubicBezTo>
                    <a:lnTo>
                      <a:pt x="762" y="310"/>
                    </a:lnTo>
                    <a:cubicBezTo>
                      <a:pt x="858" y="310"/>
                      <a:pt x="905" y="239"/>
                      <a:pt x="905" y="144"/>
                    </a:cubicBezTo>
                    <a:cubicBezTo>
                      <a:pt x="905" y="72"/>
                      <a:pt x="834" y="1"/>
                      <a:pt x="7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4"/>
              <p:cNvSpPr/>
              <p:nvPr/>
            </p:nvSpPr>
            <p:spPr>
              <a:xfrm>
                <a:off x="7423857" y="3660997"/>
                <a:ext cx="61498" cy="10848"/>
              </a:xfrm>
              <a:custGeom>
                <a:rect b="b" l="l" r="r" t="t"/>
                <a:pathLst>
                  <a:path extrusionOk="0" h="311" w="1763">
                    <a:moveTo>
                      <a:pt x="167" y="1"/>
                    </a:moveTo>
                    <a:cubicBezTo>
                      <a:pt x="72" y="1"/>
                      <a:pt x="0" y="72"/>
                      <a:pt x="0" y="144"/>
                    </a:cubicBezTo>
                    <a:cubicBezTo>
                      <a:pt x="0" y="239"/>
                      <a:pt x="72" y="310"/>
                      <a:pt x="167" y="310"/>
                    </a:cubicBezTo>
                    <a:lnTo>
                      <a:pt x="1620" y="310"/>
                    </a:lnTo>
                    <a:cubicBezTo>
                      <a:pt x="1715" y="310"/>
                      <a:pt x="1763" y="239"/>
                      <a:pt x="1763" y="144"/>
                    </a:cubicBezTo>
                    <a:cubicBezTo>
                      <a:pt x="1763" y="72"/>
                      <a:pt x="1715" y="1"/>
                      <a:pt x="16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4"/>
              <p:cNvSpPr/>
              <p:nvPr/>
            </p:nvSpPr>
            <p:spPr>
              <a:xfrm>
                <a:off x="7423857" y="3681787"/>
                <a:ext cx="108031" cy="10814"/>
              </a:xfrm>
              <a:custGeom>
                <a:rect b="b" l="l" r="r" t="t"/>
                <a:pathLst>
                  <a:path extrusionOk="0" h="310" w="3097">
                    <a:moveTo>
                      <a:pt x="167" y="0"/>
                    </a:moveTo>
                    <a:cubicBezTo>
                      <a:pt x="72" y="0"/>
                      <a:pt x="0" y="72"/>
                      <a:pt x="0" y="143"/>
                    </a:cubicBezTo>
                    <a:cubicBezTo>
                      <a:pt x="0" y="238"/>
                      <a:pt x="72" y="310"/>
                      <a:pt x="167" y="310"/>
                    </a:cubicBezTo>
                    <a:lnTo>
                      <a:pt x="2953" y="310"/>
                    </a:lnTo>
                    <a:cubicBezTo>
                      <a:pt x="3049" y="310"/>
                      <a:pt x="3096" y="238"/>
                      <a:pt x="3096" y="143"/>
                    </a:cubicBezTo>
                    <a:cubicBezTo>
                      <a:pt x="3096" y="72"/>
                      <a:pt x="3025" y="0"/>
                      <a:pt x="29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4"/>
              <p:cNvSpPr/>
              <p:nvPr/>
            </p:nvSpPr>
            <p:spPr>
              <a:xfrm>
                <a:off x="7483681" y="3702543"/>
                <a:ext cx="48208" cy="10848"/>
              </a:xfrm>
              <a:custGeom>
                <a:rect b="b" l="l" r="r" t="t"/>
                <a:pathLst>
                  <a:path extrusionOk="0" h="311" w="1382">
                    <a:moveTo>
                      <a:pt x="143" y="1"/>
                    </a:moveTo>
                    <a:cubicBezTo>
                      <a:pt x="48" y="1"/>
                      <a:pt x="0" y="72"/>
                      <a:pt x="0" y="143"/>
                    </a:cubicBezTo>
                    <a:cubicBezTo>
                      <a:pt x="0" y="239"/>
                      <a:pt x="48" y="310"/>
                      <a:pt x="143" y="310"/>
                    </a:cubicBezTo>
                    <a:lnTo>
                      <a:pt x="1238" y="310"/>
                    </a:lnTo>
                    <a:cubicBezTo>
                      <a:pt x="1334" y="310"/>
                      <a:pt x="1381" y="239"/>
                      <a:pt x="1381" y="143"/>
                    </a:cubicBezTo>
                    <a:cubicBezTo>
                      <a:pt x="1381" y="72"/>
                      <a:pt x="1310" y="1"/>
                      <a:pt x="12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4"/>
              <p:cNvSpPr/>
              <p:nvPr/>
            </p:nvSpPr>
            <p:spPr>
              <a:xfrm>
                <a:off x="7423857" y="3702543"/>
                <a:ext cx="44894" cy="10848"/>
              </a:xfrm>
              <a:custGeom>
                <a:rect b="b" l="l" r="r" t="t"/>
                <a:pathLst>
                  <a:path extrusionOk="0" h="311" w="1287">
                    <a:moveTo>
                      <a:pt x="167" y="1"/>
                    </a:moveTo>
                    <a:cubicBezTo>
                      <a:pt x="72" y="1"/>
                      <a:pt x="0" y="72"/>
                      <a:pt x="0" y="143"/>
                    </a:cubicBezTo>
                    <a:cubicBezTo>
                      <a:pt x="0" y="239"/>
                      <a:pt x="72" y="310"/>
                      <a:pt x="167" y="310"/>
                    </a:cubicBezTo>
                    <a:lnTo>
                      <a:pt x="1144" y="310"/>
                    </a:lnTo>
                    <a:cubicBezTo>
                      <a:pt x="1215" y="310"/>
                      <a:pt x="1286" y="239"/>
                      <a:pt x="1286" y="143"/>
                    </a:cubicBezTo>
                    <a:cubicBezTo>
                      <a:pt x="1286" y="72"/>
                      <a:pt x="1215" y="1"/>
                      <a:pt x="1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32" name="Google Shape;2432;p74"/>
          <p:cNvGrpSpPr/>
          <p:nvPr/>
        </p:nvGrpSpPr>
        <p:grpSpPr>
          <a:xfrm>
            <a:off x="6331756" y="3398298"/>
            <a:ext cx="521100" cy="520800"/>
            <a:chOff x="6331942" y="3394207"/>
            <a:chExt cx="521100" cy="520800"/>
          </a:xfrm>
        </p:grpSpPr>
        <p:sp>
          <p:nvSpPr>
            <p:cNvPr id="2433" name="Google Shape;2433;p74"/>
            <p:cNvSpPr/>
            <p:nvPr/>
          </p:nvSpPr>
          <p:spPr>
            <a:xfrm>
              <a:off x="6331942"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4" name="Google Shape;2434;p74"/>
            <p:cNvGrpSpPr/>
            <p:nvPr/>
          </p:nvGrpSpPr>
          <p:grpSpPr>
            <a:xfrm>
              <a:off x="6432154" y="3471892"/>
              <a:ext cx="320675" cy="365429"/>
              <a:chOff x="6380487" y="3580558"/>
              <a:chExt cx="320675" cy="365429"/>
            </a:xfrm>
          </p:grpSpPr>
          <p:sp>
            <p:nvSpPr>
              <p:cNvPr id="2435" name="Google Shape;2435;p74"/>
              <p:cNvSpPr/>
              <p:nvPr/>
            </p:nvSpPr>
            <p:spPr>
              <a:xfrm>
                <a:off x="6572376" y="3580558"/>
                <a:ext cx="124635" cy="195970"/>
              </a:xfrm>
              <a:custGeom>
                <a:rect b="b" l="l" r="r" t="t"/>
                <a:pathLst>
                  <a:path extrusionOk="0" h="5618" w="3573">
                    <a:moveTo>
                      <a:pt x="2977" y="283"/>
                    </a:moveTo>
                    <a:lnTo>
                      <a:pt x="3001" y="306"/>
                    </a:lnTo>
                    <a:cubicBezTo>
                      <a:pt x="3049" y="402"/>
                      <a:pt x="3049" y="521"/>
                      <a:pt x="3049" y="616"/>
                    </a:cubicBezTo>
                    <a:cubicBezTo>
                      <a:pt x="3049" y="735"/>
                      <a:pt x="3001" y="854"/>
                      <a:pt x="3001" y="949"/>
                    </a:cubicBezTo>
                    <a:cubicBezTo>
                      <a:pt x="2977" y="1021"/>
                      <a:pt x="3001" y="1140"/>
                      <a:pt x="3073" y="1235"/>
                    </a:cubicBezTo>
                    <a:cubicBezTo>
                      <a:pt x="3168" y="1354"/>
                      <a:pt x="3192" y="1473"/>
                      <a:pt x="3216" y="1616"/>
                    </a:cubicBezTo>
                    <a:lnTo>
                      <a:pt x="3144" y="1616"/>
                    </a:lnTo>
                    <a:lnTo>
                      <a:pt x="3144" y="1569"/>
                    </a:lnTo>
                    <a:cubicBezTo>
                      <a:pt x="3144" y="1473"/>
                      <a:pt x="3073" y="1378"/>
                      <a:pt x="3025" y="1354"/>
                    </a:cubicBezTo>
                    <a:cubicBezTo>
                      <a:pt x="2977" y="1342"/>
                      <a:pt x="2930" y="1336"/>
                      <a:pt x="2882" y="1336"/>
                    </a:cubicBezTo>
                    <a:cubicBezTo>
                      <a:pt x="2834" y="1336"/>
                      <a:pt x="2787" y="1342"/>
                      <a:pt x="2739" y="1354"/>
                    </a:cubicBezTo>
                    <a:cubicBezTo>
                      <a:pt x="2715" y="1354"/>
                      <a:pt x="2715" y="1378"/>
                      <a:pt x="2692" y="1378"/>
                    </a:cubicBezTo>
                    <a:cubicBezTo>
                      <a:pt x="2620" y="1426"/>
                      <a:pt x="2596" y="1426"/>
                      <a:pt x="2549" y="1450"/>
                    </a:cubicBezTo>
                    <a:cubicBezTo>
                      <a:pt x="2453" y="1473"/>
                      <a:pt x="2334" y="1497"/>
                      <a:pt x="2191" y="1497"/>
                    </a:cubicBezTo>
                    <a:cubicBezTo>
                      <a:pt x="2049" y="1521"/>
                      <a:pt x="1906" y="1533"/>
                      <a:pt x="1769" y="1533"/>
                    </a:cubicBezTo>
                    <a:cubicBezTo>
                      <a:pt x="1632" y="1533"/>
                      <a:pt x="1501" y="1521"/>
                      <a:pt x="1382" y="1497"/>
                    </a:cubicBezTo>
                    <a:cubicBezTo>
                      <a:pt x="1215" y="1473"/>
                      <a:pt x="1025" y="1450"/>
                      <a:pt x="858" y="1354"/>
                    </a:cubicBezTo>
                    <a:cubicBezTo>
                      <a:pt x="822" y="1330"/>
                      <a:pt x="780" y="1319"/>
                      <a:pt x="739" y="1319"/>
                    </a:cubicBezTo>
                    <a:cubicBezTo>
                      <a:pt x="697" y="1319"/>
                      <a:pt x="655" y="1330"/>
                      <a:pt x="620" y="1354"/>
                    </a:cubicBezTo>
                    <a:cubicBezTo>
                      <a:pt x="548" y="1378"/>
                      <a:pt x="524" y="1473"/>
                      <a:pt x="524" y="1569"/>
                    </a:cubicBezTo>
                    <a:lnTo>
                      <a:pt x="524" y="1592"/>
                    </a:lnTo>
                    <a:lnTo>
                      <a:pt x="429" y="1592"/>
                    </a:lnTo>
                    <a:cubicBezTo>
                      <a:pt x="429" y="1473"/>
                      <a:pt x="477" y="1330"/>
                      <a:pt x="572" y="1211"/>
                    </a:cubicBezTo>
                    <a:cubicBezTo>
                      <a:pt x="644" y="1140"/>
                      <a:pt x="667" y="1069"/>
                      <a:pt x="667" y="997"/>
                    </a:cubicBezTo>
                    <a:cubicBezTo>
                      <a:pt x="667" y="854"/>
                      <a:pt x="739" y="711"/>
                      <a:pt x="906" y="616"/>
                    </a:cubicBezTo>
                    <a:cubicBezTo>
                      <a:pt x="1167" y="473"/>
                      <a:pt x="1501" y="426"/>
                      <a:pt x="1763" y="402"/>
                    </a:cubicBezTo>
                    <a:lnTo>
                      <a:pt x="1977" y="402"/>
                    </a:lnTo>
                    <a:cubicBezTo>
                      <a:pt x="2239" y="378"/>
                      <a:pt x="2501" y="378"/>
                      <a:pt x="2811" y="306"/>
                    </a:cubicBezTo>
                    <a:cubicBezTo>
                      <a:pt x="2834" y="306"/>
                      <a:pt x="2882" y="283"/>
                      <a:pt x="2954" y="283"/>
                    </a:cubicBezTo>
                    <a:close/>
                    <a:moveTo>
                      <a:pt x="477" y="1926"/>
                    </a:moveTo>
                    <a:lnTo>
                      <a:pt x="477" y="2283"/>
                    </a:lnTo>
                    <a:cubicBezTo>
                      <a:pt x="405" y="2283"/>
                      <a:pt x="310" y="2188"/>
                      <a:pt x="310" y="2093"/>
                    </a:cubicBezTo>
                    <a:cubicBezTo>
                      <a:pt x="310" y="1997"/>
                      <a:pt x="405" y="1926"/>
                      <a:pt x="477" y="1926"/>
                    </a:cubicBezTo>
                    <a:close/>
                    <a:moveTo>
                      <a:pt x="3144" y="1926"/>
                    </a:moveTo>
                    <a:cubicBezTo>
                      <a:pt x="3263" y="1926"/>
                      <a:pt x="3311" y="2021"/>
                      <a:pt x="3311" y="2093"/>
                    </a:cubicBezTo>
                    <a:cubicBezTo>
                      <a:pt x="3311" y="2188"/>
                      <a:pt x="3216" y="2283"/>
                      <a:pt x="3144" y="2283"/>
                    </a:cubicBezTo>
                    <a:lnTo>
                      <a:pt x="3144" y="1926"/>
                    </a:lnTo>
                    <a:close/>
                    <a:moveTo>
                      <a:pt x="2811" y="1616"/>
                    </a:moveTo>
                    <a:lnTo>
                      <a:pt x="2834" y="2450"/>
                    </a:lnTo>
                    <a:cubicBezTo>
                      <a:pt x="2834" y="3021"/>
                      <a:pt x="2382" y="3474"/>
                      <a:pt x="1834" y="3474"/>
                    </a:cubicBezTo>
                    <a:cubicBezTo>
                      <a:pt x="1263" y="3474"/>
                      <a:pt x="810" y="3021"/>
                      <a:pt x="810" y="2450"/>
                    </a:cubicBezTo>
                    <a:lnTo>
                      <a:pt x="810" y="1783"/>
                    </a:lnTo>
                    <a:lnTo>
                      <a:pt x="810" y="1664"/>
                    </a:lnTo>
                    <a:cubicBezTo>
                      <a:pt x="1001" y="1735"/>
                      <a:pt x="1191" y="1783"/>
                      <a:pt x="1358" y="1807"/>
                    </a:cubicBezTo>
                    <a:cubicBezTo>
                      <a:pt x="1489" y="1819"/>
                      <a:pt x="1626" y="1825"/>
                      <a:pt x="1769" y="1825"/>
                    </a:cubicBezTo>
                    <a:cubicBezTo>
                      <a:pt x="1912" y="1825"/>
                      <a:pt x="2061" y="1819"/>
                      <a:pt x="2215" y="1807"/>
                    </a:cubicBezTo>
                    <a:cubicBezTo>
                      <a:pt x="2382" y="1807"/>
                      <a:pt x="2501" y="1783"/>
                      <a:pt x="2620" y="1712"/>
                    </a:cubicBezTo>
                    <a:lnTo>
                      <a:pt x="2811" y="1616"/>
                    </a:lnTo>
                    <a:close/>
                    <a:moveTo>
                      <a:pt x="1977" y="3760"/>
                    </a:moveTo>
                    <a:lnTo>
                      <a:pt x="1977" y="3974"/>
                    </a:lnTo>
                    <a:cubicBezTo>
                      <a:pt x="1977" y="4069"/>
                      <a:pt x="1906" y="4117"/>
                      <a:pt x="1834" y="4117"/>
                    </a:cubicBezTo>
                    <a:cubicBezTo>
                      <a:pt x="1739" y="4117"/>
                      <a:pt x="1668" y="4069"/>
                      <a:pt x="1668" y="3974"/>
                    </a:cubicBezTo>
                    <a:lnTo>
                      <a:pt x="1668" y="3760"/>
                    </a:lnTo>
                    <a:close/>
                    <a:moveTo>
                      <a:pt x="2215" y="4117"/>
                    </a:moveTo>
                    <a:cubicBezTo>
                      <a:pt x="2620" y="4307"/>
                      <a:pt x="2906" y="4688"/>
                      <a:pt x="2906" y="5141"/>
                    </a:cubicBezTo>
                    <a:lnTo>
                      <a:pt x="2906" y="5307"/>
                    </a:lnTo>
                    <a:lnTo>
                      <a:pt x="715" y="5307"/>
                    </a:lnTo>
                    <a:lnTo>
                      <a:pt x="715" y="5141"/>
                    </a:lnTo>
                    <a:cubicBezTo>
                      <a:pt x="715" y="4688"/>
                      <a:pt x="1001" y="4307"/>
                      <a:pt x="1382" y="4117"/>
                    </a:cubicBezTo>
                    <a:cubicBezTo>
                      <a:pt x="1429" y="4307"/>
                      <a:pt x="1620" y="4426"/>
                      <a:pt x="1787" y="4426"/>
                    </a:cubicBezTo>
                    <a:cubicBezTo>
                      <a:pt x="2001" y="4426"/>
                      <a:pt x="2144" y="4307"/>
                      <a:pt x="2215" y="4117"/>
                    </a:cubicBezTo>
                    <a:close/>
                    <a:moveTo>
                      <a:pt x="2974" y="1"/>
                    </a:moveTo>
                    <a:cubicBezTo>
                      <a:pt x="2950" y="1"/>
                      <a:pt x="2927" y="7"/>
                      <a:pt x="2906" y="21"/>
                    </a:cubicBezTo>
                    <a:cubicBezTo>
                      <a:pt x="2834" y="45"/>
                      <a:pt x="2739" y="45"/>
                      <a:pt x="2739" y="45"/>
                    </a:cubicBezTo>
                    <a:cubicBezTo>
                      <a:pt x="2477" y="116"/>
                      <a:pt x="2215" y="116"/>
                      <a:pt x="1930" y="140"/>
                    </a:cubicBezTo>
                    <a:lnTo>
                      <a:pt x="1739" y="140"/>
                    </a:lnTo>
                    <a:cubicBezTo>
                      <a:pt x="1429" y="164"/>
                      <a:pt x="1072" y="187"/>
                      <a:pt x="739" y="378"/>
                    </a:cubicBezTo>
                    <a:cubicBezTo>
                      <a:pt x="477" y="497"/>
                      <a:pt x="334" y="759"/>
                      <a:pt x="334" y="1021"/>
                    </a:cubicBezTo>
                    <a:lnTo>
                      <a:pt x="334" y="1069"/>
                    </a:lnTo>
                    <a:cubicBezTo>
                      <a:pt x="191" y="1259"/>
                      <a:pt x="96" y="1497"/>
                      <a:pt x="96" y="1783"/>
                    </a:cubicBezTo>
                    <a:lnTo>
                      <a:pt x="96" y="1854"/>
                    </a:lnTo>
                    <a:cubicBezTo>
                      <a:pt x="24" y="1950"/>
                      <a:pt x="1" y="2045"/>
                      <a:pt x="1" y="2140"/>
                    </a:cubicBezTo>
                    <a:cubicBezTo>
                      <a:pt x="1" y="2378"/>
                      <a:pt x="215" y="2616"/>
                      <a:pt x="477" y="2616"/>
                    </a:cubicBezTo>
                    <a:cubicBezTo>
                      <a:pt x="548" y="3117"/>
                      <a:pt x="906" y="3521"/>
                      <a:pt x="1358" y="3712"/>
                    </a:cubicBezTo>
                    <a:lnTo>
                      <a:pt x="1358" y="3831"/>
                    </a:lnTo>
                    <a:cubicBezTo>
                      <a:pt x="810" y="3998"/>
                      <a:pt x="405" y="4545"/>
                      <a:pt x="405" y="5141"/>
                    </a:cubicBezTo>
                    <a:lnTo>
                      <a:pt x="405" y="5474"/>
                    </a:lnTo>
                    <a:cubicBezTo>
                      <a:pt x="405" y="5546"/>
                      <a:pt x="453" y="5617"/>
                      <a:pt x="548" y="5617"/>
                    </a:cubicBezTo>
                    <a:lnTo>
                      <a:pt x="3049" y="5617"/>
                    </a:lnTo>
                    <a:cubicBezTo>
                      <a:pt x="3120" y="5617"/>
                      <a:pt x="3192" y="5546"/>
                      <a:pt x="3192" y="5474"/>
                    </a:cubicBezTo>
                    <a:lnTo>
                      <a:pt x="3192" y="5141"/>
                    </a:lnTo>
                    <a:cubicBezTo>
                      <a:pt x="3192" y="4498"/>
                      <a:pt x="2811" y="3998"/>
                      <a:pt x="2239" y="3831"/>
                    </a:cubicBezTo>
                    <a:lnTo>
                      <a:pt x="2239" y="3712"/>
                    </a:lnTo>
                    <a:cubicBezTo>
                      <a:pt x="2715" y="3521"/>
                      <a:pt x="3049" y="3117"/>
                      <a:pt x="3096" y="2616"/>
                    </a:cubicBezTo>
                    <a:cubicBezTo>
                      <a:pt x="3358" y="2616"/>
                      <a:pt x="3573" y="2402"/>
                      <a:pt x="3573" y="2140"/>
                    </a:cubicBezTo>
                    <a:cubicBezTo>
                      <a:pt x="3573" y="2045"/>
                      <a:pt x="3549" y="1926"/>
                      <a:pt x="3501" y="1854"/>
                    </a:cubicBezTo>
                    <a:lnTo>
                      <a:pt x="3501" y="1783"/>
                    </a:lnTo>
                    <a:cubicBezTo>
                      <a:pt x="3501" y="1545"/>
                      <a:pt x="3406" y="1307"/>
                      <a:pt x="3287" y="1092"/>
                    </a:cubicBezTo>
                    <a:lnTo>
                      <a:pt x="3287" y="1069"/>
                    </a:lnTo>
                    <a:cubicBezTo>
                      <a:pt x="3311" y="949"/>
                      <a:pt x="3335" y="807"/>
                      <a:pt x="3335" y="664"/>
                    </a:cubicBezTo>
                    <a:cubicBezTo>
                      <a:pt x="3335" y="545"/>
                      <a:pt x="3335" y="426"/>
                      <a:pt x="3311" y="306"/>
                    </a:cubicBezTo>
                    <a:cubicBezTo>
                      <a:pt x="3287" y="211"/>
                      <a:pt x="3239" y="140"/>
                      <a:pt x="3168" y="68"/>
                    </a:cubicBezTo>
                    <a:cubicBezTo>
                      <a:pt x="3101" y="35"/>
                      <a:pt x="3033" y="1"/>
                      <a:pt x="297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4"/>
              <p:cNvSpPr/>
              <p:nvPr/>
            </p:nvSpPr>
            <p:spPr>
              <a:xfrm>
                <a:off x="6380487" y="3619487"/>
                <a:ext cx="167017" cy="117135"/>
              </a:xfrm>
              <a:custGeom>
                <a:rect b="b" l="l" r="r" t="t"/>
                <a:pathLst>
                  <a:path extrusionOk="0" h="3358" w="4788">
                    <a:moveTo>
                      <a:pt x="3430" y="0"/>
                    </a:moveTo>
                    <a:cubicBezTo>
                      <a:pt x="3334" y="0"/>
                      <a:pt x="3287" y="48"/>
                      <a:pt x="3287" y="143"/>
                    </a:cubicBezTo>
                    <a:cubicBezTo>
                      <a:pt x="3287" y="238"/>
                      <a:pt x="3334" y="286"/>
                      <a:pt x="3430" y="286"/>
                    </a:cubicBezTo>
                    <a:lnTo>
                      <a:pt x="4311" y="286"/>
                    </a:lnTo>
                    <a:cubicBezTo>
                      <a:pt x="4406" y="286"/>
                      <a:pt x="4478" y="357"/>
                      <a:pt x="4478" y="453"/>
                    </a:cubicBezTo>
                    <a:lnTo>
                      <a:pt x="4478" y="1977"/>
                    </a:lnTo>
                    <a:cubicBezTo>
                      <a:pt x="4478" y="2048"/>
                      <a:pt x="4406" y="2120"/>
                      <a:pt x="4311" y="2120"/>
                    </a:cubicBezTo>
                    <a:lnTo>
                      <a:pt x="4120" y="2120"/>
                    </a:lnTo>
                    <a:cubicBezTo>
                      <a:pt x="3954" y="2120"/>
                      <a:pt x="3835" y="2239"/>
                      <a:pt x="3835" y="2382"/>
                    </a:cubicBezTo>
                    <a:lnTo>
                      <a:pt x="3835" y="2953"/>
                    </a:lnTo>
                    <a:lnTo>
                      <a:pt x="3001" y="2263"/>
                    </a:lnTo>
                    <a:cubicBezTo>
                      <a:pt x="2930" y="2167"/>
                      <a:pt x="2811" y="2143"/>
                      <a:pt x="2691" y="2143"/>
                    </a:cubicBezTo>
                    <a:lnTo>
                      <a:pt x="477" y="2143"/>
                    </a:lnTo>
                    <a:cubicBezTo>
                      <a:pt x="381" y="2143"/>
                      <a:pt x="334" y="2072"/>
                      <a:pt x="334" y="2001"/>
                    </a:cubicBezTo>
                    <a:lnTo>
                      <a:pt x="334" y="476"/>
                    </a:lnTo>
                    <a:cubicBezTo>
                      <a:pt x="334" y="381"/>
                      <a:pt x="381" y="334"/>
                      <a:pt x="477" y="334"/>
                    </a:cubicBezTo>
                    <a:lnTo>
                      <a:pt x="2644" y="334"/>
                    </a:lnTo>
                    <a:cubicBezTo>
                      <a:pt x="2739" y="334"/>
                      <a:pt x="2811" y="262"/>
                      <a:pt x="2811" y="167"/>
                    </a:cubicBezTo>
                    <a:cubicBezTo>
                      <a:pt x="2811" y="95"/>
                      <a:pt x="2739" y="24"/>
                      <a:pt x="2644" y="24"/>
                    </a:cubicBezTo>
                    <a:lnTo>
                      <a:pt x="477" y="24"/>
                    </a:lnTo>
                    <a:cubicBezTo>
                      <a:pt x="215" y="24"/>
                      <a:pt x="0" y="238"/>
                      <a:pt x="0" y="500"/>
                    </a:cubicBezTo>
                    <a:lnTo>
                      <a:pt x="0" y="2024"/>
                    </a:lnTo>
                    <a:cubicBezTo>
                      <a:pt x="0" y="2286"/>
                      <a:pt x="215" y="2501"/>
                      <a:pt x="477" y="2501"/>
                    </a:cubicBezTo>
                    <a:lnTo>
                      <a:pt x="2691" y="2501"/>
                    </a:lnTo>
                    <a:cubicBezTo>
                      <a:pt x="2715" y="2501"/>
                      <a:pt x="2763" y="2524"/>
                      <a:pt x="2811" y="2524"/>
                    </a:cubicBezTo>
                    <a:lnTo>
                      <a:pt x="3715" y="3310"/>
                    </a:lnTo>
                    <a:cubicBezTo>
                      <a:pt x="3787" y="3334"/>
                      <a:pt x="3835" y="3358"/>
                      <a:pt x="3882" y="3358"/>
                    </a:cubicBezTo>
                    <a:cubicBezTo>
                      <a:pt x="3906" y="3358"/>
                      <a:pt x="3930" y="3358"/>
                      <a:pt x="4001" y="3334"/>
                    </a:cubicBezTo>
                    <a:cubicBezTo>
                      <a:pt x="4073" y="3310"/>
                      <a:pt x="4144" y="3215"/>
                      <a:pt x="4144" y="3096"/>
                    </a:cubicBezTo>
                    <a:lnTo>
                      <a:pt x="4144" y="2477"/>
                    </a:lnTo>
                    <a:lnTo>
                      <a:pt x="4287" y="2477"/>
                    </a:lnTo>
                    <a:cubicBezTo>
                      <a:pt x="4597" y="2477"/>
                      <a:pt x="4787" y="2263"/>
                      <a:pt x="4787" y="2001"/>
                    </a:cubicBezTo>
                    <a:lnTo>
                      <a:pt x="4787" y="476"/>
                    </a:lnTo>
                    <a:cubicBezTo>
                      <a:pt x="4787" y="214"/>
                      <a:pt x="4597" y="0"/>
                      <a:pt x="43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4"/>
              <p:cNvSpPr/>
              <p:nvPr/>
            </p:nvSpPr>
            <p:spPr>
              <a:xfrm>
                <a:off x="6381324" y="3748866"/>
                <a:ext cx="131263" cy="197121"/>
              </a:xfrm>
              <a:custGeom>
                <a:rect b="b" l="l" r="r" t="t"/>
                <a:pathLst>
                  <a:path extrusionOk="0" h="5651" w="3763">
                    <a:moveTo>
                      <a:pt x="1899" y="286"/>
                    </a:moveTo>
                    <a:cubicBezTo>
                      <a:pt x="2161" y="286"/>
                      <a:pt x="2417" y="375"/>
                      <a:pt x="2620" y="554"/>
                    </a:cubicBezTo>
                    <a:cubicBezTo>
                      <a:pt x="2787" y="673"/>
                      <a:pt x="2858" y="816"/>
                      <a:pt x="2953" y="959"/>
                    </a:cubicBezTo>
                    <a:cubicBezTo>
                      <a:pt x="3048" y="1149"/>
                      <a:pt x="3072" y="1316"/>
                      <a:pt x="3072" y="1530"/>
                    </a:cubicBezTo>
                    <a:lnTo>
                      <a:pt x="3072" y="1768"/>
                    </a:lnTo>
                    <a:lnTo>
                      <a:pt x="2858" y="1768"/>
                    </a:lnTo>
                    <a:cubicBezTo>
                      <a:pt x="2429" y="1745"/>
                      <a:pt x="1643" y="1649"/>
                      <a:pt x="1334" y="1149"/>
                    </a:cubicBezTo>
                    <a:cubicBezTo>
                      <a:pt x="1310" y="1078"/>
                      <a:pt x="1262" y="1054"/>
                      <a:pt x="1239" y="1054"/>
                    </a:cubicBezTo>
                    <a:lnTo>
                      <a:pt x="1191" y="1054"/>
                    </a:lnTo>
                    <a:cubicBezTo>
                      <a:pt x="1143" y="1054"/>
                      <a:pt x="1072" y="1102"/>
                      <a:pt x="1072" y="1173"/>
                    </a:cubicBezTo>
                    <a:cubicBezTo>
                      <a:pt x="1048" y="1292"/>
                      <a:pt x="905" y="1649"/>
                      <a:pt x="691" y="1745"/>
                    </a:cubicBezTo>
                    <a:lnTo>
                      <a:pt x="691" y="1530"/>
                    </a:lnTo>
                    <a:cubicBezTo>
                      <a:pt x="691" y="1316"/>
                      <a:pt x="715" y="1149"/>
                      <a:pt x="810" y="959"/>
                    </a:cubicBezTo>
                    <a:cubicBezTo>
                      <a:pt x="905" y="816"/>
                      <a:pt x="1000" y="673"/>
                      <a:pt x="1143" y="554"/>
                    </a:cubicBezTo>
                    <a:cubicBezTo>
                      <a:pt x="1370" y="375"/>
                      <a:pt x="1637" y="286"/>
                      <a:pt x="1899" y="286"/>
                    </a:cubicBezTo>
                    <a:close/>
                    <a:moveTo>
                      <a:pt x="477" y="2054"/>
                    </a:moveTo>
                    <a:lnTo>
                      <a:pt x="477" y="2435"/>
                    </a:lnTo>
                    <a:cubicBezTo>
                      <a:pt x="405" y="2435"/>
                      <a:pt x="310" y="2340"/>
                      <a:pt x="310" y="2245"/>
                    </a:cubicBezTo>
                    <a:cubicBezTo>
                      <a:pt x="310" y="2149"/>
                      <a:pt x="405" y="2054"/>
                      <a:pt x="477" y="2054"/>
                    </a:cubicBezTo>
                    <a:close/>
                    <a:moveTo>
                      <a:pt x="3263" y="2078"/>
                    </a:moveTo>
                    <a:cubicBezTo>
                      <a:pt x="3334" y="2078"/>
                      <a:pt x="3430" y="2149"/>
                      <a:pt x="3430" y="2245"/>
                    </a:cubicBezTo>
                    <a:cubicBezTo>
                      <a:pt x="3406" y="2340"/>
                      <a:pt x="3334" y="2435"/>
                      <a:pt x="3263" y="2435"/>
                    </a:cubicBezTo>
                    <a:lnTo>
                      <a:pt x="3263" y="2078"/>
                    </a:lnTo>
                    <a:close/>
                    <a:moveTo>
                      <a:pt x="1191" y="1530"/>
                    </a:moveTo>
                    <a:cubicBezTo>
                      <a:pt x="1381" y="1721"/>
                      <a:pt x="1572" y="1840"/>
                      <a:pt x="1858" y="1911"/>
                    </a:cubicBezTo>
                    <a:cubicBezTo>
                      <a:pt x="2191" y="2030"/>
                      <a:pt x="2525" y="2078"/>
                      <a:pt x="2787" y="2078"/>
                    </a:cubicBezTo>
                    <a:lnTo>
                      <a:pt x="2858" y="2078"/>
                    </a:lnTo>
                    <a:lnTo>
                      <a:pt x="2858" y="2507"/>
                    </a:lnTo>
                    <a:cubicBezTo>
                      <a:pt x="2929" y="3102"/>
                      <a:pt x="2453" y="3578"/>
                      <a:pt x="1858" y="3578"/>
                    </a:cubicBezTo>
                    <a:cubicBezTo>
                      <a:pt x="1262" y="3578"/>
                      <a:pt x="786" y="3102"/>
                      <a:pt x="786" y="2507"/>
                    </a:cubicBezTo>
                    <a:lnTo>
                      <a:pt x="786" y="2030"/>
                    </a:lnTo>
                    <a:cubicBezTo>
                      <a:pt x="929" y="1935"/>
                      <a:pt x="1072" y="1840"/>
                      <a:pt x="1167" y="1626"/>
                    </a:cubicBezTo>
                    <a:cubicBezTo>
                      <a:pt x="1167" y="1602"/>
                      <a:pt x="1191" y="1554"/>
                      <a:pt x="1191" y="1530"/>
                    </a:cubicBezTo>
                    <a:close/>
                    <a:moveTo>
                      <a:pt x="667" y="3197"/>
                    </a:moveTo>
                    <a:cubicBezTo>
                      <a:pt x="834" y="3507"/>
                      <a:pt x="1072" y="3697"/>
                      <a:pt x="1405" y="3816"/>
                    </a:cubicBezTo>
                    <a:lnTo>
                      <a:pt x="1405" y="3888"/>
                    </a:lnTo>
                    <a:cubicBezTo>
                      <a:pt x="1262" y="3936"/>
                      <a:pt x="1120" y="4031"/>
                      <a:pt x="1000" y="4126"/>
                    </a:cubicBezTo>
                    <a:cubicBezTo>
                      <a:pt x="810" y="4031"/>
                      <a:pt x="667" y="3816"/>
                      <a:pt x="667" y="3578"/>
                    </a:cubicBezTo>
                    <a:lnTo>
                      <a:pt x="667" y="3197"/>
                    </a:lnTo>
                    <a:close/>
                    <a:moveTo>
                      <a:pt x="3072" y="3174"/>
                    </a:moveTo>
                    <a:lnTo>
                      <a:pt x="3072" y="3578"/>
                    </a:lnTo>
                    <a:cubicBezTo>
                      <a:pt x="3072" y="3816"/>
                      <a:pt x="2953" y="4031"/>
                      <a:pt x="2739" y="4126"/>
                    </a:cubicBezTo>
                    <a:cubicBezTo>
                      <a:pt x="2620" y="4031"/>
                      <a:pt x="2477" y="3936"/>
                      <a:pt x="2334" y="3888"/>
                    </a:cubicBezTo>
                    <a:lnTo>
                      <a:pt x="2334" y="3793"/>
                    </a:lnTo>
                    <a:cubicBezTo>
                      <a:pt x="2667" y="3674"/>
                      <a:pt x="2929" y="3459"/>
                      <a:pt x="3072" y="3174"/>
                    </a:cubicBezTo>
                    <a:close/>
                    <a:moveTo>
                      <a:pt x="2001" y="3888"/>
                    </a:moveTo>
                    <a:lnTo>
                      <a:pt x="2001" y="4031"/>
                    </a:lnTo>
                    <a:cubicBezTo>
                      <a:pt x="2001" y="4126"/>
                      <a:pt x="1929" y="4174"/>
                      <a:pt x="1858" y="4174"/>
                    </a:cubicBezTo>
                    <a:cubicBezTo>
                      <a:pt x="1763" y="4174"/>
                      <a:pt x="1715" y="4126"/>
                      <a:pt x="1715" y="4031"/>
                    </a:cubicBezTo>
                    <a:lnTo>
                      <a:pt x="1715" y="3888"/>
                    </a:lnTo>
                    <a:close/>
                    <a:moveTo>
                      <a:pt x="1861" y="0"/>
                    </a:moveTo>
                    <a:cubicBezTo>
                      <a:pt x="1530" y="0"/>
                      <a:pt x="1203" y="113"/>
                      <a:pt x="929" y="340"/>
                    </a:cubicBezTo>
                    <a:cubicBezTo>
                      <a:pt x="762" y="482"/>
                      <a:pt x="596" y="673"/>
                      <a:pt x="524" y="887"/>
                    </a:cubicBezTo>
                    <a:cubicBezTo>
                      <a:pt x="429" y="1078"/>
                      <a:pt x="357" y="1316"/>
                      <a:pt x="357" y="1554"/>
                    </a:cubicBezTo>
                    <a:lnTo>
                      <a:pt x="357" y="1792"/>
                    </a:lnTo>
                    <a:cubicBezTo>
                      <a:pt x="167" y="1864"/>
                      <a:pt x="0" y="2030"/>
                      <a:pt x="0" y="2245"/>
                    </a:cubicBezTo>
                    <a:cubicBezTo>
                      <a:pt x="0" y="2459"/>
                      <a:pt x="167" y="2626"/>
                      <a:pt x="357" y="2697"/>
                    </a:cubicBezTo>
                    <a:lnTo>
                      <a:pt x="357" y="3555"/>
                    </a:lnTo>
                    <a:cubicBezTo>
                      <a:pt x="357" y="3888"/>
                      <a:pt x="548" y="4150"/>
                      <a:pt x="786" y="4340"/>
                    </a:cubicBezTo>
                    <a:cubicBezTo>
                      <a:pt x="762" y="4388"/>
                      <a:pt x="691" y="4459"/>
                      <a:pt x="667" y="4507"/>
                    </a:cubicBezTo>
                    <a:cubicBezTo>
                      <a:pt x="643" y="4602"/>
                      <a:pt x="667" y="4698"/>
                      <a:pt x="715" y="4721"/>
                    </a:cubicBezTo>
                    <a:cubicBezTo>
                      <a:pt x="738" y="4727"/>
                      <a:pt x="762" y="4730"/>
                      <a:pt x="785" y="4730"/>
                    </a:cubicBezTo>
                    <a:cubicBezTo>
                      <a:pt x="853" y="4730"/>
                      <a:pt x="911" y="4704"/>
                      <a:pt x="929" y="4650"/>
                    </a:cubicBezTo>
                    <a:cubicBezTo>
                      <a:pt x="1048" y="4459"/>
                      <a:pt x="1239" y="4269"/>
                      <a:pt x="1429" y="4174"/>
                    </a:cubicBezTo>
                    <a:cubicBezTo>
                      <a:pt x="1501" y="4364"/>
                      <a:pt x="1667" y="4483"/>
                      <a:pt x="1858" y="4483"/>
                    </a:cubicBezTo>
                    <a:cubicBezTo>
                      <a:pt x="2024" y="4483"/>
                      <a:pt x="2215" y="4364"/>
                      <a:pt x="2263" y="4174"/>
                    </a:cubicBezTo>
                    <a:cubicBezTo>
                      <a:pt x="2667" y="4340"/>
                      <a:pt x="2929" y="4721"/>
                      <a:pt x="2929" y="5174"/>
                    </a:cubicBezTo>
                    <a:lnTo>
                      <a:pt x="2929" y="5341"/>
                    </a:lnTo>
                    <a:lnTo>
                      <a:pt x="810" y="5341"/>
                    </a:lnTo>
                    <a:lnTo>
                      <a:pt x="810" y="5293"/>
                    </a:lnTo>
                    <a:cubicBezTo>
                      <a:pt x="810" y="5198"/>
                      <a:pt x="762" y="5126"/>
                      <a:pt x="667" y="5126"/>
                    </a:cubicBezTo>
                    <a:cubicBezTo>
                      <a:pt x="572" y="5126"/>
                      <a:pt x="524" y="5198"/>
                      <a:pt x="524" y="5293"/>
                    </a:cubicBezTo>
                    <a:lnTo>
                      <a:pt x="524" y="5483"/>
                    </a:lnTo>
                    <a:cubicBezTo>
                      <a:pt x="524" y="5579"/>
                      <a:pt x="572" y="5650"/>
                      <a:pt x="667" y="5650"/>
                    </a:cubicBezTo>
                    <a:lnTo>
                      <a:pt x="3096" y="5650"/>
                    </a:lnTo>
                    <a:cubicBezTo>
                      <a:pt x="3191" y="5650"/>
                      <a:pt x="3263" y="5579"/>
                      <a:pt x="3263" y="5483"/>
                    </a:cubicBezTo>
                    <a:lnTo>
                      <a:pt x="3263" y="5174"/>
                    </a:lnTo>
                    <a:cubicBezTo>
                      <a:pt x="3263" y="4864"/>
                      <a:pt x="3168" y="4579"/>
                      <a:pt x="2977" y="4317"/>
                    </a:cubicBezTo>
                    <a:cubicBezTo>
                      <a:pt x="3215" y="4174"/>
                      <a:pt x="3406" y="3888"/>
                      <a:pt x="3406" y="3555"/>
                    </a:cubicBezTo>
                    <a:lnTo>
                      <a:pt x="3406" y="2697"/>
                    </a:lnTo>
                    <a:cubicBezTo>
                      <a:pt x="3620" y="2626"/>
                      <a:pt x="3763" y="2459"/>
                      <a:pt x="3763" y="2245"/>
                    </a:cubicBezTo>
                    <a:cubicBezTo>
                      <a:pt x="3739" y="2030"/>
                      <a:pt x="3572" y="1864"/>
                      <a:pt x="3382" y="1792"/>
                    </a:cubicBezTo>
                    <a:lnTo>
                      <a:pt x="3382" y="1554"/>
                    </a:lnTo>
                    <a:cubicBezTo>
                      <a:pt x="3382" y="1316"/>
                      <a:pt x="3310" y="1078"/>
                      <a:pt x="3215" y="887"/>
                    </a:cubicBezTo>
                    <a:cubicBezTo>
                      <a:pt x="3144" y="673"/>
                      <a:pt x="2977" y="482"/>
                      <a:pt x="2810" y="340"/>
                    </a:cubicBezTo>
                    <a:cubicBezTo>
                      <a:pt x="2525" y="113"/>
                      <a:pt x="2191" y="0"/>
                      <a:pt x="18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4"/>
              <p:cNvSpPr/>
              <p:nvPr/>
            </p:nvSpPr>
            <p:spPr>
              <a:xfrm>
                <a:off x="6534981" y="3788946"/>
                <a:ext cx="166180" cy="117170"/>
              </a:xfrm>
              <a:custGeom>
                <a:rect b="b" l="l" r="r" t="t"/>
                <a:pathLst>
                  <a:path extrusionOk="0" h="3359" w="4764">
                    <a:moveTo>
                      <a:pt x="4216" y="286"/>
                    </a:moveTo>
                    <a:cubicBezTo>
                      <a:pt x="4288" y="286"/>
                      <a:pt x="4359" y="357"/>
                      <a:pt x="4359" y="453"/>
                    </a:cubicBezTo>
                    <a:lnTo>
                      <a:pt x="4359" y="2001"/>
                    </a:lnTo>
                    <a:lnTo>
                      <a:pt x="4407" y="2001"/>
                    </a:lnTo>
                    <a:cubicBezTo>
                      <a:pt x="4407" y="2072"/>
                      <a:pt x="4359" y="2144"/>
                      <a:pt x="4264" y="2144"/>
                    </a:cubicBezTo>
                    <a:lnTo>
                      <a:pt x="2073" y="2144"/>
                    </a:lnTo>
                    <a:cubicBezTo>
                      <a:pt x="1954" y="2144"/>
                      <a:pt x="1835" y="2167"/>
                      <a:pt x="1739" y="2263"/>
                    </a:cubicBezTo>
                    <a:lnTo>
                      <a:pt x="906" y="2953"/>
                    </a:lnTo>
                    <a:lnTo>
                      <a:pt x="906" y="2382"/>
                    </a:lnTo>
                    <a:cubicBezTo>
                      <a:pt x="906" y="2239"/>
                      <a:pt x="787" y="2120"/>
                      <a:pt x="644" y="2120"/>
                    </a:cubicBezTo>
                    <a:lnTo>
                      <a:pt x="430" y="2120"/>
                    </a:lnTo>
                    <a:cubicBezTo>
                      <a:pt x="334" y="2120"/>
                      <a:pt x="287" y="2048"/>
                      <a:pt x="287" y="1953"/>
                    </a:cubicBezTo>
                    <a:lnTo>
                      <a:pt x="287" y="453"/>
                    </a:lnTo>
                    <a:cubicBezTo>
                      <a:pt x="287" y="357"/>
                      <a:pt x="334" y="286"/>
                      <a:pt x="430" y="286"/>
                    </a:cubicBezTo>
                    <a:close/>
                    <a:moveTo>
                      <a:pt x="477" y="0"/>
                    </a:moveTo>
                    <a:cubicBezTo>
                      <a:pt x="215" y="0"/>
                      <a:pt x="1" y="215"/>
                      <a:pt x="1" y="477"/>
                    </a:cubicBezTo>
                    <a:lnTo>
                      <a:pt x="1" y="2001"/>
                    </a:lnTo>
                    <a:cubicBezTo>
                      <a:pt x="1" y="2263"/>
                      <a:pt x="215" y="2477"/>
                      <a:pt x="477" y="2477"/>
                    </a:cubicBezTo>
                    <a:lnTo>
                      <a:pt x="644" y="2477"/>
                    </a:lnTo>
                    <a:lnTo>
                      <a:pt x="644" y="3096"/>
                    </a:lnTo>
                    <a:cubicBezTo>
                      <a:pt x="644" y="3191"/>
                      <a:pt x="692" y="3263"/>
                      <a:pt x="787" y="3334"/>
                    </a:cubicBezTo>
                    <a:cubicBezTo>
                      <a:pt x="811" y="3358"/>
                      <a:pt x="834" y="3358"/>
                      <a:pt x="906" y="3358"/>
                    </a:cubicBezTo>
                    <a:cubicBezTo>
                      <a:pt x="953" y="3358"/>
                      <a:pt x="1025" y="3334"/>
                      <a:pt x="1049" y="3310"/>
                    </a:cubicBezTo>
                    <a:lnTo>
                      <a:pt x="1978" y="2525"/>
                    </a:lnTo>
                    <a:cubicBezTo>
                      <a:pt x="2001" y="2501"/>
                      <a:pt x="2073" y="2501"/>
                      <a:pt x="2097" y="2501"/>
                    </a:cubicBezTo>
                    <a:lnTo>
                      <a:pt x="4288" y="2501"/>
                    </a:lnTo>
                    <a:cubicBezTo>
                      <a:pt x="4573" y="2501"/>
                      <a:pt x="4764" y="2286"/>
                      <a:pt x="4764" y="2025"/>
                    </a:cubicBezTo>
                    <a:lnTo>
                      <a:pt x="4764" y="500"/>
                    </a:lnTo>
                    <a:cubicBezTo>
                      <a:pt x="4740" y="215"/>
                      <a:pt x="4526" y="0"/>
                      <a:pt x="42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39" name="Google Shape;2439;p74"/>
          <p:cNvGrpSpPr/>
          <p:nvPr/>
        </p:nvGrpSpPr>
        <p:grpSpPr>
          <a:xfrm>
            <a:off x="5530261" y="3398298"/>
            <a:ext cx="521100" cy="520800"/>
            <a:chOff x="5530539" y="3394207"/>
            <a:chExt cx="521100" cy="520800"/>
          </a:xfrm>
        </p:grpSpPr>
        <p:sp>
          <p:nvSpPr>
            <p:cNvPr id="2440" name="Google Shape;2440;p74"/>
            <p:cNvSpPr/>
            <p:nvPr/>
          </p:nvSpPr>
          <p:spPr>
            <a:xfrm>
              <a:off x="5530539"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1" name="Google Shape;2441;p74"/>
            <p:cNvGrpSpPr/>
            <p:nvPr/>
          </p:nvGrpSpPr>
          <p:grpSpPr>
            <a:xfrm>
              <a:off x="5608322" y="3473079"/>
              <a:ext cx="365534" cy="363057"/>
              <a:chOff x="5538144" y="3581256"/>
              <a:chExt cx="365534" cy="363057"/>
            </a:xfrm>
          </p:grpSpPr>
          <p:sp>
            <p:nvSpPr>
              <p:cNvPr id="2442" name="Google Shape;2442;p74"/>
              <p:cNvSpPr/>
              <p:nvPr/>
            </p:nvSpPr>
            <p:spPr>
              <a:xfrm>
                <a:off x="5710917" y="3581256"/>
                <a:ext cx="186133" cy="95578"/>
              </a:xfrm>
              <a:custGeom>
                <a:rect b="b" l="l" r="r" t="t"/>
                <a:pathLst>
                  <a:path extrusionOk="0" h="2740" w="5336">
                    <a:moveTo>
                      <a:pt x="501" y="1"/>
                    </a:moveTo>
                    <a:cubicBezTo>
                      <a:pt x="239" y="1"/>
                      <a:pt x="1" y="239"/>
                      <a:pt x="1" y="501"/>
                    </a:cubicBezTo>
                    <a:lnTo>
                      <a:pt x="1" y="1239"/>
                    </a:lnTo>
                    <a:cubicBezTo>
                      <a:pt x="1" y="1477"/>
                      <a:pt x="239" y="1715"/>
                      <a:pt x="501" y="1715"/>
                    </a:cubicBezTo>
                    <a:lnTo>
                      <a:pt x="3002" y="1715"/>
                    </a:lnTo>
                    <a:cubicBezTo>
                      <a:pt x="3073" y="1715"/>
                      <a:pt x="3121" y="1763"/>
                      <a:pt x="3144" y="1787"/>
                    </a:cubicBezTo>
                    <a:lnTo>
                      <a:pt x="4192" y="2668"/>
                    </a:lnTo>
                    <a:cubicBezTo>
                      <a:pt x="4264" y="2716"/>
                      <a:pt x="4311" y="2739"/>
                      <a:pt x="4383" y="2739"/>
                    </a:cubicBezTo>
                    <a:cubicBezTo>
                      <a:pt x="4407" y="2739"/>
                      <a:pt x="4454" y="2739"/>
                      <a:pt x="4502" y="2692"/>
                    </a:cubicBezTo>
                    <a:cubicBezTo>
                      <a:pt x="4573" y="2668"/>
                      <a:pt x="4645" y="2549"/>
                      <a:pt x="4645" y="2454"/>
                    </a:cubicBezTo>
                    <a:lnTo>
                      <a:pt x="4645" y="1739"/>
                    </a:lnTo>
                    <a:lnTo>
                      <a:pt x="4811" y="1739"/>
                    </a:lnTo>
                    <a:cubicBezTo>
                      <a:pt x="5097" y="1739"/>
                      <a:pt x="5335" y="1501"/>
                      <a:pt x="5335" y="1239"/>
                    </a:cubicBezTo>
                    <a:lnTo>
                      <a:pt x="5335" y="501"/>
                    </a:lnTo>
                    <a:cubicBezTo>
                      <a:pt x="5335" y="239"/>
                      <a:pt x="5097" y="1"/>
                      <a:pt x="4811" y="1"/>
                    </a:cubicBezTo>
                    <a:lnTo>
                      <a:pt x="3454" y="1"/>
                    </a:lnTo>
                    <a:cubicBezTo>
                      <a:pt x="3359" y="1"/>
                      <a:pt x="3311" y="48"/>
                      <a:pt x="3311" y="144"/>
                    </a:cubicBezTo>
                    <a:cubicBezTo>
                      <a:pt x="3311" y="239"/>
                      <a:pt x="3359" y="286"/>
                      <a:pt x="3454" y="286"/>
                    </a:cubicBezTo>
                    <a:lnTo>
                      <a:pt x="4811" y="286"/>
                    </a:lnTo>
                    <a:cubicBezTo>
                      <a:pt x="4931" y="286"/>
                      <a:pt x="5026" y="382"/>
                      <a:pt x="5026" y="501"/>
                    </a:cubicBezTo>
                    <a:lnTo>
                      <a:pt x="5026" y="1239"/>
                    </a:lnTo>
                    <a:cubicBezTo>
                      <a:pt x="5026" y="1358"/>
                      <a:pt x="4931" y="1453"/>
                      <a:pt x="4811" y="1453"/>
                    </a:cubicBezTo>
                    <a:lnTo>
                      <a:pt x="4573" y="1453"/>
                    </a:lnTo>
                    <a:cubicBezTo>
                      <a:pt x="4430" y="1453"/>
                      <a:pt x="4311" y="1572"/>
                      <a:pt x="4311" y="1715"/>
                    </a:cubicBezTo>
                    <a:lnTo>
                      <a:pt x="4311" y="2406"/>
                    </a:lnTo>
                    <a:lnTo>
                      <a:pt x="3359" y="1572"/>
                    </a:lnTo>
                    <a:cubicBezTo>
                      <a:pt x="3264" y="1477"/>
                      <a:pt x="3144" y="1453"/>
                      <a:pt x="3002" y="1453"/>
                    </a:cubicBezTo>
                    <a:lnTo>
                      <a:pt x="501" y="1453"/>
                    </a:lnTo>
                    <a:cubicBezTo>
                      <a:pt x="382" y="1453"/>
                      <a:pt x="287" y="1358"/>
                      <a:pt x="287" y="1239"/>
                    </a:cubicBezTo>
                    <a:lnTo>
                      <a:pt x="287" y="501"/>
                    </a:lnTo>
                    <a:cubicBezTo>
                      <a:pt x="287" y="382"/>
                      <a:pt x="382" y="286"/>
                      <a:pt x="501" y="286"/>
                    </a:cubicBezTo>
                    <a:lnTo>
                      <a:pt x="2740" y="286"/>
                    </a:lnTo>
                    <a:cubicBezTo>
                      <a:pt x="2835" y="286"/>
                      <a:pt x="2882" y="239"/>
                      <a:pt x="2882" y="144"/>
                    </a:cubicBezTo>
                    <a:cubicBezTo>
                      <a:pt x="2882" y="48"/>
                      <a:pt x="2835" y="1"/>
                      <a:pt x="27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4"/>
              <p:cNvSpPr/>
              <p:nvPr/>
            </p:nvSpPr>
            <p:spPr>
              <a:xfrm>
                <a:off x="5538144" y="3665986"/>
                <a:ext cx="365534" cy="278327"/>
              </a:xfrm>
              <a:custGeom>
                <a:rect b="b" l="l" r="r" t="t"/>
                <a:pathLst>
                  <a:path extrusionOk="0" h="7979" w="10479">
                    <a:moveTo>
                      <a:pt x="9574" y="2573"/>
                    </a:moveTo>
                    <a:cubicBezTo>
                      <a:pt x="9884" y="2573"/>
                      <a:pt x="10169" y="2835"/>
                      <a:pt x="10169" y="3168"/>
                    </a:cubicBezTo>
                    <a:lnTo>
                      <a:pt x="10193" y="6192"/>
                    </a:lnTo>
                    <a:cubicBezTo>
                      <a:pt x="10193" y="6526"/>
                      <a:pt x="9931" y="6788"/>
                      <a:pt x="9598" y="6788"/>
                    </a:cubicBezTo>
                    <a:lnTo>
                      <a:pt x="9455" y="6788"/>
                    </a:lnTo>
                    <a:cubicBezTo>
                      <a:pt x="9288" y="6788"/>
                      <a:pt x="9169" y="6907"/>
                      <a:pt x="9169" y="7074"/>
                    </a:cubicBezTo>
                    <a:lnTo>
                      <a:pt x="9169" y="7693"/>
                    </a:lnTo>
                    <a:lnTo>
                      <a:pt x="8193" y="6859"/>
                    </a:lnTo>
                    <a:cubicBezTo>
                      <a:pt x="8145" y="6835"/>
                      <a:pt x="8074" y="6788"/>
                      <a:pt x="8026" y="6788"/>
                    </a:cubicBezTo>
                    <a:lnTo>
                      <a:pt x="5168" y="6788"/>
                    </a:lnTo>
                    <a:cubicBezTo>
                      <a:pt x="4835" y="6788"/>
                      <a:pt x="4573" y="6526"/>
                      <a:pt x="4573" y="6192"/>
                    </a:cubicBezTo>
                    <a:lnTo>
                      <a:pt x="4573" y="4883"/>
                    </a:lnTo>
                    <a:lnTo>
                      <a:pt x="5311" y="4883"/>
                    </a:lnTo>
                    <a:cubicBezTo>
                      <a:pt x="5811" y="4883"/>
                      <a:pt x="6192" y="4478"/>
                      <a:pt x="6192" y="4002"/>
                    </a:cubicBezTo>
                    <a:lnTo>
                      <a:pt x="6192" y="2573"/>
                    </a:lnTo>
                    <a:close/>
                    <a:moveTo>
                      <a:pt x="929" y="1"/>
                    </a:moveTo>
                    <a:cubicBezTo>
                      <a:pt x="429" y="1"/>
                      <a:pt x="48" y="429"/>
                      <a:pt x="48" y="906"/>
                    </a:cubicBezTo>
                    <a:lnTo>
                      <a:pt x="48" y="2597"/>
                    </a:lnTo>
                    <a:cubicBezTo>
                      <a:pt x="48" y="2692"/>
                      <a:pt x="96" y="2739"/>
                      <a:pt x="191" y="2739"/>
                    </a:cubicBezTo>
                    <a:cubicBezTo>
                      <a:pt x="286" y="2739"/>
                      <a:pt x="334" y="2692"/>
                      <a:pt x="334" y="2597"/>
                    </a:cubicBezTo>
                    <a:lnTo>
                      <a:pt x="334" y="906"/>
                    </a:lnTo>
                    <a:cubicBezTo>
                      <a:pt x="334" y="572"/>
                      <a:pt x="596" y="310"/>
                      <a:pt x="929" y="310"/>
                    </a:cubicBezTo>
                    <a:lnTo>
                      <a:pt x="5335" y="310"/>
                    </a:lnTo>
                    <a:cubicBezTo>
                      <a:pt x="5668" y="310"/>
                      <a:pt x="5930" y="572"/>
                      <a:pt x="5930" y="906"/>
                    </a:cubicBezTo>
                    <a:lnTo>
                      <a:pt x="5930" y="3978"/>
                    </a:lnTo>
                    <a:cubicBezTo>
                      <a:pt x="5930" y="4287"/>
                      <a:pt x="5668" y="4573"/>
                      <a:pt x="5335" y="4573"/>
                    </a:cubicBezTo>
                    <a:lnTo>
                      <a:pt x="2477" y="4573"/>
                    </a:lnTo>
                    <a:cubicBezTo>
                      <a:pt x="2430" y="4573"/>
                      <a:pt x="2358" y="4597"/>
                      <a:pt x="2311" y="4621"/>
                    </a:cubicBezTo>
                    <a:lnTo>
                      <a:pt x="1310" y="5454"/>
                    </a:lnTo>
                    <a:lnTo>
                      <a:pt x="1310" y="4835"/>
                    </a:lnTo>
                    <a:cubicBezTo>
                      <a:pt x="1310" y="4692"/>
                      <a:pt x="1191" y="4573"/>
                      <a:pt x="1048" y="4573"/>
                    </a:cubicBezTo>
                    <a:lnTo>
                      <a:pt x="905" y="4573"/>
                    </a:lnTo>
                    <a:cubicBezTo>
                      <a:pt x="572" y="4573"/>
                      <a:pt x="310" y="4287"/>
                      <a:pt x="310" y="3978"/>
                    </a:cubicBezTo>
                    <a:lnTo>
                      <a:pt x="310" y="3311"/>
                    </a:lnTo>
                    <a:cubicBezTo>
                      <a:pt x="310" y="3216"/>
                      <a:pt x="239" y="3168"/>
                      <a:pt x="167" y="3168"/>
                    </a:cubicBezTo>
                    <a:cubicBezTo>
                      <a:pt x="72" y="3168"/>
                      <a:pt x="1" y="3216"/>
                      <a:pt x="1" y="3311"/>
                    </a:cubicBezTo>
                    <a:lnTo>
                      <a:pt x="1" y="3978"/>
                    </a:lnTo>
                    <a:cubicBezTo>
                      <a:pt x="1" y="4478"/>
                      <a:pt x="429" y="4859"/>
                      <a:pt x="905" y="4859"/>
                    </a:cubicBezTo>
                    <a:lnTo>
                      <a:pt x="1001" y="4859"/>
                    </a:lnTo>
                    <a:lnTo>
                      <a:pt x="1001" y="5526"/>
                    </a:lnTo>
                    <a:cubicBezTo>
                      <a:pt x="1001" y="5645"/>
                      <a:pt x="1048" y="5716"/>
                      <a:pt x="1144" y="5764"/>
                    </a:cubicBezTo>
                    <a:cubicBezTo>
                      <a:pt x="1167" y="5788"/>
                      <a:pt x="1239" y="5788"/>
                      <a:pt x="1263" y="5788"/>
                    </a:cubicBezTo>
                    <a:cubicBezTo>
                      <a:pt x="1310" y="5788"/>
                      <a:pt x="1382" y="5764"/>
                      <a:pt x="1429" y="5716"/>
                    </a:cubicBezTo>
                    <a:lnTo>
                      <a:pt x="2453" y="4859"/>
                    </a:lnTo>
                    <a:lnTo>
                      <a:pt x="4263" y="4859"/>
                    </a:lnTo>
                    <a:lnTo>
                      <a:pt x="4263" y="6169"/>
                    </a:lnTo>
                    <a:cubicBezTo>
                      <a:pt x="4263" y="6669"/>
                      <a:pt x="4692" y="7074"/>
                      <a:pt x="5168" y="7074"/>
                    </a:cubicBezTo>
                    <a:lnTo>
                      <a:pt x="7978" y="7074"/>
                    </a:lnTo>
                    <a:lnTo>
                      <a:pt x="9002" y="7931"/>
                    </a:lnTo>
                    <a:cubicBezTo>
                      <a:pt x="9050" y="7955"/>
                      <a:pt x="9121" y="7979"/>
                      <a:pt x="9169" y="7979"/>
                    </a:cubicBezTo>
                    <a:cubicBezTo>
                      <a:pt x="9217" y="7979"/>
                      <a:pt x="9264" y="7979"/>
                      <a:pt x="9288" y="7955"/>
                    </a:cubicBezTo>
                    <a:cubicBezTo>
                      <a:pt x="9383" y="7907"/>
                      <a:pt x="9455" y="7812"/>
                      <a:pt x="9455" y="7717"/>
                    </a:cubicBezTo>
                    <a:lnTo>
                      <a:pt x="9455" y="7074"/>
                    </a:lnTo>
                    <a:lnTo>
                      <a:pt x="9526" y="7074"/>
                    </a:lnTo>
                    <a:cubicBezTo>
                      <a:pt x="10050" y="7074"/>
                      <a:pt x="10431" y="6645"/>
                      <a:pt x="10431" y="6169"/>
                    </a:cubicBezTo>
                    <a:lnTo>
                      <a:pt x="10431" y="3097"/>
                    </a:lnTo>
                    <a:cubicBezTo>
                      <a:pt x="10479" y="2620"/>
                      <a:pt x="10098" y="2215"/>
                      <a:pt x="9598" y="2215"/>
                    </a:cubicBezTo>
                    <a:lnTo>
                      <a:pt x="6240" y="2215"/>
                    </a:lnTo>
                    <a:lnTo>
                      <a:pt x="6240" y="906"/>
                    </a:lnTo>
                    <a:cubicBezTo>
                      <a:pt x="6240" y="406"/>
                      <a:pt x="5811" y="1"/>
                      <a:pt x="53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4"/>
              <p:cNvSpPr/>
              <p:nvPr/>
            </p:nvSpPr>
            <p:spPr>
              <a:xfrm>
                <a:off x="5569713" y="3707531"/>
                <a:ext cx="154529" cy="10848"/>
              </a:xfrm>
              <a:custGeom>
                <a:rect b="b" l="l" r="r" t="t"/>
                <a:pathLst>
                  <a:path extrusionOk="0" h="311" w="4430">
                    <a:moveTo>
                      <a:pt x="143" y="0"/>
                    </a:moveTo>
                    <a:cubicBezTo>
                      <a:pt x="48" y="0"/>
                      <a:pt x="0" y="72"/>
                      <a:pt x="0" y="167"/>
                    </a:cubicBezTo>
                    <a:cubicBezTo>
                      <a:pt x="0" y="239"/>
                      <a:pt x="48" y="310"/>
                      <a:pt x="143" y="310"/>
                    </a:cubicBezTo>
                    <a:lnTo>
                      <a:pt x="4287" y="310"/>
                    </a:lnTo>
                    <a:cubicBezTo>
                      <a:pt x="4359" y="310"/>
                      <a:pt x="4430" y="239"/>
                      <a:pt x="4430" y="167"/>
                    </a:cubicBezTo>
                    <a:cubicBezTo>
                      <a:pt x="4430" y="72"/>
                      <a:pt x="4382" y="0"/>
                      <a:pt x="42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4"/>
              <p:cNvSpPr/>
              <p:nvPr/>
            </p:nvSpPr>
            <p:spPr>
              <a:xfrm>
                <a:off x="5686011" y="3732437"/>
                <a:ext cx="38231" cy="10848"/>
              </a:xfrm>
              <a:custGeom>
                <a:rect b="b" l="l" r="r" t="t"/>
                <a:pathLst>
                  <a:path extrusionOk="0" h="311" w="1096">
                    <a:moveTo>
                      <a:pt x="143" y="1"/>
                    </a:moveTo>
                    <a:cubicBezTo>
                      <a:pt x="48" y="1"/>
                      <a:pt x="1" y="72"/>
                      <a:pt x="1" y="168"/>
                    </a:cubicBezTo>
                    <a:cubicBezTo>
                      <a:pt x="1" y="239"/>
                      <a:pt x="48" y="310"/>
                      <a:pt x="143" y="310"/>
                    </a:cubicBezTo>
                    <a:lnTo>
                      <a:pt x="953" y="310"/>
                    </a:lnTo>
                    <a:cubicBezTo>
                      <a:pt x="1025" y="310"/>
                      <a:pt x="1096" y="239"/>
                      <a:pt x="1096" y="168"/>
                    </a:cubicBezTo>
                    <a:cubicBezTo>
                      <a:pt x="1096" y="96"/>
                      <a:pt x="1048" y="1"/>
                      <a:pt x="9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4"/>
              <p:cNvSpPr/>
              <p:nvPr/>
            </p:nvSpPr>
            <p:spPr>
              <a:xfrm>
                <a:off x="5568039" y="3734111"/>
                <a:ext cx="103043" cy="10011"/>
              </a:xfrm>
              <a:custGeom>
                <a:rect b="b" l="l" r="r" t="t"/>
                <a:pathLst>
                  <a:path extrusionOk="0" h="287" w="2954">
                    <a:moveTo>
                      <a:pt x="168" y="1"/>
                    </a:moveTo>
                    <a:cubicBezTo>
                      <a:pt x="72" y="1"/>
                      <a:pt x="1" y="48"/>
                      <a:pt x="1" y="143"/>
                    </a:cubicBezTo>
                    <a:cubicBezTo>
                      <a:pt x="1" y="191"/>
                      <a:pt x="96" y="286"/>
                      <a:pt x="168" y="286"/>
                    </a:cubicBezTo>
                    <a:lnTo>
                      <a:pt x="2811" y="286"/>
                    </a:lnTo>
                    <a:cubicBezTo>
                      <a:pt x="2906" y="286"/>
                      <a:pt x="2954" y="239"/>
                      <a:pt x="2954" y="143"/>
                    </a:cubicBezTo>
                    <a:cubicBezTo>
                      <a:pt x="2954" y="48"/>
                      <a:pt x="2906" y="1"/>
                      <a:pt x="28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4"/>
              <p:cNvSpPr/>
              <p:nvPr/>
            </p:nvSpPr>
            <p:spPr>
              <a:xfrm>
                <a:off x="5568039" y="3759017"/>
                <a:ext cx="155402" cy="10011"/>
              </a:xfrm>
              <a:custGeom>
                <a:rect b="b" l="l" r="r" t="t"/>
                <a:pathLst>
                  <a:path extrusionOk="0" h="287" w="4455">
                    <a:moveTo>
                      <a:pt x="168" y="1"/>
                    </a:moveTo>
                    <a:cubicBezTo>
                      <a:pt x="72" y="1"/>
                      <a:pt x="1" y="49"/>
                      <a:pt x="1" y="144"/>
                    </a:cubicBezTo>
                    <a:cubicBezTo>
                      <a:pt x="1" y="239"/>
                      <a:pt x="96" y="287"/>
                      <a:pt x="168" y="287"/>
                    </a:cubicBezTo>
                    <a:lnTo>
                      <a:pt x="4287" y="287"/>
                    </a:lnTo>
                    <a:cubicBezTo>
                      <a:pt x="4383" y="287"/>
                      <a:pt x="4454" y="239"/>
                      <a:pt x="4454" y="144"/>
                    </a:cubicBezTo>
                    <a:cubicBezTo>
                      <a:pt x="4454" y="49"/>
                      <a:pt x="4383" y="1"/>
                      <a:pt x="42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4"/>
              <p:cNvSpPr/>
              <p:nvPr/>
            </p:nvSpPr>
            <p:spPr>
              <a:xfrm>
                <a:off x="5637001" y="3782284"/>
                <a:ext cx="87241" cy="10848"/>
              </a:xfrm>
              <a:custGeom>
                <a:rect b="b" l="l" r="r" t="t"/>
                <a:pathLst>
                  <a:path extrusionOk="0" h="311" w="2501">
                    <a:moveTo>
                      <a:pt x="143" y="1"/>
                    </a:moveTo>
                    <a:cubicBezTo>
                      <a:pt x="72" y="1"/>
                      <a:pt x="0" y="72"/>
                      <a:pt x="0" y="167"/>
                    </a:cubicBezTo>
                    <a:cubicBezTo>
                      <a:pt x="0" y="239"/>
                      <a:pt x="72" y="310"/>
                      <a:pt x="143" y="310"/>
                    </a:cubicBezTo>
                    <a:lnTo>
                      <a:pt x="2358" y="310"/>
                    </a:lnTo>
                    <a:cubicBezTo>
                      <a:pt x="2430" y="310"/>
                      <a:pt x="2501" y="239"/>
                      <a:pt x="2501" y="167"/>
                    </a:cubicBezTo>
                    <a:cubicBezTo>
                      <a:pt x="2501" y="72"/>
                      <a:pt x="2453" y="1"/>
                      <a:pt x="23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4"/>
              <p:cNvSpPr/>
              <p:nvPr/>
            </p:nvSpPr>
            <p:spPr>
              <a:xfrm>
                <a:off x="5568039" y="3783958"/>
                <a:ext cx="54870" cy="10011"/>
              </a:xfrm>
              <a:custGeom>
                <a:rect b="b" l="l" r="r" t="t"/>
                <a:pathLst>
                  <a:path extrusionOk="0" h="287" w="1573">
                    <a:moveTo>
                      <a:pt x="168" y="0"/>
                    </a:moveTo>
                    <a:cubicBezTo>
                      <a:pt x="72" y="0"/>
                      <a:pt x="1" y="48"/>
                      <a:pt x="1" y="143"/>
                    </a:cubicBezTo>
                    <a:cubicBezTo>
                      <a:pt x="1" y="239"/>
                      <a:pt x="96" y="286"/>
                      <a:pt x="168" y="286"/>
                    </a:cubicBezTo>
                    <a:lnTo>
                      <a:pt x="1406" y="286"/>
                    </a:lnTo>
                    <a:cubicBezTo>
                      <a:pt x="1501" y="286"/>
                      <a:pt x="1573" y="239"/>
                      <a:pt x="1573" y="143"/>
                    </a:cubicBezTo>
                    <a:cubicBezTo>
                      <a:pt x="1573" y="48"/>
                      <a:pt x="1501" y="0"/>
                      <a:pt x="14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50" name="Google Shape;2450;p74"/>
          <p:cNvGrpSpPr/>
          <p:nvPr/>
        </p:nvGrpSpPr>
        <p:grpSpPr>
          <a:xfrm>
            <a:off x="4728765" y="3398298"/>
            <a:ext cx="521100" cy="520800"/>
            <a:chOff x="4729136" y="3394207"/>
            <a:chExt cx="521100" cy="520800"/>
          </a:xfrm>
        </p:grpSpPr>
        <p:sp>
          <p:nvSpPr>
            <p:cNvPr id="2451" name="Google Shape;2451;p74"/>
            <p:cNvSpPr/>
            <p:nvPr/>
          </p:nvSpPr>
          <p:spPr>
            <a:xfrm>
              <a:off x="4729136"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2" name="Google Shape;2452;p74"/>
            <p:cNvGrpSpPr/>
            <p:nvPr/>
          </p:nvGrpSpPr>
          <p:grpSpPr>
            <a:xfrm>
              <a:off x="4886260" y="3471422"/>
              <a:ext cx="206853" cy="366371"/>
              <a:chOff x="4814611" y="3580419"/>
              <a:chExt cx="206853" cy="366371"/>
            </a:xfrm>
          </p:grpSpPr>
          <p:sp>
            <p:nvSpPr>
              <p:cNvPr id="2453" name="Google Shape;2453;p74"/>
              <p:cNvSpPr/>
              <p:nvPr/>
            </p:nvSpPr>
            <p:spPr>
              <a:xfrm>
                <a:off x="4814611" y="3580419"/>
                <a:ext cx="206853" cy="366371"/>
              </a:xfrm>
              <a:custGeom>
                <a:rect b="b" l="l" r="r" t="t"/>
                <a:pathLst>
                  <a:path extrusionOk="0" h="10503" w="5930">
                    <a:moveTo>
                      <a:pt x="3287" y="287"/>
                    </a:moveTo>
                    <a:lnTo>
                      <a:pt x="3287" y="668"/>
                    </a:lnTo>
                    <a:cubicBezTo>
                      <a:pt x="3167" y="668"/>
                      <a:pt x="3072" y="644"/>
                      <a:pt x="2953" y="644"/>
                    </a:cubicBezTo>
                    <a:cubicBezTo>
                      <a:pt x="2834" y="644"/>
                      <a:pt x="2715" y="644"/>
                      <a:pt x="2620" y="668"/>
                    </a:cubicBezTo>
                    <a:lnTo>
                      <a:pt x="2620" y="287"/>
                    </a:lnTo>
                    <a:close/>
                    <a:moveTo>
                      <a:pt x="2953" y="953"/>
                    </a:moveTo>
                    <a:cubicBezTo>
                      <a:pt x="4406" y="953"/>
                      <a:pt x="5620" y="2144"/>
                      <a:pt x="5620" y="3621"/>
                    </a:cubicBezTo>
                    <a:cubicBezTo>
                      <a:pt x="5620" y="5121"/>
                      <a:pt x="4406" y="6312"/>
                      <a:pt x="2953" y="6312"/>
                    </a:cubicBezTo>
                    <a:cubicBezTo>
                      <a:pt x="1500" y="6312"/>
                      <a:pt x="262" y="5121"/>
                      <a:pt x="262" y="3621"/>
                    </a:cubicBezTo>
                    <a:cubicBezTo>
                      <a:pt x="262" y="2144"/>
                      <a:pt x="1453" y="953"/>
                      <a:pt x="2953" y="953"/>
                    </a:cubicBezTo>
                    <a:close/>
                    <a:moveTo>
                      <a:pt x="2572" y="1"/>
                    </a:moveTo>
                    <a:cubicBezTo>
                      <a:pt x="2405" y="1"/>
                      <a:pt x="2334" y="120"/>
                      <a:pt x="2334" y="239"/>
                    </a:cubicBezTo>
                    <a:lnTo>
                      <a:pt x="2334" y="739"/>
                    </a:lnTo>
                    <a:cubicBezTo>
                      <a:pt x="977" y="1025"/>
                      <a:pt x="0" y="2216"/>
                      <a:pt x="0" y="3644"/>
                    </a:cubicBezTo>
                    <a:cubicBezTo>
                      <a:pt x="0" y="5073"/>
                      <a:pt x="1024" y="6264"/>
                      <a:pt x="2334" y="6574"/>
                    </a:cubicBezTo>
                    <a:lnTo>
                      <a:pt x="2334" y="7288"/>
                    </a:lnTo>
                    <a:cubicBezTo>
                      <a:pt x="2334" y="7383"/>
                      <a:pt x="2382" y="7431"/>
                      <a:pt x="2477" y="7431"/>
                    </a:cubicBezTo>
                    <a:cubicBezTo>
                      <a:pt x="2572" y="7431"/>
                      <a:pt x="2620" y="7383"/>
                      <a:pt x="2620" y="7288"/>
                    </a:cubicBezTo>
                    <a:lnTo>
                      <a:pt x="2620" y="6621"/>
                    </a:lnTo>
                    <a:cubicBezTo>
                      <a:pt x="2739" y="6621"/>
                      <a:pt x="2834" y="6669"/>
                      <a:pt x="2953" y="6669"/>
                    </a:cubicBezTo>
                    <a:cubicBezTo>
                      <a:pt x="3072" y="6669"/>
                      <a:pt x="3191" y="6669"/>
                      <a:pt x="3287" y="6621"/>
                    </a:cubicBezTo>
                    <a:lnTo>
                      <a:pt x="3287" y="10193"/>
                    </a:lnTo>
                    <a:lnTo>
                      <a:pt x="2620" y="10193"/>
                    </a:lnTo>
                    <a:lnTo>
                      <a:pt x="2620" y="8003"/>
                    </a:lnTo>
                    <a:cubicBezTo>
                      <a:pt x="2620" y="7907"/>
                      <a:pt x="2572" y="7860"/>
                      <a:pt x="2477" y="7860"/>
                    </a:cubicBezTo>
                    <a:cubicBezTo>
                      <a:pt x="2382" y="7860"/>
                      <a:pt x="2334" y="7907"/>
                      <a:pt x="2334" y="8003"/>
                    </a:cubicBezTo>
                    <a:lnTo>
                      <a:pt x="2334" y="10265"/>
                    </a:lnTo>
                    <a:cubicBezTo>
                      <a:pt x="2334" y="10408"/>
                      <a:pt x="2453" y="10503"/>
                      <a:pt x="2572" y="10503"/>
                    </a:cubicBezTo>
                    <a:lnTo>
                      <a:pt x="3334" y="10503"/>
                    </a:lnTo>
                    <a:cubicBezTo>
                      <a:pt x="3477" y="10503"/>
                      <a:pt x="3572" y="10384"/>
                      <a:pt x="3572" y="10265"/>
                    </a:cubicBezTo>
                    <a:lnTo>
                      <a:pt x="3572" y="6550"/>
                    </a:lnTo>
                    <a:cubicBezTo>
                      <a:pt x="4906" y="6240"/>
                      <a:pt x="5882" y="5050"/>
                      <a:pt x="5882" y="3621"/>
                    </a:cubicBezTo>
                    <a:cubicBezTo>
                      <a:pt x="5930" y="2216"/>
                      <a:pt x="4906" y="1025"/>
                      <a:pt x="3572" y="739"/>
                    </a:cubicBezTo>
                    <a:lnTo>
                      <a:pt x="3572" y="239"/>
                    </a:lnTo>
                    <a:cubicBezTo>
                      <a:pt x="3572" y="72"/>
                      <a:pt x="3453" y="1"/>
                      <a:pt x="33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4"/>
              <p:cNvSpPr/>
              <p:nvPr/>
            </p:nvSpPr>
            <p:spPr>
              <a:xfrm>
                <a:off x="4851133" y="3650533"/>
                <a:ext cx="135449" cy="111868"/>
              </a:xfrm>
              <a:custGeom>
                <a:rect b="b" l="l" r="r" t="t"/>
                <a:pathLst>
                  <a:path extrusionOk="0" h="3207" w="3883">
                    <a:moveTo>
                      <a:pt x="3197" y="1"/>
                    </a:moveTo>
                    <a:cubicBezTo>
                      <a:pt x="3011" y="1"/>
                      <a:pt x="2827" y="87"/>
                      <a:pt x="2716" y="253"/>
                    </a:cubicBezTo>
                    <a:lnTo>
                      <a:pt x="1525" y="1706"/>
                    </a:lnTo>
                    <a:lnTo>
                      <a:pt x="1049" y="1230"/>
                    </a:lnTo>
                    <a:cubicBezTo>
                      <a:pt x="918" y="1099"/>
                      <a:pt x="737" y="1025"/>
                      <a:pt x="561" y="1025"/>
                    </a:cubicBezTo>
                    <a:cubicBezTo>
                      <a:pt x="416" y="1025"/>
                      <a:pt x="275" y="1075"/>
                      <a:pt x="168" y="1182"/>
                    </a:cubicBezTo>
                    <a:cubicBezTo>
                      <a:pt x="49" y="1301"/>
                      <a:pt x="1" y="1468"/>
                      <a:pt x="1" y="1611"/>
                    </a:cubicBezTo>
                    <a:cubicBezTo>
                      <a:pt x="1" y="1754"/>
                      <a:pt x="49" y="1944"/>
                      <a:pt x="168" y="2063"/>
                    </a:cubicBezTo>
                    <a:lnTo>
                      <a:pt x="1168" y="3040"/>
                    </a:lnTo>
                    <a:cubicBezTo>
                      <a:pt x="1287" y="3159"/>
                      <a:pt x="1430" y="3206"/>
                      <a:pt x="1597" y="3206"/>
                    </a:cubicBezTo>
                    <a:lnTo>
                      <a:pt x="1644" y="3206"/>
                    </a:lnTo>
                    <a:cubicBezTo>
                      <a:pt x="1811" y="3206"/>
                      <a:pt x="2001" y="3135"/>
                      <a:pt x="2073" y="2968"/>
                    </a:cubicBezTo>
                    <a:lnTo>
                      <a:pt x="2740" y="2135"/>
                    </a:lnTo>
                    <a:cubicBezTo>
                      <a:pt x="2787" y="2087"/>
                      <a:pt x="2763" y="1992"/>
                      <a:pt x="2716" y="1944"/>
                    </a:cubicBezTo>
                    <a:cubicBezTo>
                      <a:pt x="2686" y="1914"/>
                      <a:pt x="2652" y="1901"/>
                      <a:pt x="2619" y="1901"/>
                    </a:cubicBezTo>
                    <a:cubicBezTo>
                      <a:pt x="2573" y="1901"/>
                      <a:pt x="2529" y="1926"/>
                      <a:pt x="2501" y="1968"/>
                    </a:cubicBezTo>
                    <a:lnTo>
                      <a:pt x="1835" y="2801"/>
                    </a:lnTo>
                    <a:cubicBezTo>
                      <a:pt x="1787" y="2849"/>
                      <a:pt x="1692" y="2920"/>
                      <a:pt x="1597" y="2920"/>
                    </a:cubicBezTo>
                    <a:cubicBezTo>
                      <a:pt x="1525" y="2920"/>
                      <a:pt x="1430" y="2897"/>
                      <a:pt x="1358" y="2825"/>
                    </a:cubicBezTo>
                    <a:lnTo>
                      <a:pt x="382" y="1849"/>
                    </a:lnTo>
                    <a:cubicBezTo>
                      <a:pt x="334" y="1801"/>
                      <a:pt x="287" y="1706"/>
                      <a:pt x="287" y="1634"/>
                    </a:cubicBezTo>
                    <a:cubicBezTo>
                      <a:pt x="287" y="1563"/>
                      <a:pt x="334" y="1492"/>
                      <a:pt x="382" y="1444"/>
                    </a:cubicBezTo>
                    <a:cubicBezTo>
                      <a:pt x="442" y="1384"/>
                      <a:pt x="525" y="1355"/>
                      <a:pt x="608" y="1355"/>
                    </a:cubicBezTo>
                    <a:cubicBezTo>
                      <a:pt x="692" y="1355"/>
                      <a:pt x="775" y="1384"/>
                      <a:pt x="834" y="1444"/>
                    </a:cubicBezTo>
                    <a:lnTo>
                      <a:pt x="1430" y="2039"/>
                    </a:lnTo>
                    <a:cubicBezTo>
                      <a:pt x="1447" y="2056"/>
                      <a:pt x="1464" y="2073"/>
                      <a:pt x="1497" y="2073"/>
                    </a:cubicBezTo>
                    <a:cubicBezTo>
                      <a:pt x="1511" y="2073"/>
                      <a:pt x="1528" y="2070"/>
                      <a:pt x="1549" y="2063"/>
                    </a:cubicBezTo>
                    <a:cubicBezTo>
                      <a:pt x="1573" y="2063"/>
                      <a:pt x="1620" y="2039"/>
                      <a:pt x="1668" y="1992"/>
                    </a:cubicBezTo>
                    <a:lnTo>
                      <a:pt x="2930" y="396"/>
                    </a:lnTo>
                    <a:cubicBezTo>
                      <a:pt x="2988" y="309"/>
                      <a:pt x="3091" y="257"/>
                      <a:pt x="3189" y="257"/>
                    </a:cubicBezTo>
                    <a:cubicBezTo>
                      <a:pt x="3252" y="257"/>
                      <a:pt x="3312" y="278"/>
                      <a:pt x="3359" y="325"/>
                    </a:cubicBezTo>
                    <a:cubicBezTo>
                      <a:pt x="3502" y="420"/>
                      <a:pt x="3525" y="634"/>
                      <a:pt x="3406" y="753"/>
                    </a:cubicBezTo>
                    <a:lnTo>
                      <a:pt x="2883" y="1396"/>
                    </a:lnTo>
                    <a:cubicBezTo>
                      <a:pt x="2811" y="1468"/>
                      <a:pt x="2859" y="1563"/>
                      <a:pt x="2906" y="1611"/>
                    </a:cubicBezTo>
                    <a:cubicBezTo>
                      <a:pt x="2933" y="1637"/>
                      <a:pt x="2962" y="1647"/>
                      <a:pt x="2991" y="1647"/>
                    </a:cubicBezTo>
                    <a:cubicBezTo>
                      <a:pt x="3041" y="1647"/>
                      <a:pt x="3091" y="1617"/>
                      <a:pt x="3121" y="1587"/>
                    </a:cubicBezTo>
                    <a:lnTo>
                      <a:pt x="3668" y="920"/>
                    </a:lnTo>
                    <a:cubicBezTo>
                      <a:pt x="3883" y="682"/>
                      <a:pt x="3835" y="301"/>
                      <a:pt x="3573" y="134"/>
                    </a:cubicBezTo>
                    <a:cubicBezTo>
                      <a:pt x="3464" y="45"/>
                      <a:pt x="3330" y="1"/>
                      <a:pt x="31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55" name="Google Shape;2455;p74"/>
          <p:cNvGrpSpPr/>
          <p:nvPr/>
        </p:nvGrpSpPr>
        <p:grpSpPr>
          <a:xfrm>
            <a:off x="1522783" y="3398298"/>
            <a:ext cx="521100" cy="520800"/>
            <a:chOff x="1493932" y="3394207"/>
            <a:chExt cx="521100" cy="520800"/>
          </a:xfrm>
        </p:grpSpPr>
        <p:sp>
          <p:nvSpPr>
            <p:cNvPr id="2456" name="Google Shape;2456;p74"/>
            <p:cNvSpPr/>
            <p:nvPr/>
          </p:nvSpPr>
          <p:spPr>
            <a:xfrm>
              <a:off x="1493932"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4"/>
            <p:cNvSpPr/>
            <p:nvPr/>
          </p:nvSpPr>
          <p:spPr>
            <a:xfrm>
              <a:off x="1614063" y="3471003"/>
              <a:ext cx="280839" cy="367208"/>
            </a:xfrm>
            <a:custGeom>
              <a:rect b="b" l="l" r="r" t="t"/>
              <a:pathLst>
                <a:path extrusionOk="0" h="10527" w="8051">
                  <a:moveTo>
                    <a:pt x="6407" y="310"/>
                  </a:moveTo>
                  <a:cubicBezTo>
                    <a:pt x="6693" y="310"/>
                    <a:pt x="6979" y="548"/>
                    <a:pt x="6979" y="881"/>
                  </a:cubicBezTo>
                  <a:lnTo>
                    <a:pt x="6979" y="2787"/>
                  </a:lnTo>
                  <a:lnTo>
                    <a:pt x="6621" y="2501"/>
                  </a:lnTo>
                  <a:lnTo>
                    <a:pt x="6621" y="1048"/>
                  </a:lnTo>
                  <a:cubicBezTo>
                    <a:pt x="6621" y="810"/>
                    <a:pt x="6431" y="643"/>
                    <a:pt x="6193" y="643"/>
                  </a:cubicBezTo>
                  <a:lnTo>
                    <a:pt x="5359" y="643"/>
                  </a:lnTo>
                  <a:cubicBezTo>
                    <a:pt x="5216" y="643"/>
                    <a:pt x="5097" y="715"/>
                    <a:pt x="5026" y="834"/>
                  </a:cubicBezTo>
                  <a:lnTo>
                    <a:pt x="4788" y="1310"/>
                  </a:lnTo>
                  <a:cubicBezTo>
                    <a:pt x="4764" y="1381"/>
                    <a:pt x="4740" y="1405"/>
                    <a:pt x="4669" y="1405"/>
                  </a:cubicBezTo>
                  <a:lnTo>
                    <a:pt x="3383" y="1405"/>
                  </a:lnTo>
                  <a:cubicBezTo>
                    <a:pt x="3359" y="1405"/>
                    <a:pt x="3311" y="1381"/>
                    <a:pt x="3264" y="1310"/>
                  </a:cubicBezTo>
                  <a:lnTo>
                    <a:pt x="3025" y="834"/>
                  </a:lnTo>
                  <a:cubicBezTo>
                    <a:pt x="2978" y="715"/>
                    <a:pt x="2859" y="643"/>
                    <a:pt x="2716" y="643"/>
                  </a:cubicBezTo>
                  <a:lnTo>
                    <a:pt x="1882" y="643"/>
                  </a:lnTo>
                  <a:cubicBezTo>
                    <a:pt x="1644" y="643"/>
                    <a:pt x="1454" y="810"/>
                    <a:pt x="1454" y="1048"/>
                  </a:cubicBezTo>
                  <a:lnTo>
                    <a:pt x="1454" y="5335"/>
                  </a:lnTo>
                  <a:lnTo>
                    <a:pt x="1096" y="5597"/>
                  </a:lnTo>
                  <a:lnTo>
                    <a:pt x="1073" y="881"/>
                  </a:lnTo>
                  <a:cubicBezTo>
                    <a:pt x="1073" y="572"/>
                    <a:pt x="1311" y="310"/>
                    <a:pt x="1644" y="310"/>
                  </a:cubicBezTo>
                  <a:close/>
                  <a:moveTo>
                    <a:pt x="2335" y="5168"/>
                  </a:moveTo>
                  <a:cubicBezTo>
                    <a:pt x="2382" y="5168"/>
                    <a:pt x="2454" y="5216"/>
                    <a:pt x="2501" y="5239"/>
                  </a:cubicBezTo>
                  <a:cubicBezTo>
                    <a:pt x="2525" y="5311"/>
                    <a:pt x="2573" y="5358"/>
                    <a:pt x="2573" y="5430"/>
                  </a:cubicBezTo>
                  <a:cubicBezTo>
                    <a:pt x="2573" y="5478"/>
                    <a:pt x="2501" y="5549"/>
                    <a:pt x="2478" y="5597"/>
                  </a:cubicBezTo>
                  <a:lnTo>
                    <a:pt x="1811" y="6073"/>
                  </a:lnTo>
                  <a:cubicBezTo>
                    <a:pt x="1763" y="6121"/>
                    <a:pt x="1716" y="6192"/>
                    <a:pt x="1763" y="6263"/>
                  </a:cubicBezTo>
                  <a:cubicBezTo>
                    <a:pt x="1787" y="6311"/>
                    <a:pt x="1858" y="6382"/>
                    <a:pt x="1906" y="6382"/>
                  </a:cubicBezTo>
                  <a:lnTo>
                    <a:pt x="4597" y="6382"/>
                  </a:lnTo>
                  <a:cubicBezTo>
                    <a:pt x="4764" y="6382"/>
                    <a:pt x="4883" y="6525"/>
                    <a:pt x="4883" y="6668"/>
                  </a:cubicBezTo>
                  <a:cubicBezTo>
                    <a:pt x="4883" y="6859"/>
                    <a:pt x="4740" y="6978"/>
                    <a:pt x="4597" y="6978"/>
                  </a:cubicBezTo>
                  <a:lnTo>
                    <a:pt x="1906" y="6978"/>
                  </a:lnTo>
                  <a:cubicBezTo>
                    <a:pt x="1858" y="6978"/>
                    <a:pt x="1787" y="7002"/>
                    <a:pt x="1763" y="7097"/>
                  </a:cubicBezTo>
                  <a:cubicBezTo>
                    <a:pt x="1739" y="7145"/>
                    <a:pt x="1763" y="7216"/>
                    <a:pt x="1811" y="7264"/>
                  </a:cubicBezTo>
                  <a:lnTo>
                    <a:pt x="2478" y="7740"/>
                  </a:lnTo>
                  <a:cubicBezTo>
                    <a:pt x="2597" y="7835"/>
                    <a:pt x="2621" y="7978"/>
                    <a:pt x="2525" y="8097"/>
                  </a:cubicBezTo>
                  <a:cubicBezTo>
                    <a:pt x="2478" y="8169"/>
                    <a:pt x="2406" y="8216"/>
                    <a:pt x="2311" y="8216"/>
                  </a:cubicBezTo>
                  <a:cubicBezTo>
                    <a:pt x="2263" y="8216"/>
                    <a:pt x="2192" y="8192"/>
                    <a:pt x="2168" y="8169"/>
                  </a:cubicBezTo>
                  <a:lnTo>
                    <a:pt x="430" y="6883"/>
                  </a:lnTo>
                  <a:cubicBezTo>
                    <a:pt x="358" y="6835"/>
                    <a:pt x="311" y="6764"/>
                    <a:pt x="311" y="6668"/>
                  </a:cubicBezTo>
                  <a:cubicBezTo>
                    <a:pt x="311" y="6597"/>
                    <a:pt x="334" y="6525"/>
                    <a:pt x="430" y="6478"/>
                  </a:cubicBezTo>
                  <a:lnTo>
                    <a:pt x="2144" y="5216"/>
                  </a:lnTo>
                  <a:cubicBezTo>
                    <a:pt x="2168" y="5192"/>
                    <a:pt x="2240" y="5168"/>
                    <a:pt x="2287" y="5168"/>
                  </a:cubicBezTo>
                  <a:close/>
                  <a:moveTo>
                    <a:pt x="6097" y="905"/>
                  </a:moveTo>
                  <a:cubicBezTo>
                    <a:pt x="6169" y="905"/>
                    <a:pt x="6217" y="953"/>
                    <a:pt x="6217" y="1024"/>
                  </a:cubicBezTo>
                  <a:lnTo>
                    <a:pt x="6217" y="2263"/>
                  </a:lnTo>
                  <a:lnTo>
                    <a:pt x="5978" y="2096"/>
                  </a:lnTo>
                  <a:cubicBezTo>
                    <a:pt x="5887" y="2023"/>
                    <a:pt x="5783" y="1992"/>
                    <a:pt x="5674" y="1992"/>
                  </a:cubicBezTo>
                  <a:cubicBezTo>
                    <a:pt x="5641" y="1992"/>
                    <a:pt x="5607" y="1995"/>
                    <a:pt x="5574" y="2001"/>
                  </a:cubicBezTo>
                  <a:cubicBezTo>
                    <a:pt x="5431" y="2024"/>
                    <a:pt x="5288" y="2096"/>
                    <a:pt x="5216" y="2239"/>
                  </a:cubicBezTo>
                  <a:cubicBezTo>
                    <a:pt x="5026" y="2477"/>
                    <a:pt x="5097" y="2834"/>
                    <a:pt x="5335" y="3025"/>
                  </a:cubicBezTo>
                  <a:lnTo>
                    <a:pt x="5597" y="3215"/>
                  </a:lnTo>
                  <a:lnTo>
                    <a:pt x="5359" y="3215"/>
                  </a:lnTo>
                  <a:cubicBezTo>
                    <a:pt x="5264" y="3215"/>
                    <a:pt x="5216" y="3287"/>
                    <a:pt x="5216" y="3382"/>
                  </a:cubicBezTo>
                  <a:cubicBezTo>
                    <a:pt x="5216" y="3453"/>
                    <a:pt x="5264" y="3525"/>
                    <a:pt x="5359" y="3525"/>
                  </a:cubicBezTo>
                  <a:lnTo>
                    <a:pt x="6074" y="3525"/>
                  </a:lnTo>
                  <a:cubicBezTo>
                    <a:pt x="6145" y="3525"/>
                    <a:pt x="6193" y="3501"/>
                    <a:pt x="6217" y="3406"/>
                  </a:cubicBezTo>
                  <a:cubicBezTo>
                    <a:pt x="6264" y="3334"/>
                    <a:pt x="6217" y="3287"/>
                    <a:pt x="6169" y="3215"/>
                  </a:cubicBezTo>
                  <a:lnTo>
                    <a:pt x="5502" y="2739"/>
                  </a:lnTo>
                  <a:cubicBezTo>
                    <a:pt x="5454" y="2715"/>
                    <a:pt x="5431" y="2644"/>
                    <a:pt x="5431" y="2572"/>
                  </a:cubicBezTo>
                  <a:cubicBezTo>
                    <a:pt x="5431" y="2501"/>
                    <a:pt x="5431" y="2406"/>
                    <a:pt x="5478" y="2382"/>
                  </a:cubicBezTo>
                  <a:cubicBezTo>
                    <a:pt x="5502" y="2334"/>
                    <a:pt x="5574" y="2286"/>
                    <a:pt x="5669" y="2286"/>
                  </a:cubicBezTo>
                  <a:cubicBezTo>
                    <a:pt x="5716" y="2286"/>
                    <a:pt x="5812" y="2286"/>
                    <a:pt x="5836" y="2358"/>
                  </a:cubicBezTo>
                  <a:lnTo>
                    <a:pt x="7574" y="3596"/>
                  </a:lnTo>
                  <a:cubicBezTo>
                    <a:pt x="7622" y="3668"/>
                    <a:pt x="7693" y="3715"/>
                    <a:pt x="7693" y="3811"/>
                  </a:cubicBezTo>
                  <a:cubicBezTo>
                    <a:pt x="7717" y="3930"/>
                    <a:pt x="7645" y="4025"/>
                    <a:pt x="7598" y="4049"/>
                  </a:cubicBezTo>
                  <a:lnTo>
                    <a:pt x="5859" y="5311"/>
                  </a:lnTo>
                  <a:cubicBezTo>
                    <a:pt x="5836" y="5335"/>
                    <a:pt x="5764" y="5358"/>
                    <a:pt x="5716" y="5358"/>
                  </a:cubicBezTo>
                  <a:cubicBezTo>
                    <a:pt x="5621" y="5358"/>
                    <a:pt x="5574" y="5335"/>
                    <a:pt x="5502" y="5239"/>
                  </a:cubicBezTo>
                  <a:cubicBezTo>
                    <a:pt x="5431" y="5120"/>
                    <a:pt x="5454" y="4977"/>
                    <a:pt x="5574" y="4882"/>
                  </a:cubicBezTo>
                  <a:lnTo>
                    <a:pt x="6217" y="4406"/>
                  </a:lnTo>
                  <a:cubicBezTo>
                    <a:pt x="6288" y="4382"/>
                    <a:pt x="6312" y="4287"/>
                    <a:pt x="6288" y="4239"/>
                  </a:cubicBezTo>
                  <a:cubicBezTo>
                    <a:pt x="6240" y="4168"/>
                    <a:pt x="6193" y="4120"/>
                    <a:pt x="6121" y="4120"/>
                  </a:cubicBezTo>
                  <a:lnTo>
                    <a:pt x="3454" y="4120"/>
                  </a:lnTo>
                  <a:cubicBezTo>
                    <a:pt x="3264" y="4120"/>
                    <a:pt x="3144" y="3977"/>
                    <a:pt x="3144" y="3811"/>
                  </a:cubicBezTo>
                  <a:cubicBezTo>
                    <a:pt x="3144" y="3644"/>
                    <a:pt x="3311" y="3525"/>
                    <a:pt x="3454" y="3525"/>
                  </a:cubicBezTo>
                  <a:lnTo>
                    <a:pt x="4740" y="3525"/>
                  </a:lnTo>
                  <a:cubicBezTo>
                    <a:pt x="4835" y="3525"/>
                    <a:pt x="4883" y="3453"/>
                    <a:pt x="4883" y="3382"/>
                  </a:cubicBezTo>
                  <a:cubicBezTo>
                    <a:pt x="4883" y="3287"/>
                    <a:pt x="4835" y="3215"/>
                    <a:pt x="4740" y="3215"/>
                  </a:cubicBezTo>
                  <a:lnTo>
                    <a:pt x="3454" y="3215"/>
                  </a:lnTo>
                  <a:cubicBezTo>
                    <a:pt x="3121" y="3215"/>
                    <a:pt x="2859" y="3501"/>
                    <a:pt x="2859" y="3811"/>
                  </a:cubicBezTo>
                  <a:cubicBezTo>
                    <a:pt x="2859" y="4144"/>
                    <a:pt x="3121" y="4406"/>
                    <a:pt x="3454" y="4406"/>
                  </a:cubicBezTo>
                  <a:lnTo>
                    <a:pt x="5693" y="4406"/>
                  </a:lnTo>
                  <a:lnTo>
                    <a:pt x="5407" y="4620"/>
                  </a:lnTo>
                  <a:cubicBezTo>
                    <a:pt x="5288" y="4715"/>
                    <a:pt x="5216" y="4835"/>
                    <a:pt x="5169" y="4977"/>
                  </a:cubicBezTo>
                  <a:cubicBezTo>
                    <a:pt x="5145" y="5120"/>
                    <a:pt x="5169" y="5287"/>
                    <a:pt x="5264" y="5382"/>
                  </a:cubicBezTo>
                  <a:cubicBezTo>
                    <a:pt x="5383" y="5549"/>
                    <a:pt x="5526" y="5620"/>
                    <a:pt x="5716" y="5620"/>
                  </a:cubicBezTo>
                  <a:cubicBezTo>
                    <a:pt x="5836" y="5620"/>
                    <a:pt x="5955" y="5597"/>
                    <a:pt x="6050" y="5525"/>
                  </a:cubicBezTo>
                  <a:lnTo>
                    <a:pt x="6288" y="5335"/>
                  </a:lnTo>
                  <a:lnTo>
                    <a:pt x="6288" y="9383"/>
                  </a:lnTo>
                  <a:cubicBezTo>
                    <a:pt x="6288" y="9455"/>
                    <a:pt x="6217" y="9502"/>
                    <a:pt x="6169" y="9502"/>
                  </a:cubicBezTo>
                  <a:lnTo>
                    <a:pt x="2906" y="9502"/>
                  </a:lnTo>
                  <a:cubicBezTo>
                    <a:pt x="2835" y="9502"/>
                    <a:pt x="2763" y="9550"/>
                    <a:pt x="2763" y="9645"/>
                  </a:cubicBezTo>
                  <a:cubicBezTo>
                    <a:pt x="2763" y="9740"/>
                    <a:pt x="2835" y="9788"/>
                    <a:pt x="2906" y="9788"/>
                  </a:cubicBezTo>
                  <a:lnTo>
                    <a:pt x="6169" y="9788"/>
                  </a:lnTo>
                  <a:cubicBezTo>
                    <a:pt x="6407" y="9788"/>
                    <a:pt x="6574" y="9621"/>
                    <a:pt x="6574" y="9383"/>
                  </a:cubicBezTo>
                  <a:lnTo>
                    <a:pt x="6574" y="5097"/>
                  </a:lnTo>
                  <a:lnTo>
                    <a:pt x="6931" y="4835"/>
                  </a:lnTo>
                  <a:lnTo>
                    <a:pt x="6931" y="9574"/>
                  </a:lnTo>
                  <a:cubicBezTo>
                    <a:pt x="6931" y="9859"/>
                    <a:pt x="6693" y="10121"/>
                    <a:pt x="6359" y="10121"/>
                  </a:cubicBezTo>
                  <a:lnTo>
                    <a:pt x="1597" y="10121"/>
                  </a:lnTo>
                  <a:cubicBezTo>
                    <a:pt x="1311" y="10121"/>
                    <a:pt x="1049" y="9883"/>
                    <a:pt x="1049" y="9574"/>
                  </a:cubicBezTo>
                  <a:lnTo>
                    <a:pt x="1049" y="7668"/>
                  </a:lnTo>
                  <a:lnTo>
                    <a:pt x="1406" y="7930"/>
                  </a:lnTo>
                  <a:lnTo>
                    <a:pt x="1406" y="9383"/>
                  </a:lnTo>
                  <a:cubicBezTo>
                    <a:pt x="1406" y="9621"/>
                    <a:pt x="1573" y="9788"/>
                    <a:pt x="1811" y="9788"/>
                  </a:cubicBezTo>
                  <a:lnTo>
                    <a:pt x="2144" y="9788"/>
                  </a:lnTo>
                  <a:cubicBezTo>
                    <a:pt x="2240" y="9788"/>
                    <a:pt x="2287" y="9740"/>
                    <a:pt x="2287" y="9645"/>
                  </a:cubicBezTo>
                  <a:cubicBezTo>
                    <a:pt x="2287" y="9550"/>
                    <a:pt x="2240" y="9502"/>
                    <a:pt x="2144" y="9502"/>
                  </a:cubicBezTo>
                  <a:lnTo>
                    <a:pt x="1811" y="9502"/>
                  </a:lnTo>
                  <a:cubicBezTo>
                    <a:pt x="1763" y="9502"/>
                    <a:pt x="1692" y="9455"/>
                    <a:pt x="1692" y="9383"/>
                  </a:cubicBezTo>
                  <a:lnTo>
                    <a:pt x="1692" y="8145"/>
                  </a:lnTo>
                  <a:lnTo>
                    <a:pt x="1930" y="8311"/>
                  </a:lnTo>
                  <a:cubicBezTo>
                    <a:pt x="2025" y="8383"/>
                    <a:pt x="2144" y="8431"/>
                    <a:pt x="2263" y="8431"/>
                  </a:cubicBezTo>
                  <a:cubicBezTo>
                    <a:pt x="2430" y="8431"/>
                    <a:pt x="2621" y="8335"/>
                    <a:pt x="2716" y="8192"/>
                  </a:cubicBezTo>
                  <a:cubicBezTo>
                    <a:pt x="2787" y="8073"/>
                    <a:pt x="2835" y="7930"/>
                    <a:pt x="2787" y="7788"/>
                  </a:cubicBezTo>
                  <a:cubicBezTo>
                    <a:pt x="2763" y="7621"/>
                    <a:pt x="2716" y="7502"/>
                    <a:pt x="2549" y="7430"/>
                  </a:cubicBezTo>
                  <a:lnTo>
                    <a:pt x="2287" y="7216"/>
                  </a:lnTo>
                  <a:lnTo>
                    <a:pt x="4526" y="7216"/>
                  </a:lnTo>
                  <a:cubicBezTo>
                    <a:pt x="4859" y="7216"/>
                    <a:pt x="5121" y="6954"/>
                    <a:pt x="5121" y="6621"/>
                  </a:cubicBezTo>
                  <a:cubicBezTo>
                    <a:pt x="5121" y="6287"/>
                    <a:pt x="4859" y="6025"/>
                    <a:pt x="4526" y="6025"/>
                  </a:cubicBezTo>
                  <a:lnTo>
                    <a:pt x="2287" y="6025"/>
                  </a:lnTo>
                  <a:lnTo>
                    <a:pt x="2549" y="5811"/>
                  </a:lnTo>
                  <a:cubicBezTo>
                    <a:pt x="2787" y="5644"/>
                    <a:pt x="2859" y="5287"/>
                    <a:pt x="2668" y="5049"/>
                  </a:cubicBezTo>
                  <a:cubicBezTo>
                    <a:pt x="2597" y="4930"/>
                    <a:pt x="2478" y="4835"/>
                    <a:pt x="2311" y="4811"/>
                  </a:cubicBezTo>
                  <a:cubicBezTo>
                    <a:pt x="2271" y="4797"/>
                    <a:pt x="2231" y="4792"/>
                    <a:pt x="2192" y="4792"/>
                  </a:cubicBezTo>
                  <a:cubicBezTo>
                    <a:pt x="2090" y="4792"/>
                    <a:pt x="1992" y="4831"/>
                    <a:pt x="1906" y="4882"/>
                  </a:cubicBezTo>
                  <a:lnTo>
                    <a:pt x="1668" y="5073"/>
                  </a:lnTo>
                  <a:lnTo>
                    <a:pt x="1668" y="1024"/>
                  </a:lnTo>
                  <a:cubicBezTo>
                    <a:pt x="1668" y="953"/>
                    <a:pt x="1716" y="905"/>
                    <a:pt x="1787" y="905"/>
                  </a:cubicBezTo>
                  <a:lnTo>
                    <a:pt x="2621" y="905"/>
                  </a:lnTo>
                  <a:cubicBezTo>
                    <a:pt x="2644" y="905"/>
                    <a:pt x="2644" y="905"/>
                    <a:pt x="2668" y="929"/>
                  </a:cubicBezTo>
                  <a:lnTo>
                    <a:pt x="2906" y="1405"/>
                  </a:lnTo>
                  <a:cubicBezTo>
                    <a:pt x="3002" y="1548"/>
                    <a:pt x="3144" y="1667"/>
                    <a:pt x="3311" y="1667"/>
                  </a:cubicBezTo>
                  <a:lnTo>
                    <a:pt x="4573" y="1667"/>
                  </a:lnTo>
                  <a:cubicBezTo>
                    <a:pt x="4740" y="1667"/>
                    <a:pt x="4883" y="1596"/>
                    <a:pt x="4978" y="1405"/>
                  </a:cubicBezTo>
                  <a:lnTo>
                    <a:pt x="5216" y="929"/>
                  </a:lnTo>
                  <a:cubicBezTo>
                    <a:pt x="5216" y="905"/>
                    <a:pt x="5240" y="905"/>
                    <a:pt x="5264" y="905"/>
                  </a:cubicBezTo>
                  <a:close/>
                  <a:moveTo>
                    <a:pt x="1644" y="0"/>
                  </a:moveTo>
                  <a:cubicBezTo>
                    <a:pt x="1168" y="0"/>
                    <a:pt x="787" y="405"/>
                    <a:pt x="787" y="881"/>
                  </a:cubicBezTo>
                  <a:lnTo>
                    <a:pt x="787" y="5835"/>
                  </a:lnTo>
                  <a:lnTo>
                    <a:pt x="239" y="6240"/>
                  </a:lnTo>
                  <a:cubicBezTo>
                    <a:pt x="96" y="6359"/>
                    <a:pt x="1" y="6502"/>
                    <a:pt x="1" y="6668"/>
                  </a:cubicBezTo>
                  <a:cubicBezTo>
                    <a:pt x="1" y="6859"/>
                    <a:pt x="96" y="7025"/>
                    <a:pt x="239" y="7121"/>
                  </a:cubicBezTo>
                  <a:lnTo>
                    <a:pt x="787" y="7502"/>
                  </a:lnTo>
                  <a:lnTo>
                    <a:pt x="787" y="9645"/>
                  </a:lnTo>
                  <a:cubicBezTo>
                    <a:pt x="787" y="10121"/>
                    <a:pt x="1168" y="10526"/>
                    <a:pt x="1644" y="10526"/>
                  </a:cubicBezTo>
                  <a:lnTo>
                    <a:pt x="6407" y="10526"/>
                  </a:lnTo>
                  <a:cubicBezTo>
                    <a:pt x="6883" y="10526"/>
                    <a:pt x="7264" y="10121"/>
                    <a:pt x="7264" y="9645"/>
                  </a:cubicBezTo>
                  <a:lnTo>
                    <a:pt x="7264" y="4692"/>
                  </a:lnTo>
                  <a:lnTo>
                    <a:pt x="7812" y="4287"/>
                  </a:lnTo>
                  <a:cubicBezTo>
                    <a:pt x="7955" y="4168"/>
                    <a:pt x="8050" y="4025"/>
                    <a:pt x="8050" y="3858"/>
                  </a:cubicBezTo>
                  <a:cubicBezTo>
                    <a:pt x="8050" y="3668"/>
                    <a:pt x="7931" y="3525"/>
                    <a:pt x="7764" y="3406"/>
                  </a:cubicBezTo>
                  <a:lnTo>
                    <a:pt x="7264" y="3025"/>
                  </a:lnTo>
                  <a:lnTo>
                    <a:pt x="7264" y="881"/>
                  </a:lnTo>
                  <a:cubicBezTo>
                    <a:pt x="7264" y="405"/>
                    <a:pt x="6883" y="0"/>
                    <a:pt x="64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8" name="Google Shape;2458;p74"/>
          <p:cNvGrpSpPr/>
          <p:nvPr/>
        </p:nvGrpSpPr>
        <p:grpSpPr>
          <a:xfrm>
            <a:off x="3927270" y="3398298"/>
            <a:ext cx="521100" cy="520800"/>
            <a:chOff x="3927734" y="3394207"/>
            <a:chExt cx="521100" cy="520800"/>
          </a:xfrm>
        </p:grpSpPr>
        <p:sp>
          <p:nvSpPr>
            <p:cNvPr id="2459" name="Google Shape;2459;p74"/>
            <p:cNvSpPr/>
            <p:nvPr/>
          </p:nvSpPr>
          <p:spPr>
            <a:xfrm>
              <a:off x="3927734"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0" name="Google Shape;2460;p74"/>
            <p:cNvGrpSpPr/>
            <p:nvPr/>
          </p:nvGrpSpPr>
          <p:grpSpPr>
            <a:xfrm>
              <a:off x="4019225" y="3471422"/>
              <a:ext cx="338116" cy="366371"/>
              <a:chOff x="3836855" y="3578779"/>
              <a:chExt cx="338116" cy="366371"/>
            </a:xfrm>
          </p:grpSpPr>
          <p:sp>
            <p:nvSpPr>
              <p:cNvPr id="2461" name="Google Shape;2461;p74"/>
              <p:cNvSpPr/>
              <p:nvPr/>
            </p:nvSpPr>
            <p:spPr>
              <a:xfrm>
                <a:off x="3836855" y="3744088"/>
                <a:ext cx="329814" cy="201063"/>
              </a:xfrm>
              <a:custGeom>
                <a:rect b="b" l="l" r="r" t="t"/>
                <a:pathLst>
                  <a:path extrusionOk="0" h="5764" w="9455">
                    <a:moveTo>
                      <a:pt x="7812" y="1810"/>
                    </a:moveTo>
                    <a:cubicBezTo>
                      <a:pt x="8121" y="1810"/>
                      <a:pt x="8383" y="2048"/>
                      <a:pt x="8383" y="2382"/>
                    </a:cubicBezTo>
                    <a:cubicBezTo>
                      <a:pt x="8383" y="2668"/>
                      <a:pt x="8145" y="2953"/>
                      <a:pt x="7812" y="2953"/>
                    </a:cubicBezTo>
                    <a:cubicBezTo>
                      <a:pt x="7621" y="2953"/>
                      <a:pt x="7407" y="2834"/>
                      <a:pt x="7312" y="2620"/>
                    </a:cubicBezTo>
                    <a:cubicBezTo>
                      <a:pt x="7431" y="2358"/>
                      <a:pt x="7502" y="2120"/>
                      <a:pt x="7526" y="1905"/>
                    </a:cubicBezTo>
                    <a:cubicBezTo>
                      <a:pt x="7621" y="1858"/>
                      <a:pt x="7740" y="1810"/>
                      <a:pt x="7812" y="1810"/>
                    </a:cubicBezTo>
                    <a:close/>
                    <a:moveTo>
                      <a:pt x="7859" y="1024"/>
                    </a:moveTo>
                    <a:cubicBezTo>
                      <a:pt x="8550" y="1024"/>
                      <a:pt x="9145" y="1620"/>
                      <a:pt x="9145" y="2334"/>
                    </a:cubicBezTo>
                    <a:cubicBezTo>
                      <a:pt x="9169" y="3072"/>
                      <a:pt x="8574" y="3668"/>
                      <a:pt x="7859" y="3668"/>
                    </a:cubicBezTo>
                    <a:cubicBezTo>
                      <a:pt x="7526" y="3668"/>
                      <a:pt x="7216" y="3549"/>
                      <a:pt x="6978" y="3334"/>
                    </a:cubicBezTo>
                    <a:cubicBezTo>
                      <a:pt x="7073" y="3191"/>
                      <a:pt x="7145" y="3072"/>
                      <a:pt x="7192" y="2929"/>
                    </a:cubicBezTo>
                    <a:cubicBezTo>
                      <a:pt x="7335" y="3096"/>
                      <a:pt x="7573" y="3215"/>
                      <a:pt x="7812" y="3215"/>
                    </a:cubicBezTo>
                    <a:cubicBezTo>
                      <a:pt x="8288" y="3215"/>
                      <a:pt x="8693" y="2834"/>
                      <a:pt x="8693" y="2358"/>
                    </a:cubicBezTo>
                    <a:cubicBezTo>
                      <a:pt x="8693" y="1882"/>
                      <a:pt x="8288" y="1501"/>
                      <a:pt x="7812" y="1501"/>
                    </a:cubicBezTo>
                    <a:cubicBezTo>
                      <a:pt x="7740" y="1501"/>
                      <a:pt x="7645" y="1501"/>
                      <a:pt x="7573" y="1524"/>
                    </a:cubicBezTo>
                    <a:cubicBezTo>
                      <a:pt x="7621" y="1334"/>
                      <a:pt x="7621" y="1191"/>
                      <a:pt x="7645" y="1048"/>
                    </a:cubicBezTo>
                    <a:cubicBezTo>
                      <a:pt x="7693" y="1048"/>
                      <a:pt x="7764" y="1024"/>
                      <a:pt x="7859" y="1024"/>
                    </a:cubicBezTo>
                    <a:close/>
                    <a:moveTo>
                      <a:pt x="7454" y="4787"/>
                    </a:moveTo>
                    <a:lnTo>
                      <a:pt x="7454" y="5120"/>
                    </a:lnTo>
                    <a:cubicBezTo>
                      <a:pt x="7454" y="5335"/>
                      <a:pt x="7312" y="5478"/>
                      <a:pt x="7097" y="5478"/>
                    </a:cubicBezTo>
                    <a:lnTo>
                      <a:pt x="715" y="5478"/>
                    </a:lnTo>
                    <a:cubicBezTo>
                      <a:pt x="501" y="5478"/>
                      <a:pt x="358" y="5335"/>
                      <a:pt x="358" y="5120"/>
                    </a:cubicBezTo>
                    <a:lnTo>
                      <a:pt x="358" y="4787"/>
                    </a:lnTo>
                    <a:close/>
                    <a:moveTo>
                      <a:pt x="501" y="0"/>
                    </a:moveTo>
                    <a:cubicBezTo>
                      <a:pt x="310" y="0"/>
                      <a:pt x="167" y="143"/>
                      <a:pt x="143" y="334"/>
                    </a:cubicBezTo>
                    <a:cubicBezTo>
                      <a:pt x="120" y="739"/>
                      <a:pt x="120" y="1548"/>
                      <a:pt x="381" y="2382"/>
                    </a:cubicBezTo>
                    <a:cubicBezTo>
                      <a:pt x="667" y="3311"/>
                      <a:pt x="1144" y="3977"/>
                      <a:pt x="1858" y="4454"/>
                    </a:cubicBezTo>
                    <a:lnTo>
                      <a:pt x="286" y="4454"/>
                    </a:lnTo>
                    <a:cubicBezTo>
                      <a:pt x="143" y="4454"/>
                      <a:pt x="0" y="4573"/>
                      <a:pt x="0" y="4763"/>
                    </a:cubicBezTo>
                    <a:lnTo>
                      <a:pt x="0" y="5120"/>
                    </a:lnTo>
                    <a:cubicBezTo>
                      <a:pt x="0" y="5478"/>
                      <a:pt x="286" y="5763"/>
                      <a:pt x="643" y="5763"/>
                    </a:cubicBezTo>
                    <a:lnTo>
                      <a:pt x="7050" y="5763"/>
                    </a:lnTo>
                    <a:cubicBezTo>
                      <a:pt x="7407" y="5763"/>
                      <a:pt x="7693" y="5478"/>
                      <a:pt x="7693" y="5120"/>
                    </a:cubicBezTo>
                    <a:lnTo>
                      <a:pt x="7693" y="4763"/>
                    </a:lnTo>
                    <a:cubicBezTo>
                      <a:pt x="7693" y="4620"/>
                      <a:pt x="7573" y="4454"/>
                      <a:pt x="7407" y="4454"/>
                    </a:cubicBezTo>
                    <a:lnTo>
                      <a:pt x="5835" y="4454"/>
                    </a:lnTo>
                    <a:cubicBezTo>
                      <a:pt x="6192" y="4215"/>
                      <a:pt x="6478" y="3930"/>
                      <a:pt x="6716" y="3596"/>
                    </a:cubicBezTo>
                    <a:cubicBezTo>
                      <a:pt x="6978" y="3834"/>
                      <a:pt x="7335" y="3953"/>
                      <a:pt x="7764" y="3953"/>
                    </a:cubicBezTo>
                    <a:cubicBezTo>
                      <a:pt x="8645" y="3953"/>
                      <a:pt x="9407" y="3239"/>
                      <a:pt x="9407" y="2334"/>
                    </a:cubicBezTo>
                    <a:cubicBezTo>
                      <a:pt x="9455" y="1453"/>
                      <a:pt x="8740" y="715"/>
                      <a:pt x="7859" y="715"/>
                    </a:cubicBezTo>
                    <a:lnTo>
                      <a:pt x="7669" y="715"/>
                    </a:lnTo>
                    <a:lnTo>
                      <a:pt x="7669" y="334"/>
                    </a:lnTo>
                    <a:cubicBezTo>
                      <a:pt x="7669" y="143"/>
                      <a:pt x="7478" y="0"/>
                      <a:pt x="7312" y="0"/>
                    </a:cubicBezTo>
                    <a:lnTo>
                      <a:pt x="2096" y="0"/>
                    </a:lnTo>
                    <a:cubicBezTo>
                      <a:pt x="2001" y="0"/>
                      <a:pt x="1953" y="48"/>
                      <a:pt x="1953" y="143"/>
                    </a:cubicBezTo>
                    <a:cubicBezTo>
                      <a:pt x="1953" y="238"/>
                      <a:pt x="2001" y="286"/>
                      <a:pt x="2096" y="286"/>
                    </a:cubicBezTo>
                    <a:lnTo>
                      <a:pt x="7312" y="286"/>
                    </a:lnTo>
                    <a:cubicBezTo>
                      <a:pt x="7335" y="286"/>
                      <a:pt x="7335" y="334"/>
                      <a:pt x="7335" y="334"/>
                    </a:cubicBezTo>
                    <a:cubicBezTo>
                      <a:pt x="7502" y="3168"/>
                      <a:pt x="5859" y="4168"/>
                      <a:pt x="5359" y="4406"/>
                    </a:cubicBezTo>
                    <a:cubicBezTo>
                      <a:pt x="5311" y="4406"/>
                      <a:pt x="5311" y="4430"/>
                      <a:pt x="5287" y="4430"/>
                    </a:cubicBezTo>
                    <a:lnTo>
                      <a:pt x="2525" y="4430"/>
                    </a:lnTo>
                    <a:cubicBezTo>
                      <a:pt x="2501" y="4430"/>
                      <a:pt x="2501" y="4406"/>
                      <a:pt x="2453" y="4406"/>
                    </a:cubicBezTo>
                    <a:cubicBezTo>
                      <a:pt x="477" y="3453"/>
                      <a:pt x="429" y="1048"/>
                      <a:pt x="477" y="334"/>
                    </a:cubicBezTo>
                    <a:cubicBezTo>
                      <a:pt x="477" y="286"/>
                      <a:pt x="501" y="286"/>
                      <a:pt x="501" y="286"/>
                    </a:cubicBezTo>
                    <a:lnTo>
                      <a:pt x="1382" y="286"/>
                    </a:lnTo>
                    <a:cubicBezTo>
                      <a:pt x="1477" y="286"/>
                      <a:pt x="1548" y="238"/>
                      <a:pt x="1548" y="143"/>
                    </a:cubicBezTo>
                    <a:cubicBezTo>
                      <a:pt x="1548" y="48"/>
                      <a:pt x="1477" y="0"/>
                      <a:pt x="13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4"/>
              <p:cNvSpPr/>
              <p:nvPr/>
            </p:nvSpPr>
            <p:spPr>
              <a:xfrm>
                <a:off x="4032895" y="3578779"/>
                <a:ext cx="142076" cy="154529"/>
              </a:xfrm>
              <a:custGeom>
                <a:rect b="b" l="l" r="r" t="t"/>
                <a:pathLst>
                  <a:path extrusionOk="0" h="4430" w="4073">
                    <a:moveTo>
                      <a:pt x="2025" y="0"/>
                    </a:moveTo>
                    <a:cubicBezTo>
                      <a:pt x="929" y="0"/>
                      <a:pt x="1" y="929"/>
                      <a:pt x="1" y="2024"/>
                    </a:cubicBezTo>
                    <a:cubicBezTo>
                      <a:pt x="1" y="2787"/>
                      <a:pt x="382" y="3430"/>
                      <a:pt x="1049" y="3787"/>
                    </a:cubicBezTo>
                    <a:lnTo>
                      <a:pt x="1049" y="4192"/>
                    </a:lnTo>
                    <a:cubicBezTo>
                      <a:pt x="1049" y="4287"/>
                      <a:pt x="1096" y="4382"/>
                      <a:pt x="1168" y="4406"/>
                    </a:cubicBezTo>
                    <a:cubicBezTo>
                      <a:pt x="1191" y="4406"/>
                      <a:pt x="1215" y="4430"/>
                      <a:pt x="1239" y="4430"/>
                    </a:cubicBezTo>
                    <a:cubicBezTo>
                      <a:pt x="1310" y="4430"/>
                      <a:pt x="1358" y="4406"/>
                      <a:pt x="1406" y="4382"/>
                    </a:cubicBezTo>
                    <a:lnTo>
                      <a:pt x="1787" y="4049"/>
                    </a:lnTo>
                    <a:lnTo>
                      <a:pt x="2025" y="4049"/>
                    </a:lnTo>
                    <a:cubicBezTo>
                      <a:pt x="2716" y="4049"/>
                      <a:pt x="3359" y="3691"/>
                      <a:pt x="3716" y="3120"/>
                    </a:cubicBezTo>
                    <a:cubicBezTo>
                      <a:pt x="3787" y="3072"/>
                      <a:pt x="3740" y="2953"/>
                      <a:pt x="3668" y="2929"/>
                    </a:cubicBezTo>
                    <a:cubicBezTo>
                      <a:pt x="3640" y="2901"/>
                      <a:pt x="3604" y="2888"/>
                      <a:pt x="3570" y="2888"/>
                    </a:cubicBezTo>
                    <a:cubicBezTo>
                      <a:pt x="3518" y="2888"/>
                      <a:pt x="3468" y="2919"/>
                      <a:pt x="3454" y="2977"/>
                    </a:cubicBezTo>
                    <a:cubicBezTo>
                      <a:pt x="3120" y="3477"/>
                      <a:pt x="2596" y="3763"/>
                      <a:pt x="2001" y="3763"/>
                    </a:cubicBezTo>
                    <a:lnTo>
                      <a:pt x="1787" y="3763"/>
                    </a:lnTo>
                    <a:cubicBezTo>
                      <a:pt x="1715" y="3763"/>
                      <a:pt x="1668" y="3763"/>
                      <a:pt x="1596" y="3811"/>
                    </a:cubicBezTo>
                    <a:lnTo>
                      <a:pt x="1310" y="4049"/>
                    </a:lnTo>
                    <a:lnTo>
                      <a:pt x="1310" y="3787"/>
                    </a:lnTo>
                    <a:cubicBezTo>
                      <a:pt x="1310" y="3691"/>
                      <a:pt x="1239" y="3644"/>
                      <a:pt x="1191" y="3572"/>
                    </a:cubicBezTo>
                    <a:cubicBezTo>
                      <a:pt x="620" y="3287"/>
                      <a:pt x="263" y="2691"/>
                      <a:pt x="263" y="2048"/>
                    </a:cubicBezTo>
                    <a:cubicBezTo>
                      <a:pt x="263" y="1120"/>
                      <a:pt x="1049" y="334"/>
                      <a:pt x="1953" y="334"/>
                    </a:cubicBezTo>
                    <a:cubicBezTo>
                      <a:pt x="2430" y="334"/>
                      <a:pt x="2858" y="524"/>
                      <a:pt x="3192" y="834"/>
                    </a:cubicBezTo>
                    <a:cubicBezTo>
                      <a:pt x="3501" y="1167"/>
                      <a:pt x="3692" y="1620"/>
                      <a:pt x="3692" y="2048"/>
                    </a:cubicBezTo>
                    <a:cubicBezTo>
                      <a:pt x="3692" y="2167"/>
                      <a:pt x="3692" y="2263"/>
                      <a:pt x="3668" y="2382"/>
                    </a:cubicBezTo>
                    <a:cubicBezTo>
                      <a:pt x="3620" y="2477"/>
                      <a:pt x="3692" y="2572"/>
                      <a:pt x="3787" y="2572"/>
                    </a:cubicBezTo>
                    <a:cubicBezTo>
                      <a:pt x="3799" y="2576"/>
                      <a:pt x="3812" y="2578"/>
                      <a:pt x="3825" y="2578"/>
                    </a:cubicBezTo>
                    <a:cubicBezTo>
                      <a:pt x="3889" y="2578"/>
                      <a:pt x="3954" y="2532"/>
                      <a:pt x="3954" y="2453"/>
                    </a:cubicBezTo>
                    <a:cubicBezTo>
                      <a:pt x="3978" y="2334"/>
                      <a:pt x="3978" y="2191"/>
                      <a:pt x="3978" y="2072"/>
                    </a:cubicBezTo>
                    <a:cubicBezTo>
                      <a:pt x="4073" y="1501"/>
                      <a:pt x="3859" y="1000"/>
                      <a:pt x="3478" y="596"/>
                    </a:cubicBezTo>
                    <a:cubicBezTo>
                      <a:pt x="3097" y="215"/>
                      <a:pt x="2596" y="0"/>
                      <a:pt x="20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4"/>
              <p:cNvSpPr/>
              <p:nvPr/>
            </p:nvSpPr>
            <p:spPr>
              <a:xfrm>
                <a:off x="4075277" y="3645231"/>
                <a:ext cx="10814" cy="10814"/>
              </a:xfrm>
              <a:custGeom>
                <a:rect b="b" l="l" r="r" t="t"/>
                <a:pathLst>
                  <a:path extrusionOk="0" h="310" w="310">
                    <a:moveTo>
                      <a:pt x="143" y="0"/>
                    </a:moveTo>
                    <a:cubicBezTo>
                      <a:pt x="72" y="0"/>
                      <a:pt x="0" y="72"/>
                      <a:pt x="0" y="143"/>
                    </a:cubicBezTo>
                    <a:cubicBezTo>
                      <a:pt x="0" y="239"/>
                      <a:pt x="72" y="310"/>
                      <a:pt x="143" y="310"/>
                    </a:cubicBezTo>
                    <a:cubicBezTo>
                      <a:pt x="238" y="310"/>
                      <a:pt x="310" y="239"/>
                      <a:pt x="310" y="143"/>
                    </a:cubicBezTo>
                    <a:cubicBezTo>
                      <a:pt x="310" y="72"/>
                      <a:pt x="238"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4"/>
              <p:cNvSpPr/>
              <p:nvPr/>
            </p:nvSpPr>
            <p:spPr>
              <a:xfrm>
                <a:off x="4099346" y="3645231"/>
                <a:ext cx="10011" cy="10814"/>
              </a:xfrm>
              <a:custGeom>
                <a:rect b="b" l="l" r="r" t="t"/>
                <a:pathLst>
                  <a:path extrusionOk="0" h="310" w="287">
                    <a:moveTo>
                      <a:pt x="144" y="0"/>
                    </a:moveTo>
                    <a:cubicBezTo>
                      <a:pt x="72" y="0"/>
                      <a:pt x="1" y="72"/>
                      <a:pt x="1" y="143"/>
                    </a:cubicBezTo>
                    <a:cubicBezTo>
                      <a:pt x="1" y="239"/>
                      <a:pt x="72" y="310"/>
                      <a:pt x="144" y="310"/>
                    </a:cubicBezTo>
                    <a:cubicBezTo>
                      <a:pt x="215" y="310"/>
                      <a:pt x="287" y="239"/>
                      <a:pt x="287" y="143"/>
                    </a:cubicBezTo>
                    <a:cubicBezTo>
                      <a:pt x="287" y="72"/>
                      <a:pt x="215"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4"/>
              <p:cNvSpPr/>
              <p:nvPr/>
            </p:nvSpPr>
            <p:spPr>
              <a:xfrm>
                <a:off x="4121775" y="3645231"/>
                <a:ext cx="10848" cy="10814"/>
              </a:xfrm>
              <a:custGeom>
                <a:rect b="b" l="l" r="r" t="t"/>
                <a:pathLst>
                  <a:path extrusionOk="0" h="310" w="311">
                    <a:moveTo>
                      <a:pt x="168" y="0"/>
                    </a:moveTo>
                    <a:cubicBezTo>
                      <a:pt x="72" y="0"/>
                      <a:pt x="1" y="72"/>
                      <a:pt x="1" y="143"/>
                    </a:cubicBezTo>
                    <a:cubicBezTo>
                      <a:pt x="1" y="239"/>
                      <a:pt x="72" y="310"/>
                      <a:pt x="168" y="310"/>
                    </a:cubicBezTo>
                    <a:cubicBezTo>
                      <a:pt x="239" y="310"/>
                      <a:pt x="310" y="239"/>
                      <a:pt x="310" y="143"/>
                    </a:cubicBezTo>
                    <a:cubicBezTo>
                      <a:pt x="310" y="72"/>
                      <a:pt x="239" y="0"/>
                      <a:pt x="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66" name="Google Shape;2466;p74"/>
          <p:cNvGrpSpPr/>
          <p:nvPr/>
        </p:nvGrpSpPr>
        <p:grpSpPr>
          <a:xfrm>
            <a:off x="3125774" y="3398298"/>
            <a:ext cx="521100" cy="520800"/>
            <a:chOff x="3126331" y="3394207"/>
            <a:chExt cx="521100" cy="520800"/>
          </a:xfrm>
        </p:grpSpPr>
        <p:sp>
          <p:nvSpPr>
            <p:cNvPr id="2467" name="Google Shape;2467;p74"/>
            <p:cNvSpPr/>
            <p:nvPr/>
          </p:nvSpPr>
          <p:spPr>
            <a:xfrm>
              <a:off x="3126331"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8" name="Google Shape;2468;p74"/>
            <p:cNvGrpSpPr/>
            <p:nvPr/>
          </p:nvGrpSpPr>
          <p:grpSpPr>
            <a:xfrm>
              <a:off x="3202021" y="3471823"/>
              <a:ext cx="369720" cy="365569"/>
              <a:chOff x="3082556" y="3580419"/>
              <a:chExt cx="369720" cy="365569"/>
            </a:xfrm>
          </p:grpSpPr>
          <p:sp>
            <p:nvSpPr>
              <p:cNvPr id="2469" name="Google Shape;2469;p74"/>
              <p:cNvSpPr/>
              <p:nvPr/>
            </p:nvSpPr>
            <p:spPr>
              <a:xfrm>
                <a:off x="3194703" y="3739099"/>
                <a:ext cx="11686" cy="18313"/>
              </a:xfrm>
              <a:custGeom>
                <a:rect b="b" l="l" r="r" t="t"/>
                <a:pathLst>
                  <a:path extrusionOk="0" h="525" w="335">
                    <a:moveTo>
                      <a:pt x="144" y="0"/>
                    </a:moveTo>
                    <a:cubicBezTo>
                      <a:pt x="72" y="0"/>
                      <a:pt x="1" y="48"/>
                      <a:pt x="1" y="143"/>
                    </a:cubicBezTo>
                    <a:lnTo>
                      <a:pt x="1" y="381"/>
                    </a:lnTo>
                    <a:cubicBezTo>
                      <a:pt x="1" y="477"/>
                      <a:pt x="72" y="524"/>
                      <a:pt x="144" y="524"/>
                    </a:cubicBezTo>
                    <a:cubicBezTo>
                      <a:pt x="239" y="524"/>
                      <a:pt x="310" y="477"/>
                      <a:pt x="310" y="381"/>
                    </a:cubicBezTo>
                    <a:lnTo>
                      <a:pt x="310" y="143"/>
                    </a:lnTo>
                    <a:cubicBezTo>
                      <a:pt x="334" y="96"/>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4"/>
              <p:cNvSpPr/>
              <p:nvPr/>
            </p:nvSpPr>
            <p:spPr>
              <a:xfrm>
                <a:off x="3228783" y="3739099"/>
                <a:ext cx="10814" cy="18313"/>
              </a:xfrm>
              <a:custGeom>
                <a:rect b="b" l="l" r="r" t="t"/>
                <a:pathLst>
                  <a:path extrusionOk="0" h="525" w="310">
                    <a:moveTo>
                      <a:pt x="167" y="0"/>
                    </a:moveTo>
                    <a:cubicBezTo>
                      <a:pt x="72" y="0"/>
                      <a:pt x="0" y="48"/>
                      <a:pt x="0" y="143"/>
                    </a:cubicBezTo>
                    <a:lnTo>
                      <a:pt x="0" y="381"/>
                    </a:lnTo>
                    <a:cubicBezTo>
                      <a:pt x="0" y="477"/>
                      <a:pt x="72" y="524"/>
                      <a:pt x="167" y="524"/>
                    </a:cubicBezTo>
                    <a:cubicBezTo>
                      <a:pt x="238" y="524"/>
                      <a:pt x="310" y="477"/>
                      <a:pt x="310" y="381"/>
                    </a:cubicBezTo>
                    <a:lnTo>
                      <a:pt x="310" y="143"/>
                    </a:lnTo>
                    <a:cubicBezTo>
                      <a:pt x="310" y="96"/>
                      <a:pt x="238" y="0"/>
                      <a:pt x="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4"/>
              <p:cNvSpPr/>
              <p:nvPr/>
            </p:nvSpPr>
            <p:spPr>
              <a:xfrm>
                <a:off x="3085067" y="3660684"/>
                <a:ext cx="367208" cy="285304"/>
              </a:xfrm>
              <a:custGeom>
                <a:rect b="b" l="l" r="r" t="t"/>
                <a:pathLst>
                  <a:path extrusionOk="0" h="8179" w="10527">
                    <a:moveTo>
                      <a:pt x="9288" y="677"/>
                    </a:moveTo>
                    <a:cubicBezTo>
                      <a:pt x="9431" y="677"/>
                      <a:pt x="9550" y="796"/>
                      <a:pt x="9550" y="939"/>
                    </a:cubicBezTo>
                    <a:lnTo>
                      <a:pt x="9550" y="1796"/>
                    </a:lnTo>
                    <a:lnTo>
                      <a:pt x="9193" y="1796"/>
                    </a:lnTo>
                    <a:lnTo>
                      <a:pt x="9193" y="1296"/>
                    </a:lnTo>
                    <a:cubicBezTo>
                      <a:pt x="9193" y="1105"/>
                      <a:pt x="9050" y="962"/>
                      <a:pt x="8859" y="962"/>
                    </a:cubicBezTo>
                    <a:lnTo>
                      <a:pt x="5478" y="962"/>
                    </a:lnTo>
                    <a:cubicBezTo>
                      <a:pt x="5502" y="915"/>
                      <a:pt x="5502" y="820"/>
                      <a:pt x="5502" y="700"/>
                    </a:cubicBezTo>
                    <a:lnTo>
                      <a:pt x="9288" y="677"/>
                    </a:lnTo>
                    <a:close/>
                    <a:moveTo>
                      <a:pt x="5144" y="343"/>
                    </a:moveTo>
                    <a:cubicBezTo>
                      <a:pt x="5144" y="343"/>
                      <a:pt x="5168" y="367"/>
                      <a:pt x="5168" y="391"/>
                    </a:cubicBezTo>
                    <a:cubicBezTo>
                      <a:pt x="5192" y="510"/>
                      <a:pt x="5192" y="629"/>
                      <a:pt x="5192" y="724"/>
                    </a:cubicBezTo>
                    <a:cubicBezTo>
                      <a:pt x="5192" y="867"/>
                      <a:pt x="5168" y="986"/>
                      <a:pt x="5144" y="1105"/>
                    </a:cubicBezTo>
                    <a:cubicBezTo>
                      <a:pt x="5120" y="1224"/>
                      <a:pt x="5144" y="1320"/>
                      <a:pt x="5192" y="1415"/>
                    </a:cubicBezTo>
                    <a:cubicBezTo>
                      <a:pt x="5287" y="1558"/>
                      <a:pt x="5359" y="1701"/>
                      <a:pt x="5382" y="1891"/>
                    </a:cubicBezTo>
                    <a:lnTo>
                      <a:pt x="5240" y="1891"/>
                    </a:lnTo>
                    <a:lnTo>
                      <a:pt x="5240" y="1820"/>
                    </a:lnTo>
                    <a:cubicBezTo>
                      <a:pt x="5240" y="1748"/>
                      <a:pt x="5168" y="1653"/>
                      <a:pt x="5073" y="1582"/>
                    </a:cubicBezTo>
                    <a:cubicBezTo>
                      <a:pt x="5043" y="1561"/>
                      <a:pt x="5008" y="1554"/>
                      <a:pt x="4971" y="1554"/>
                    </a:cubicBezTo>
                    <a:cubicBezTo>
                      <a:pt x="4921" y="1554"/>
                      <a:pt x="4866" y="1568"/>
                      <a:pt x="4811" y="1582"/>
                    </a:cubicBezTo>
                    <a:cubicBezTo>
                      <a:pt x="4787" y="1582"/>
                      <a:pt x="4787" y="1629"/>
                      <a:pt x="4763" y="1629"/>
                    </a:cubicBezTo>
                    <a:cubicBezTo>
                      <a:pt x="4692" y="1653"/>
                      <a:pt x="4644" y="1677"/>
                      <a:pt x="4573" y="1677"/>
                    </a:cubicBezTo>
                    <a:cubicBezTo>
                      <a:pt x="4454" y="1701"/>
                      <a:pt x="4335" y="1748"/>
                      <a:pt x="4168" y="1748"/>
                    </a:cubicBezTo>
                    <a:cubicBezTo>
                      <a:pt x="4013" y="1760"/>
                      <a:pt x="3852" y="1766"/>
                      <a:pt x="3698" y="1766"/>
                    </a:cubicBezTo>
                    <a:cubicBezTo>
                      <a:pt x="3543" y="1766"/>
                      <a:pt x="3394" y="1760"/>
                      <a:pt x="3263" y="1748"/>
                    </a:cubicBezTo>
                    <a:cubicBezTo>
                      <a:pt x="3096" y="1701"/>
                      <a:pt x="2858" y="1677"/>
                      <a:pt x="2691" y="1582"/>
                    </a:cubicBezTo>
                    <a:cubicBezTo>
                      <a:pt x="2656" y="1558"/>
                      <a:pt x="2614" y="1546"/>
                      <a:pt x="2569" y="1546"/>
                    </a:cubicBezTo>
                    <a:cubicBezTo>
                      <a:pt x="2525" y="1546"/>
                      <a:pt x="2477" y="1558"/>
                      <a:pt x="2429" y="1582"/>
                    </a:cubicBezTo>
                    <a:cubicBezTo>
                      <a:pt x="2334" y="1653"/>
                      <a:pt x="2310" y="1701"/>
                      <a:pt x="2310" y="1796"/>
                    </a:cubicBezTo>
                    <a:lnTo>
                      <a:pt x="2310" y="1867"/>
                    </a:lnTo>
                    <a:lnTo>
                      <a:pt x="2167" y="1867"/>
                    </a:lnTo>
                    <a:cubicBezTo>
                      <a:pt x="2191" y="1677"/>
                      <a:pt x="2263" y="1510"/>
                      <a:pt x="2382" y="1343"/>
                    </a:cubicBezTo>
                    <a:cubicBezTo>
                      <a:pt x="2429" y="1296"/>
                      <a:pt x="2453" y="1201"/>
                      <a:pt x="2453" y="1105"/>
                    </a:cubicBezTo>
                    <a:cubicBezTo>
                      <a:pt x="2453" y="939"/>
                      <a:pt x="2572" y="748"/>
                      <a:pt x="2763" y="677"/>
                    </a:cubicBezTo>
                    <a:cubicBezTo>
                      <a:pt x="3096" y="510"/>
                      <a:pt x="3406" y="462"/>
                      <a:pt x="3739" y="462"/>
                    </a:cubicBezTo>
                    <a:lnTo>
                      <a:pt x="3977" y="462"/>
                    </a:lnTo>
                    <a:cubicBezTo>
                      <a:pt x="4311" y="439"/>
                      <a:pt x="4597" y="439"/>
                      <a:pt x="4906" y="367"/>
                    </a:cubicBezTo>
                    <a:cubicBezTo>
                      <a:pt x="4954" y="367"/>
                      <a:pt x="5025" y="343"/>
                      <a:pt x="5073" y="343"/>
                    </a:cubicBezTo>
                    <a:close/>
                    <a:moveTo>
                      <a:pt x="5287" y="2129"/>
                    </a:moveTo>
                    <a:cubicBezTo>
                      <a:pt x="5382" y="2129"/>
                      <a:pt x="5502" y="2248"/>
                      <a:pt x="5502" y="2367"/>
                    </a:cubicBezTo>
                    <a:cubicBezTo>
                      <a:pt x="5502" y="2487"/>
                      <a:pt x="5406" y="2582"/>
                      <a:pt x="5287" y="2582"/>
                    </a:cubicBezTo>
                    <a:lnTo>
                      <a:pt x="5263" y="2582"/>
                    </a:lnTo>
                    <a:lnTo>
                      <a:pt x="5263" y="2129"/>
                    </a:lnTo>
                    <a:close/>
                    <a:moveTo>
                      <a:pt x="2334" y="2153"/>
                    </a:moveTo>
                    <a:lnTo>
                      <a:pt x="2334" y="2606"/>
                    </a:lnTo>
                    <a:lnTo>
                      <a:pt x="2310" y="2606"/>
                    </a:lnTo>
                    <a:cubicBezTo>
                      <a:pt x="2191" y="2582"/>
                      <a:pt x="2096" y="2487"/>
                      <a:pt x="2096" y="2367"/>
                    </a:cubicBezTo>
                    <a:cubicBezTo>
                      <a:pt x="2096" y="2248"/>
                      <a:pt x="2191" y="2153"/>
                      <a:pt x="2310" y="2153"/>
                    </a:cubicBezTo>
                    <a:close/>
                    <a:moveTo>
                      <a:pt x="4930" y="1820"/>
                    </a:moveTo>
                    <a:lnTo>
                      <a:pt x="4930" y="2725"/>
                    </a:lnTo>
                    <a:cubicBezTo>
                      <a:pt x="4930" y="3368"/>
                      <a:pt x="4430" y="3892"/>
                      <a:pt x="3811" y="3892"/>
                    </a:cubicBezTo>
                    <a:cubicBezTo>
                      <a:pt x="3168" y="3892"/>
                      <a:pt x="2668" y="3368"/>
                      <a:pt x="2644" y="2749"/>
                    </a:cubicBezTo>
                    <a:lnTo>
                      <a:pt x="2644" y="1867"/>
                    </a:lnTo>
                    <a:cubicBezTo>
                      <a:pt x="2858" y="1939"/>
                      <a:pt x="3096" y="2010"/>
                      <a:pt x="3263" y="2010"/>
                    </a:cubicBezTo>
                    <a:cubicBezTo>
                      <a:pt x="3418" y="2022"/>
                      <a:pt x="3573" y="2028"/>
                      <a:pt x="3730" y="2028"/>
                    </a:cubicBezTo>
                    <a:cubicBezTo>
                      <a:pt x="3888" y="2028"/>
                      <a:pt x="4049" y="2022"/>
                      <a:pt x="4216" y="2010"/>
                    </a:cubicBezTo>
                    <a:cubicBezTo>
                      <a:pt x="4406" y="1986"/>
                      <a:pt x="4549" y="1986"/>
                      <a:pt x="4692" y="1915"/>
                    </a:cubicBezTo>
                    <a:cubicBezTo>
                      <a:pt x="4787" y="1891"/>
                      <a:pt x="4930" y="1820"/>
                      <a:pt x="4930" y="1820"/>
                    </a:cubicBezTo>
                    <a:close/>
                    <a:moveTo>
                      <a:pt x="3954" y="4201"/>
                    </a:moveTo>
                    <a:lnTo>
                      <a:pt x="3954" y="4439"/>
                    </a:lnTo>
                    <a:cubicBezTo>
                      <a:pt x="3954" y="4535"/>
                      <a:pt x="3858" y="4630"/>
                      <a:pt x="3763" y="4630"/>
                    </a:cubicBezTo>
                    <a:cubicBezTo>
                      <a:pt x="3692" y="4630"/>
                      <a:pt x="3596" y="4535"/>
                      <a:pt x="3596" y="4439"/>
                    </a:cubicBezTo>
                    <a:lnTo>
                      <a:pt x="3596" y="4201"/>
                    </a:lnTo>
                    <a:close/>
                    <a:moveTo>
                      <a:pt x="9955" y="2129"/>
                    </a:moveTo>
                    <a:cubicBezTo>
                      <a:pt x="10050" y="2129"/>
                      <a:pt x="10145" y="2225"/>
                      <a:pt x="10145" y="2296"/>
                    </a:cubicBezTo>
                    <a:lnTo>
                      <a:pt x="10145" y="4011"/>
                    </a:lnTo>
                    <a:cubicBezTo>
                      <a:pt x="10145" y="4082"/>
                      <a:pt x="10050" y="4177"/>
                      <a:pt x="9955" y="4177"/>
                    </a:cubicBezTo>
                    <a:lnTo>
                      <a:pt x="8288" y="4177"/>
                    </a:lnTo>
                    <a:cubicBezTo>
                      <a:pt x="8169" y="4177"/>
                      <a:pt x="8050" y="4201"/>
                      <a:pt x="7978" y="4296"/>
                    </a:cubicBezTo>
                    <a:lnTo>
                      <a:pt x="7073" y="5082"/>
                    </a:lnTo>
                    <a:lnTo>
                      <a:pt x="7073" y="4439"/>
                    </a:lnTo>
                    <a:cubicBezTo>
                      <a:pt x="7073" y="4296"/>
                      <a:pt x="6954" y="4177"/>
                      <a:pt x="6811" y="4177"/>
                    </a:cubicBezTo>
                    <a:lnTo>
                      <a:pt x="6597" y="4177"/>
                    </a:lnTo>
                    <a:cubicBezTo>
                      <a:pt x="6502" y="4177"/>
                      <a:pt x="6430" y="4082"/>
                      <a:pt x="6430" y="4011"/>
                    </a:cubicBezTo>
                    <a:lnTo>
                      <a:pt x="6430" y="2296"/>
                    </a:lnTo>
                    <a:cubicBezTo>
                      <a:pt x="6430" y="2225"/>
                      <a:pt x="6502" y="2129"/>
                      <a:pt x="6597" y="2129"/>
                    </a:cubicBezTo>
                    <a:close/>
                    <a:moveTo>
                      <a:pt x="2048" y="1296"/>
                    </a:moveTo>
                    <a:cubicBezTo>
                      <a:pt x="1929" y="1486"/>
                      <a:pt x="1858" y="1701"/>
                      <a:pt x="1858" y="1915"/>
                    </a:cubicBezTo>
                    <a:lnTo>
                      <a:pt x="1858" y="2034"/>
                    </a:lnTo>
                    <a:cubicBezTo>
                      <a:pt x="1810" y="2129"/>
                      <a:pt x="1786" y="2225"/>
                      <a:pt x="1786" y="2344"/>
                    </a:cubicBezTo>
                    <a:cubicBezTo>
                      <a:pt x="1786" y="2629"/>
                      <a:pt x="2025" y="2868"/>
                      <a:pt x="2310" y="2868"/>
                    </a:cubicBezTo>
                    <a:cubicBezTo>
                      <a:pt x="2406" y="3439"/>
                      <a:pt x="2787" y="3915"/>
                      <a:pt x="3287" y="4082"/>
                    </a:cubicBezTo>
                    <a:lnTo>
                      <a:pt x="3287" y="4249"/>
                    </a:lnTo>
                    <a:cubicBezTo>
                      <a:pt x="2668" y="4439"/>
                      <a:pt x="2263" y="5011"/>
                      <a:pt x="2263" y="5702"/>
                    </a:cubicBezTo>
                    <a:lnTo>
                      <a:pt x="2263" y="5916"/>
                    </a:lnTo>
                    <a:lnTo>
                      <a:pt x="1501" y="5916"/>
                    </a:lnTo>
                    <a:lnTo>
                      <a:pt x="1501" y="1296"/>
                    </a:lnTo>
                    <a:close/>
                    <a:moveTo>
                      <a:pt x="4287" y="4558"/>
                    </a:moveTo>
                    <a:cubicBezTo>
                      <a:pt x="4716" y="4749"/>
                      <a:pt x="5049" y="5201"/>
                      <a:pt x="5049" y="5725"/>
                    </a:cubicBezTo>
                    <a:lnTo>
                      <a:pt x="5049" y="5940"/>
                    </a:lnTo>
                    <a:lnTo>
                      <a:pt x="2572" y="5940"/>
                    </a:lnTo>
                    <a:lnTo>
                      <a:pt x="2572" y="5725"/>
                    </a:lnTo>
                    <a:lnTo>
                      <a:pt x="2549" y="5725"/>
                    </a:lnTo>
                    <a:cubicBezTo>
                      <a:pt x="2549" y="5225"/>
                      <a:pt x="2882" y="4773"/>
                      <a:pt x="3334" y="4558"/>
                    </a:cubicBezTo>
                    <a:cubicBezTo>
                      <a:pt x="3382" y="4773"/>
                      <a:pt x="3573" y="4892"/>
                      <a:pt x="3811" y="4892"/>
                    </a:cubicBezTo>
                    <a:cubicBezTo>
                      <a:pt x="4001" y="4892"/>
                      <a:pt x="4192" y="4749"/>
                      <a:pt x="4287" y="4558"/>
                    </a:cubicBezTo>
                    <a:close/>
                    <a:moveTo>
                      <a:pt x="2310" y="700"/>
                    </a:moveTo>
                    <a:cubicBezTo>
                      <a:pt x="2263" y="796"/>
                      <a:pt x="2215" y="915"/>
                      <a:pt x="2191" y="986"/>
                    </a:cubicBezTo>
                    <a:lnTo>
                      <a:pt x="1548" y="986"/>
                    </a:lnTo>
                    <a:cubicBezTo>
                      <a:pt x="1358" y="986"/>
                      <a:pt x="1215" y="1153"/>
                      <a:pt x="1215" y="1320"/>
                    </a:cubicBezTo>
                    <a:lnTo>
                      <a:pt x="1215" y="5940"/>
                    </a:lnTo>
                    <a:cubicBezTo>
                      <a:pt x="1215" y="6106"/>
                      <a:pt x="1358" y="6273"/>
                      <a:pt x="1548" y="6273"/>
                    </a:cubicBezTo>
                    <a:lnTo>
                      <a:pt x="6573" y="6273"/>
                    </a:lnTo>
                    <a:cubicBezTo>
                      <a:pt x="6668" y="6273"/>
                      <a:pt x="6716" y="6202"/>
                      <a:pt x="6716" y="6106"/>
                    </a:cubicBezTo>
                    <a:cubicBezTo>
                      <a:pt x="6716" y="6035"/>
                      <a:pt x="6668" y="5963"/>
                      <a:pt x="6573" y="5963"/>
                    </a:cubicBezTo>
                    <a:lnTo>
                      <a:pt x="5359" y="5963"/>
                    </a:lnTo>
                    <a:lnTo>
                      <a:pt x="5359" y="5725"/>
                    </a:lnTo>
                    <a:cubicBezTo>
                      <a:pt x="5359" y="5035"/>
                      <a:pt x="4906" y="4487"/>
                      <a:pt x="4311" y="4273"/>
                    </a:cubicBezTo>
                    <a:lnTo>
                      <a:pt x="4311" y="4130"/>
                    </a:lnTo>
                    <a:cubicBezTo>
                      <a:pt x="4835" y="3939"/>
                      <a:pt x="5240" y="3463"/>
                      <a:pt x="5263" y="2891"/>
                    </a:cubicBezTo>
                    <a:lnTo>
                      <a:pt x="5287" y="2891"/>
                    </a:lnTo>
                    <a:cubicBezTo>
                      <a:pt x="5597" y="2891"/>
                      <a:pt x="5835" y="2653"/>
                      <a:pt x="5835" y="2367"/>
                    </a:cubicBezTo>
                    <a:cubicBezTo>
                      <a:pt x="5835" y="2248"/>
                      <a:pt x="5787" y="2153"/>
                      <a:pt x="5740" y="2058"/>
                    </a:cubicBezTo>
                    <a:lnTo>
                      <a:pt x="5740" y="1939"/>
                    </a:lnTo>
                    <a:cubicBezTo>
                      <a:pt x="5740" y="1701"/>
                      <a:pt x="5668" y="1510"/>
                      <a:pt x="5549" y="1320"/>
                    </a:cubicBezTo>
                    <a:lnTo>
                      <a:pt x="8931" y="1320"/>
                    </a:lnTo>
                    <a:lnTo>
                      <a:pt x="8931" y="1820"/>
                    </a:lnTo>
                    <a:lnTo>
                      <a:pt x="6621" y="1820"/>
                    </a:lnTo>
                    <a:cubicBezTo>
                      <a:pt x="6359" y="1820"/>
                      <a:pt x="6144" y="2034"/>
                      <a:pt x="6144" y="2296"/>
                    </a:cubicBezTo>
                    <a:lnTo>
                      <a:pt x="6144" y="4011"/>
                    </a:lnTo>
                    <a:cubicBezTo>
                      <a:pt x="6144" y="4273"/>
                      <a:pt x="6359" y="4487"/>
                      <a:pt x="6621" y="4487"/>
                    </a:cubicBezTo>
                    <a:lnTo>
                      <a:pt x="6811" y="4487"/>
                    </a:lnTo>
                    <a:lnTo>
                      <a:pt x="6811" y="5154"/>
                    </a:lnTo>
                    <a:cubicBezTo>
                      <a:pt x="6811" y="5249"/>
                      <a:pt x="6859" y="5368"/>
                      <a:pt x="6954" y="5392"/>
                    </a:cubicBezTo>
                    <a:cubicBezTo>
                      <a:pt x="6978" y="5440"/>
                      <a:pt x="7026" y="5440"/>
                      <a:pt x="7073" y="5440"/>
                    </a:cubicBezTo>
                    <a:cubicBezTo>
                      <a:pt x="7145" y="5440"/>
                      <a:pt x="7192" y="5392"/>
                      <a:pt x="7264" y="5368"/>
                    </a:cubicBezTo>
                    <a:lnTo>
                      <a:pt x="8240" y="4535"/>
                    </a:lnTo>
                    <a:cubicBezTo>
                      <a:pt x="8264" y="4511"/>
                      <a:pt x="8335" y="4487"/>
                      <a:pt x="8359" y="4487"/>
                    </a:cubicBezTo>
                    <a:lnTo>
                      <a:pt x="8955" y="4487"/>
                    </a:lnTo>
                    <a:lnTo>
                      <a:pt x="8955" y="5940"/>
                    </a:lnTo>
                    <a:lnTo>
                      <a:pt x="7264" y="5940"/>
                    </a:lnTo>
                    <a:cubicBezTo>
                      <a:pt x="7169" y="5940"/>
                      <a:pt x="7097" y="5987"/>
                      <a:pt x="7097" y="6083"/>
                    </a:cubicBezTo>
                    <a:cubicBezTo>
                      <a:pt x="7097" y="6178"/>
                      <a:pt x="7169" y="6225"/>
                      <a:pt x="7264" y="6225"/>
                    </a:cubicBezTo>
                    <a:lnTo>
                      <a:pt x="8883" y="6225"/>
                    </a:lnTo>
                    <a:cubicBezTo>
                      <a:pt x="9074" y="6225"/>
                      <a:pt x="9217" y="6083"/>
                      <a:pt x="9217" y="5916"/>
                    </a:cubicBezTo>
                    <a:lnTo>
                      <a:pt x="9217" y="4439"/>
                    </a:lnTo>
                    <a:lnTo>
                      <a:pt x="9574" y="4439"/>
                    </a:lnTo>
                    <a:lnTo>
                      <a:pt x="9574" y="6273"/>
                    </a:lnTo>
                    <a:cubicBezTo>
                      <a:pt x="9574" y="6416"/>
                      <a:pt x="9455" y="6535"/>
                      <a:pt x="9312" y="6535"/>
                    </a:cubicBezTo>
                    <a:lnTo>
                      <a:pt x="1143" y="6535"/>
                    </a:lnTo>
                    <a:cubicBezTo>
                      <a:pt x="1001" y="6535"/>
                      <a:pt x="881" y="6416"/>
                      <a:pt x="881" y="6273"/>
                    </a:cubicBezTo>
                    <a:lnTo>
                      <a:pt x="858" y="962"/>
                    </a:lnTo>
                    <a:cubicBezTo>
                      <a:pt x="858" y="820"/>
                      <a:pt x="977" y="700"/>
                      <a:pt x="1120" y="700"/>
                    </a:cubicBezTo>
                    <a:close/>
                    <a:moveTo>
                      <a:pt x="6144" y="6892"/>
                    </a:moveTo>
                    <a:lnTo>
                      <a:pt x="6144" y="6987"/>
                    </a:lnTo>
                    <a:cubicBezTo>
                      <a:pt x="6144" y="7130"/>
                      <a:pt x="6025" y="7249"/>
                      <a:pt x="5883" y="7249"/>
                    </a:cubicBezTo>
                    <a:lnTo>
                      <a:pt x="4454" y="7249"/>
                    </a:lnTo>
                    <a:cubicBezTo>
                      <a:pt x="4311" y="7249"/>
                      <a:pt x="4192" y="7130"/>
                      <a:pt x="4192" y="6987"/>
                    </a:cubicBezTo>
                    <a:lnTo>
                      <a:pt x="4192" y="6892"/>
                    </a:lnTo>
                    <a:close/>
                    <a:moveTo>
                      <a:pt x="10145" y="6868"/>
                    </a:moveTo>
                    <a:lnTo>
                      <a:pt x="10145" y="7464"/>
                    </a:lnTo>
                    <a:cubicBezTo>
                      <a:pt x="10145" y="7654"/>
                      <a:pt x="9955" y="7845"/>
                      <a:pt x="9764" y="7845"/>
                    </a:cubicBezTo>
                    <a:lnTo>
                      <a:pt x="643" y="7845"/>
                    </a:lnTo>
                    <a:cubicBezTo>
                      <a:pt x="429" y="7845"/>
                      <a:pt x="262" y="7654"/>
                      <a:pt x="262" y="7464"/>
                    </a:cubicBezTo>
                    <a:lnTo>
                      <a:pt x="262" y="6868"/>
                    </a:lnTo>
                    <a:lnTo>
                      <a:pt x="3906" y="6868"/>
                    </a:lnTo>
                    <a:lnTo>
                      <a:pt x="3906" y="6940"/>
                    </a:lnTo>
                    <a:cubicBezTo>
                      <a:pt x="3906" y="7249"/>
                      <a:pt x="4168" y="7511"/>
                      <a:pt x="4477" y="7511"/>
                    </a:cubicBezTo>
                    <a:lnTo>
                      <a:pt x="5906" y="7511"/>
                    </a:lnTo>
                    <a:cubicBezTo>
                      <a:pt x="6216" y="7511"/>
                      <a:pt x="6478" y="7273"/>
                      <a:pt x="6478" y="6940"/>
                    </a:cubicBezTo>
                    <a:lnTo>
                      <a:pt x="6478" y="6868"/>
                    </a:lnTo>
                    <a:close/>
                    <a:moveTo>
                      <a:pt x="5124" y="1"/>
                    </a:moveTo>
                    <a:cubicBezTo>
                      <a:pt x="5098" y="1"/>
                      <a:pt x="5073" y="4"/>
                      <a:pt x="5049" y="10"/>
                    </a:cubicBezTo>
                    <a:cubicBezTo>
                      <a:pt x="5025" y="10"/>
                      <a:pt x="4954" y="34"/>
                      <a:pt x="4882" y="34"/>
                    </a:cubicBezTo>
                    <a:cubicBezTo>
                      <a:pt x="4573" y="105"/>
                      <a:pt x="4287" y="129"/>
                      <a:pt x="3977" y="129"/>
                    </a:cubicBezTo>
                    <a:lnTo>
                      <a:pt x="3739" y="129"/>
                    </a:lnTo>
                    <a:cubicBezTo>
                      <a:pt x="3406" y="153"/>
                      <a:pt x="3025" y="200"/>
                      <a:pt x="2668" y="367"/>
                    </a:cubicBezTo>
                    <a:lnTo>
                      <a:pt x="1143" y="367"/>
                    </a:lnTo>
                    <a:cubicBezTo>
                      <a:pt x="810" y="367"/>
                      <a:pt x="596" y="629"/>
                      <a:pt x="596" y="939"/>
                    </a:cubicBezTo>
                    <a:lnTo>
                      <a:pt x="596" y="6297"/>
                    </a:lnTo>
                    <a:cubicBezTo>
                      <a:pt x="596" y="6392"/>
                      <a:pt x="620" y="6464"/>
                      <a:pt x="643" y="6559"/>
                    </a:cubicBezTo>
                    <a:lnTo>
                      <a:pt x="262" y="6559"/>
                    </a:lnTo>
                    <a:cubicBezTo>
                      <a:pt x="96" y="6559"/>
                      <a:pt x="0" y="6678"/>
                      <a:pt x="0" y="6821"/>
                    </a:cubicBezTo>
                    <a:lnTo>
                      <a:pt x="0" y="7464"/>
                    </a:lnTo>
                    <a:cubicBezTo>
                      <a:pt x="0" y="7845"/>
                      <a:pt x="310" y="8178"/>
                      <a:pt x="691" y="8178"/>
                    </a:cubicBezTo>
                    <a:lnTo>
                      <a:pt x="9812" y="8178"/>
                    </a:lnTo>
                    <a:cubicBezTo>
                      <a:pt x="10193" y="8178"/>
                      <a:pt x="10526" y="7845"/>
                      <a:pt x="10526" y="7464"/>
                    </a:cubicBezTo>
                    <a:lnTo>
                      <a:pt x="10526" y="6821"/>
                    </a:lnTo>
                    <a:cubicBezTo>
                      <a:pt x="10431" y="6702"/>
                      <a:pt x="10312" y="6559"/>
                      <a:pt x="10169" y="6559"/>
                    </a:cubicBezTo>
                    <a:lnTo>
                      <a:pt x="9788" y="6559"/>
                    </a:lnTo>
                    <a:cubicBezTo>
                      <a:pt x="9812" y="6464"/>
                      <a:pt x="9836" y="6392"/>
                      <a:pt x="9836" y="6297"/>
                    </a:cubicBezTo>
                    <a:lnTo>
                      <a:pt x="9836" y="4487"/>
                    </a:lnTo>
                    <a:lnTo>
                      <a:pt x="9931" y="4487"/>
                    </a:lnTo>
                    <a:cubicBezTo>
                      <a:pt x="10193" y="4487"/>
                      <a:pt x="10407" y="4273"/>
                      <a:pt x="10407" y="4011"/>
                    </a:cubicBezTo>
                    <a:lnTo>
                      <a:pt x="10407" y="2296"/>
                    </a:lnTo>
                    <a:cubicBezTo>
                      <a:pt x="10407" y="2034"/>
                      <a:pt x="10193" y="1820"/>
                      <a:pt x="9931" y="1820"/>
                    </a:cubicBezTo>
                    <a:lnTo>
                      <a:pt x="9836" y="1820"/>
                    </a:lnTo>
                    <a:lnTo>
                      <a:pt x="9836" y="962"/>
                    </a:lnTo>
                    <a:cubicBezTo>
                      <a:pt x="9836" y="629"/>
                      <a:pt x="9574" y="391"/>
                      <a:pt x="9288" y="391"/>
                    </a:cubicBezTo>
                    <a:lnTo>
                      <a:pt x="5502" y="391"/>
                    </a:lnTo>
                    <a:lnTo>
                      <a:pt x="5502" y="343"/>
                    </a:lnTo>
                    <a:cubicBezTo>
                      <a:pt x="5478" y="248"/>
                      <a:pt x="5406" y="129"/>
                      <a:pt x="5359" y="81"/>
                    </a:cubicBezTo>
                    <a:cubicBezTo>
                      <a:pt x="5287" y="28"/>
                      <a:pt x="5202" y="1"/>
                      <a:pt x="51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4"/>
              <p:cNvSpPr/>
              <p:nvPr/>
            </p:nvSpPr>
            <p:spPr>
              <a:xfrm>
                <a:off x="3325966" y="3746564"/>
                <a:ext cx="95578" cy="10011"/>
              </a:xfrm>
              <a:custGeom>
                <a:rect b="b" l="l" r="r" t="t"/>
                <a:pathLst>
                  <a:path extrusionOk="0" h="287" w="2740">
                    <a:moveTo>
                      <a:pt x="143" y="1"/>
                    </a:moveTo>
                    <a:cubicBezTo>
                      <a:pt x="48" y="1"/>
                      <a:pt x="1" y="48"/>
                      <a:pt x="1" y="144"/>
                    </a:cubicBezTo>
                    <a:cubicBezTo>
                      <a:pt x="1" y="191"/>
                      <a:pt x="48" y="287"/>
                      <a:pt x="143" y="287"/>
                    </a:cubicBezTo>
                    <a:lnTo>
                      <a:pt x="2573" y="287"/>
                    </a:lnTo>
                    <a:cubicBezTo>
                      <a:pt x="2668" y="287"/>
                      <a:pt x="2739" y="239"/>
                      <a:pt x="2739" y="144"/>
                    </a:cubicBezTo>
                    <a:cubicBezTo>
                      <a:pt x="2739" y="48"/>
                      <a:pt x="2668" y="1"/>
                      <a:pt x="257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4"/>
              <p:cNvSpPr/>
              <p:nvPr/>
            </p:nvSpPr>
            <p:spPr>
              <a:xfrm>
                <a:off x="3396568" y="3765680"/>
                <a:ext cx="24976" cy="10848"/>
              </a:xfrm>
              <a:custGeom>
                <a:rect b="b" l="l" r="r" t="t"/>
                <a:pathLst>
                  <a:path extrusionOk="0" h="311" w="716">
                    <a:moveTo>
                      <a:pt x="144" y="0"/>
                    </a:moveTo>
                    <a:cubicBezTo>
                      <a:pt x="48" y="0"/>
                      <a:pt x="1" y="72"/>
                      <a:pt x="1" y="167"/>
                    </a:cubicBezTo>
                    <a:cubicBezTo>
                      <a:pt x="1" y="239"/>
                      <a:pt x="48" y="310"/>
                      <a:pt x="144" y="310"/>
                    </a:cubicBezTo>
                    <a:lnTo>
                      <a:pt x="549" y="310"/>
                    </a:lnTo>
                    <a:cubicBezTo>
                      <a:pt x="644" y="310"/>
                      <a:pt x="715" y="239"/>
                      <a:pt x="715" y="167"/>
                    </a:cubicBezTo>
                    <a:cubicBezTo>
                      <a:pt x="715" y="72"/>
                      <a:pt x="644" y="0"/>
                      <a:pt x="5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4"/>
              <p:cNvSpPr/>
              <p:nvPr/>
            </p:nvSpPr>
            <p:spPr>
              <a:xfrm>
                <a:off x="3325966" y="3765680"/>
                <a:ext cx="56510" cy="10848"/>
              </a:xfrm>
              <a:custGeom>
                <a:rect b="b" l="l" r="r" t="t"/>
                <a:pathLst>
                  <a:path extrusionOk="0" h="311" w="1620">
                    <a:moveTo>
                      <a:pt x="143" y="0"/>
                    </a:moveTo>
                    <a:cubicBezTo>
                      <a:pt x="48" y="0"/>
                      <a:pt x="1" y="72"/>
                      <a:pt x="1" y="167"/>
                    </a:cubicBezTo>
                    <a:cubicBezTo>
                      <a:pt x="1" y="239"/>
                      <a:pt x="48" y="310"/>
                      <a:pt x="143" y="310"/>
                    </a:cubicBezTo>
                    <a:lnTo>
                      <a:pt x="1477" y="310"/>
                    </a:lnTo>
                    <a:cubicBezTo>
                      <a:pt x="1572" y="310"/>
                      <a:pt x="1620" y="239"/>
                      <a:pt x="1620" y="167"/>
                    </a:cubicBezTo>
                    <a:cubicBezTo>
                      <a:pt x="1620" y="72"/>
                      <a:pt x="1572" y="0"/>
                      <a:pt x="14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4"/>
              <p:cNvSpPr/>
              <p:nvPr/>
            </p:nvSpPr>
            <p:spPr>
              <a:xfrm>
                <a:off x="3325966" y="3785633"/>
                <a:ext cx="95578" cy="10814"/>
              </a:xfrm>
              <a:custGeom>
                <a:rect b="b" l="l" r="r" t="t"/>
                <a:pathLst>
                  <a:path extrusionOk="0" h="310" w="2740">
                    <a:moveTo>
                      <a:pt x="143" y="0"/>
                    </a:moveTo>
                    <a:cubicBezTo>
                      <a:pt x="48" y="0"/>
                      <a:pt x="1" y="71"/>
                      <a:pt x="1" y="143"/>
                    </a:cubicBezTo>
                    <a:cubicBezTo>
                      <a:pt x="1" y="238"/>
                      <a:pt x="48" y="310"/>
                      <a:pt x="143" y="310"/>
                    </a:cubicBezTo>
                    <a:lnTo>
                      <a:pt x="2573" y="310"/>
                    </a:lnTo>
                    <a:cubicBezTo>
                      <a:pt x="2668" y="310"/>
                      <a:pt x="2739" y="238"/>
                      <a:pt x="2739" y="143"/>
                    </a:cubicBezTo>
                    <a:cubicBezTo>
                      <a:pt x="2739" y="71"/>
                      <a:pt x="2668" y="0"/>
                      <a:pt x="25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4"/>
              <p:cNvSpPr/>
              <p:nvPr/>
            </p:nvSpPr>
            <p:spPr>
              <a:xfrm>
                <a:off x="3082556" y="3580419"/>
                <a:ext cx="145425" cy="75625"/>
              </a:xfrm>
              <a:custGeom>
                <a:rect b="b" l="l" r="r" t="t"/>
                <a:pathLst>
                  <a:path extrusionOk="0" h="2168" w="4169">
                    <a:moveTo>
                      <a:pt x="453" y="1"/>
                    </a:moveTo>
                    <a:cubicBezTo>
                      <a:pt x="215" y="1"/>
                      <a:pt x="25" y="168"/>
                      <a:pt x="25" y="406"/>
                    </a:cubicBezTo>
                    <a:lnTo>
                      <a:pt x="25" y="977"/>
                    </a:lnTo>
                    <a:cubicBezTo>
                      <a:pt x="1" y="1215"/>
                      <a:pt x="215" y="1382"/>
                      <a:pt x="453" y="1382"/>
                    </a:cubicBezTo>
                    <a:lnTo>
                      <a:pt x="953" y="1382"/>
                    </a:lnTo>
                    <a:cubicBezTo>
                      <a:pt x="1049" y="1382"/>
                      <a:pt x="1096" y="1334"/>
                      <a:pt x="1096" y="1239"/>
                    </a:cubicBezTo>
                    <a:cubicBezTo>
                      <a:pt x="1096" y="1144"/>
                      <a:pt x="1049" y="1096"/>
                      <a:pt x="953" y="1096"/>
                    </a:cubicBezTo>
                    <a:lnTo>
                      <a:pt x="453" y="1096"/>
                    </a:lnTo>
                    <a:cubicBezTo>
                      <a:pt x="382" y="1096"/>
                      <a:pt x="334" y="1025"/>
                      <a:pt x="334" y="977"/>
                    </a:cubicBezTo>
                    <a:lnTo>
                      <a:pt x="334" y="406"/>
                    </a:lnTo>
                    <a:cubicBezTo>
                      <a:pt x="334" y="358"/>
                      <a:pt x="382" y="287"/>
                      <a:pt x="453" y="287"/>
                    </a:cubicBezTo>
                    <a:lnTo>
                      <a:pt x="3764" y="287"/>
                    </a:lnTo>
                    <a:cubicBezTo>
                      <a:pt x="3811" y="287"/>
                      <a:pt x="3883" y="358"/>
                      <a:pt x="3883" y="406"/>
                    </a:cubicBezTo>
                    <a:lnTo>
                      <a:pt x="3883" y="977"/>
                    </a:lnTo>
                    <a:cubicBezTo>
                      <a:pt x="3883" y="1025"/>
                      <a:pt x="3811" y="1096"/>
                      <a:pt x="3764" y="1096"/>
                    </a:cubicBezTo>
                    <a:lnTo>
                      <a:pt x="3573" y="1096"/>
                    </a:lnTo>
                    <a:cubicBezTo>
                      <a:pt x="3454" y="1096"/>
                      <a:pt x="3335" y="1215"/>
                      <a:pt x="3335" y="1334"/>
                    </a:cubicBezTo>
                    <a:lnTo>
                      <a:pt x="3335" y="1787"/>
                    </a:lnTo>
                    <a:lnTo>
                      <a:pt x="2644" y="1215"/>
                    </a:lnTo>
                    <a:cubicBezTo>
                      <a:pt x="2549" y="1144"/>
                      <a:pt x="2478" y="1096"/>
                      <a:pt x="2359" y="1096"/>
                    </a:cubicBezTo>
                    <a:lnTo>
                      <a:pt x="1644" y="1096"/>
                    </a:lnTo>
                    <a:cubicBezTo>
                      <a:pt x="1549" y="1096"/>
                      <a:pt x="1501" y="1144"/>
                      <a:pt x="1501" y="1239"/>
                    </a:cubicBezTo>
                    <a:cubicBezTo>
                      <a:pt x="1501" y="1334"/>
                      <a:pt x="1549" y="1382"/>
                      <a:pt x="1644" y="1382"/>
                    </a:cubicBezTo>
                    <a:lnTo>
                      <a:pt x="2359" y="1382"/>
                    </a:lnTo>
                    <a:cubicBezTo>
                      <a:pt x="2382" y="1382"/>
                      <a:pt x="2406" y="1382"/>
                      <a:pt x="2454" y="1430"/>
                    </a:cubicBezTo>
                    <a:lnTo>
                      <a:pt x="3240" y="2097"/>
                    </a:lnTo>
                    <a:cubicBezTo>
                      <a:pt x="3311" y="2144"/>
                      <a:pt x="3335" y="2168"/>
                      <a:pt x="3383" y="2168"/>
                    </a:cubicBezTo>
                    <a:cubicBezTo>
                      <a:pt x="3430" y="2168"/>
                      <a:pt x="3454" y="2168"/>
                      <a:pt x="3478" y="2144"/>
                    </a:cubicBezTo>
                    <a:cubicBezTo>
                      <a:pt x="3573" y="2097"/>
                      <a:pt x="3645" y="2025"/>
                      <a:pt x="3645" y="1930"/>
                    </a:cubicBezTo>
                    <a:lnTo>
                      <a:pt x="3645" y="1382"/>
                    </a:lnTo>
                    <a:lnTo>
                      <a:pt x="3740" y="1382"/>
                    </a:lnTo>
                    <a:cubicBezTo>
                      <a:pt x="3978" y="1382"/>
                      <a:pt x="4168" y="1215"/>
                      <a:pt x="4168" y="977"/>
                    </a:cubicBezTo>
                    <a:lnTo>
                      <a:pt x="4168" y="406"/>
                    </a:lnTo>
                    <a:cubicBezTo>
                      <a:pt x="4168" y="168"/>
                      <a:pt x="3978" y="1"/>
                      <a:pt x="37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7" name="Google Shape;2477;p74"/>
          <p:cNvGrpSpPr/>
          <p:nvPr/>
        </p:nvGrpSpPr>
        <p:grpSpPr>
          <a:xfrm>
            <a:off x="2324279" y="3398298"/>
            <a:ext cx="521100" cy="520800"/>
            <a:chOff x="2324928" y="3394207"/>
            <a:chExt cx="521100" cy="520800"/>
          </a:xfrm>
        </p:grpSpPr>
        <p:sp>
          <p:nvSpPr>
            <p:cNvPr id="2478" name="Google Shape;2478;p74"/>
            <p:cNvSpPr/>
            <p:nvPr/>
          </p:nvSpPr>
          <p:spPr>
            <a:xfrm>
              <a:off x="2324928" y="3394207"/>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9" name="Google Shape;2479;p74"/>
            <p:cNvGrpSpPr/>
            <p:nvPr/>
          </p:nvGrpSpPr>
          <p:grpSpPr>
            <a:xfrm>
              <a:off x="2424722" y="3470584"/>
              <a:ext cx="321512" cy="368045"/>
              <a:chOff x="2392266" y="3577942"/>
              <a:chExt cx="321512" cy="368045"/>
            </a:xfrm>
          </p:grpSpPr>
          <p:sp>
            <p:nvSpPr>
              <p:cNvPr id="2480" name="Google Shape;2480;p74"/>
              <p:cNvSpPr/>
              <p:nvPr/>
            </p:nvSpPr>
            <p:spPr>
              <a:xfrm>
                <a:off x="2578329" y="3577942"/>
                <a:ext cx="125472" cy="127147"/>
              </a:xfrm>
              <a:custGeom>
                <a:rect b="b" l="l" r="r" t="t"/>
                <a:pathLst>
                  <a:path extrusionOk="0" h="3645" w="3597">
                    <a:moveTo>
                      <a:pt x="1787" y="0"/>
                    </a:moveTo>
                    <a:cubicBezTo>
                      <a:pt x="1477" y="0"/>
                      <a:pt x="1191" y="48"/>
                      <a:pt x="953" y="215"/>
                    </a:cubicBezTo>
                    <a:cubicBezTo>
                      <a:pt x="858" y="239"/>
                      <a:pt x="858" y="334"/>
                      <a:pt x="882" y="405"/>
                    </a:cubicBezTo>
                    <a:cubicBezTo>
                      <a:pt x="898" y="469"/>
                      <a:pt x="945" y="490"/>
                      <a:pt x="1003" y="490"/>
                    </a:cubicBezTo>
                    <a:cubicBezTo>
                      <a:pt x="1032" y="490"/>
                      <a:pt x="1064" y="485"/>
                      <a:pt x="1096" y="477"/>
                    </a:cubicBezTo>
                    <a:cubicBezTo>
                      <a:pt x="1310" y="358"/>
                      <a:pt x="1548" y="286"/>
                      <a:pt x="1810" y="286"/>
                    </a:cubicBezTo>
                    <a:cubicBezTo>
                      <a:pt x="2644" y="286"/>
                      <a:pt x="3287" y="977"/>
                      <a:pt x="3287" y="1787"/>
                    </a:cubicBezTo>
                    <a:cubicBezTo>
                      <a:pt x="3287" y="2620"/>
                      <a:pt x="2596" y="3263"/>
                      <a:pt x="1810" y="3263"/>
                    </a:cubicBezTo>
                    <a:cubicBezTo>
                      <a:pt x="977" y="3263"/>
                      <a:pt x="310" y="2596"/>
                      <a:pt x="310" y="1787"/>
                    </a:cubicBezTo>
                    <a:cubicBezTo>
                      <a:pt x="310" y="1453"/>
                      <a:pt x="429" y="1120"/>
                      <a:pt x="620" y="882"/>
                    </a:cubicBezTo>
                    <a:cubicBezTo>
                      <a:pt x="667" y="834"/>
                      <a:pt x="644" y="715"/>
                      <a:pt x="572" y="691"/>
                    </a:cubicBezTo>
                    <a:cubicBezTo>
                      <a:pt x="552" y="661"/>
                      <a:pt x="520" y="648"/>
                      <a:pt x="487" y="648"/>
                    </a:cubicBezTo>
                    <a:cubicBezTo>
                      <a:pt x="441" y="648"/>
                      <a:pt x="395" y="673"/>
                      <a:pt x="382" y="715"/>
                    </a:cubicBezTo>
                    <a:cubicBezTo>
                      <a:pt x="143" y="1048"/>
                      <a:pt x="24" y="1405"/>
                      <a:pt x="24" y="1810"/>
                    </a:cubicBezTo>
                    <a:cubicBezTo>
                      <a:pt x="1" y="2834"/>
                      <a:pt x="786" y="3644"/>
                      <a:pt x="1787" y="3644"/>
                    </a:cubicBezTo>
                    <a:cubicBezTo>
                      <a:pt x="2763" y="3644"/>
                      <a:pt x="3597" y="2834"/>
                      <a:pt x="3597" y="1810"/>
                    </a:cubicBezTo>
                    <a:cubicBezTo>
                      <a:pt x="3597" y="810"/>
                      <a:pt x="2787" y="0"/>
                      <a:pt x="17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4"/>
              <p:cNvSpPr/>
              <p:nvPr/>
            </p:nvSpPr>
            <p:spPr>
              <a:xfrm>
                <a:off x="2606584" y="3610348"/>
                <a:ext cx="68126" cy="63975"/>
              </a:xfrm>
              <a:custGeom>
                <a:rect b="b" l="l" r="r" t="t"/>
                <a:pathLst>
                  <a:path extrusionOk="0" h="1834" w="1953">
                    <a:moveTo>
                      <a:pt x="1429" y="286"/>
                    </a:moveTo>
                    <a:cubicBezTo>
                      <a:pt x="1477" y="286"/>
                      <a:pt x="1524" y="286"/>
                      <a:pt x="1548" y="334"/>
                    </a:cubicBezTo>
                    <a:cubicBezTo>
                      <a:pt x="1620" y="381"/>
                      <a:pt x="1620" y="476"/>
                      <a:pt x="1548" y="524"/>
                    </a:cubicBezTo>
                    <a:lnTo>
                      <a:pt x="1310" y="810"/>
                    </a:lnTo>
                    <a:cubicBezTo>
                      <a:pt x="1262" y="858"/>
                      <a:pt x="1262" y="953"/>
                      <a:pt x="1310" y="1000"/>
                    </a:cubicBezTo>
                    <a:lnTo>
                      <a:pt x="1548" y="1286"/>
                    </a:lnTo>
                    <a:cubicBezTo>
                      <a:pt x="1620" y="1334"/>
                      <a:pt x="1620" y="1429"/>
                      <a:pt x="1548" y="1477"/>
                    </a:cubicBezTo>
                    <a:cubicBezTo>
                      <a:pt x="1524" y="1524"/>
                      <a:pt x="1501" y="1524"/>
                      <a:pt x="1429" y="1524"/>
                    </a:cubicBezTo>
                    <a:cubicBezTo>
                      <a:pt x="1405" y="1524"/>
                      <a:pt x="1358" y="1477"/>
                      <a:pt x="1310" y="1453"/>
                    </a:cubicBezTo>
                    <a:lnTo>
                      <a:pt x="1119" y="1215"/>
                    </a:lnTo>
                    <a:cubicBezTo>
                      <a:pt x="1072" y="1191"/>
                      <a:pt x="1048" y="1167"/>
                      <a:pt x="1000" y="1167"/>
                    </a:cubicBezTo>
                    <a:cubicBezTo>
                      <a:pt x="953" y="1167"/>
                      <a:pt x="905" y="1191"/>
                      <a:pt x="881" y="1215"/>
                    </a:cubicBezTo>
                    <a:lnTo>
                      <a:pt x="667" y="1453"/>
                    </a:lnTo>
                    <a:cubicBezTo>
                      <a:pt x="643" y="1477"/>
                      <a:pt x="596" y="1524"/>
                      <a:pt x="548" y="1524"/>
                    </a:cubicBezTo>
                    <a:cubicBezTo>
                      <a:pt x="524" y="1524"/>
                      <a:pt x="453" y="1477"/>
                      <a:pt x="429" y="1477"/>
                    </a:cubicBezTo>
                    <a:cubicBezTo>
                      <a:pt x="381" y="1429"/>
                      <a:pt x="381" y="1334"/>
                      <a:pt x="429" y="1286"/>
                    </a:cubicBezTo>
                    <a:lnTo>
                      <a:pt x="667" y="1000"/>
                    </a:lnTo>
                    <a:cubicBezTo>
                      <a:pt x="738" y="953"/>
                      <a:pt x="738" y="858"/>
                      <a:pt x="667" y="810"/>
                    </a:cubicBezTo>
                    <a:lnTo>
                      <a:pt x="429" y="524"/>
                    </a:lnTo>
                    <a:cubicBezTo>
                      <a:pt x="381" y="476"/>
                      <a:pt x="381" y="381"/>
                      <a:pt x="429" y="334"/>
                    </a:cubicBezTo>
                    <a:cubicBezTo>
                      <a:pt x="453" y="286"/>
                      <a:pt x="500" y="286"/>
                      <a:pt x="548" y="286"/>
                    </a:cubicBezTo>
                    <a:cubicBezTo>
                      <a:pt x="572" y="286"/>
                      <a:pt x="643" y="334"/>
                      <a:pt x="667" y="357"/>
                    </a:cubicBezTo>
                    <a:lnTo>
                      <a:pt x="881" y="596"/>
                    </a:lnTo>
                    <a:cubicBezTo>
                      <a:pt x="905" y="619"/>
                      <a:pt x="929" y="643"/>
                      <a:pt x="1000" y="643"/>
                    </a:cubicBezTo>
                    <a:cubicBezTo>
                      <a:pt x="1024" y="643"/>
                      <a:pt x="1072" y="619"/>
                      <a:pt x="1119" y="596"/>
                    </a:cubicBezTo>
                    <a:lnTo>
                      <a:pt x="1310" y="357"/>
                    </a:lnTo>
                    <a:cubicBezTo>
                      <a:pt x="1358" y="334"/>
                      <a:pt x="1381" y="286"/>
                      <a:pt x="1429" y="286"/>
                    </a:cubicBezTo>
                    <a:close/>
                    <a:moveTo>
                      <a:pt x="524" y="0"/>
                    </a:moveTo>
                    <a:cubicBezTo>
                      <a:pt x="405" y="0"/>
                      <a:pt x="286" y="24"/>
                      <a:pt x="191" y="119"/>
                    </a:cubicBezTo>
                    <a:cubicBezTo>
                      <a:pt x="0" y="286"/>
                      <a:pt x="0" y="596"/>
                      <a:pt x="167" y="762"/>
                    </a:cubicBezTo>
                    <a:lnTo>
                      <a:pt x="310" y="929"/>
                    </a:lnTo>
                    <a:lnTo>
                      <a:pt x="167" y="1072"/>
                    </a:lnTo>
                    <a:cubicBezTo>
                      <a:pt x="24" y="1239"/>
                      <a:pt x="48" y="1548"/>
                      <a:pt x="215" y="1715"/>
                    </a:cubicBezTo>
                    <a:cubicBezTo>
                      <a:pt x="310" y="1810"/>
                      <a:pt x="429" y="1834"/>
                      <a:pt x="548" y="1834"/>
                    </a:cubicBezTo>
                    <a:cubicBezTo>
                      <a:pt x="667" y="1834"/>
                      <a:pt x="786" y="1786"/>
                      <a:pt x="881" y="1691"/>
                    </a:cubicBezTo>
                    <a:lnTo>
                      <a:pt x="1000" y="1572"/>
                    </a:lnTo>
                    <a:lnTo>
                      <a:pt x="1119" y="1691"/>
                    </a:lnTo>
                    <a:cubicBezTo>
                      <a:pt x="1215" y="1786"/>
                      <a:pt x="1334" y="1834"/>
                      <a:pt x="1453" y="1834"/>
                    </a:cubicBezTo>
                    <a:cubicBezTo>
                      <a:pt x="1572" y="1834"/>
                      <a:pt x="1691" y="1786"/>
                      <a:pt x="1762" y="1715"/>
                    </a:cubicBezTo>
                    <a:cubicBezTo>
                      <a:pt x="1953" y="1548"/>
                      <a:pt x="1953" y="1239"/>
                      <a:pt x="1810" y="1072"/>
                    </a:cubicBezTo>
                    <a:lnTo>
                      <a:pt x="1620" y="929"/>
                    </a:lnTo>
                    <a:lnTo>
                      <a:pt x="1762" y="762"/>
                    </a:lnTo>
                    <a:cubicBezTo>
                      <a:pt x="1953" y="596"/>
                      <a:pt x="1953" y="286"/>
                      <a:pt x="1739" y="119"/>
                    </a:cubicBezTo>
                    <a:cubicBezTo>
                      <a:pt x="1643" y="24"/>
                      <a:pt x="1524" y="0"/>
                      <a:pt x="1405" y="0"/>
                    </a:cubicBezTo>
                    <a:cubicBezTo>
                      <a:pt x="1286" y="0"/>
                      <a:pt x="1167" y="48"/>
                      <a:pt x="1072" y="143"/>
                    </a:cubicBezTo>
                    <a:lnTo>
                      <a:pt x="953" y="262"/>
                    </a:lnTo>
                    <a:lnTo>
                      <a:pt x="834" y="143"/>
                    </a:lnTo>
                    <a:cubicBezTo>
                      <a:pt x="762" y="48"/>
                      <a:pt x="643" y="0"/>
                      <a:pt x="5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4"/>
              <p:cNvSpPr/>
              <p:nvPr/>
            </p:nvSpPr>
            <p:spPr>
              <a:xfrm>
                <a:off x="2567516" y="3718309"/>
                <a:ext cx="146262" cy="227678"/>
              </a:xfrm>
              <a:custGeom>
                <a:rect b="b" l="l" r="r" t="t"/>
                <a:pathLst>
                  <a:path extrusionOk="0" h="6527" w="4193">
                    <a:moveTo>
                      <a:pt x="2120" y="287"/>
                    </a:moveTo>
                    <a:cubicBezTo>
                      <a:pt x="3049" y="287"/>
                      <a:pt x="3764" y="1001"/>
                      <a:pt x="3787" y="1930"/>
                    </a:cubicBezTo>
                    <a:cubicBezTo>
                      <a:pt x="3764" y="1930"/>
                      <a:pt x="3692" y="1906"/>
                      <a:pt x="3668" y="1906"/>
                    </a:cubicBezTo>
                    <a:lnTo>
                      <a:pt x="3645" y="1906"/>
                    </a:lnTo>
                    <a:lnTo>
                      <a:pt x="3645" y="1811"/>
                    </a:lnTo>
                    <a:cubicBezTo>
                      <a:pt x="3597" y="1716"/>
                      <a:pt x="3549" y="1597"/>
                      <a:pt x="3430" y="1573"/>
                    </a:cubicBezTo>
                    <a:cubicBezTo>
                      <a:pt x="3409" y="1566"/>
                      <a:pt x="3388" y="1563"/>
                      <a:pt x="3367" y="1563"/>
                    </a:cubicBezTo>
                    <a:cubicBezTo>
                      <a:pt x="3317" y="1563"/>
                      <a:pt x="3266" y="1580"/>
                      <a:pt x="3216" y="1597"/>
                    </a:cubicBezTo>
                    <a:cubicBezTo>
                      <a:pt x="3121" y="1668"/>
                      <a:pt x="3073" y="1692"/>
                      <a:pt x="2978" y="1716"/>
                    </a:cubicBezTo>
                    <a:cubicBezTo>
                      <a:pt x="2859" y="1763"/>
                      <a:pt x="2716" y="1787"/>
                      <a:pt x="2573" y="1787"/>
                    </a:cubicBezTo>
                    <a:cubicBezTo>
                      <a:pt x="2406" y="1799"/>
                      <a:pt x="2239" y="1805"/>
                      <a:pt x="2079" y="1805"/>
                    </a:cubicBezTo>
                    <a:cubicBezTo>
                      <a:pt x="1918" y="1805"/>
                      <a:pt x="1763" y="1799"/>
                      <a:pt x="1620" y="1787"/>
                    </a:cubicBezTo>
                    <a:cubicBezTo>
                      <a:pt x="1430" y="1763"/>
                      <a:pt x="1192" y="1716"/>
                      <a:pt x="1025" y="1597"/>
                    </a:cubicBezTo>
                    <a:cubicBezTo>
                      <a:pt x="977" y="1573"/>
                      <a:pt x="930" y="1573"/>
                      <a:pt x="858" y="1573"/>
                    </a:cubicBezTo>
                    <a:cubicBezTo>
                      <a:pt x="715" y="1573"/>
                      <a:pt x="620" y="1692"/>
                      <a:pt x="596" y="1811"/>
                    </a:cubicBezTo>
                    <a:lnTo>
                      <a:pt x="596" y="1906"/>
                    </a:lnTo>
                    <a:lnTo>
                      <a:pt x="572" y="1906"/>
                    </a:lnTo>
                    <a:cubicBezTo>
                      <a:pt x="501" y="1906"/>
                      <a:pt x="477" y="1906"/>
                      <a:pt x="453" y="1930"/>
                    </a:cubicBezTo>
                    <a:cubicBezTo>
                      <a:pt x="477" y="1049"/>
                      <a:pt x="1215" y="287"/>
                      <a:pt x="2120" y="287"/>
                    </a:cubicBezTo>
                    <a:close/>
                    <a:moveTo>
                      <a:pt x="572" y="2240"/>
                    </a:moveTo>
                    <a:lnTo>
                      <a:pt x="572" y="2716"/>
                    </a:lnTo>
                    <a:cubicBezTo>
                      <a:pt x="453" y="2716"/>
                      <a:pt x="334" y="2621"/>
                      <a:pt x="311" y="2502"/>
                    </a:cubicBezTo>
                    <a:cubicBezTo>
                      <a:pt x="263" y="2359"/>
                      <a:pt x="382" y="2240"/>
                      <a:pt x="549" y="2240"/>
                    </a:cubicBezTo>
                    <a:close/>
                    <a:moveTo>
                      <a:pt x="3645" y="2216"/>
                    </a:moveTo>
                    <a:cubicBezTo>
                      <a:pt x="3787" y="2240"/>
                      <a:pt x="3907" y="2359"/>
                      <a:pt x="3883" y="2502"/>
                    </a:cubicBezTo>
                    <a:cubicBezTo>
                      <a:pt x="3835" y="2621"/>
                      <a:pt x="3764" y="2716"/>
                      <a:pt x="3645" y="2716"/>
                    </a:cubicBezTo>
                    <a:lnTo>
                      <a:pt x="3597" y="2716"/>
                    </a:lnTo>
                    <a:lnTo>
                      <a:pt x="3597" y="2216"/>
                    </a:lnTo>
                    <a:close/>
                    <a:moveTo>
                      <a:pt x="3335" y="1906"/>
                    </a:moveTo>
                    <a:lnTo>
                      <a:pt x="3311" y="2835"/>
                    </a:lnTo>
                    <a:cubicBezTo>
                      <a:pt x="3311" y="3488"/>
                      <a:pt x="2762" y="4050"/>
                      <a:pt x="2113" y="4050"/>
                    </a:cubicBezTo>
                    <a:cubicBezTo>
                      <a:pt x="2100" y="4050"/>
                      <a:pt x="2086" y="4050"/>
                      <a:pt x="2073" y="4050"/>
                    </a:cubicBezTo>
                    <a:cubicBezTo>
                      <a:pt x="1430" y="4050"/>
                      <a:pt x="882" y="3502"/>
                      <a:pt x="882" y="2859"/>
                    </a:cubicBezTo>
                    <a:lnTo>
                      <a:pt x="882" y="1906"/>
                    </a:lnTo>
                    <a:cubicBezTo>
                      <a:pt x="1096" y="2025"/>
                      <a:pt x="1358" y="2049"/>
                      <a:pt x="1549" y="2073"/>
                    </a:cubicBezTo>
                    <a:cubicBezTo>
                      <a:pt x="1716" y="2097"/>
                      <a:pt x="1876" y="2109"/>
                      <a:pt x="2040" y="2109"/>
                    </a:cubicBezTo>
                    <a:cubicBezTo>
                      <a:pt x="2204" y="2109"/>
                      <a:pt x="2370" y="2097"/>
                      <a:pt x="2549" y="2073"/>
                    </a:cubicBezTo>
                    <a:cubicBezTo>
                      <a:pt x="2763" y="2049"/>
                      <a:pt x="2906" y="2049"/>
                      <a:pt x="3073" y="2001"/>
                    </a:cubicBezTo>
                    <a:cubicBezTo>
                      <a:pt x="3144" y="1954"/>
                      <a:pt x="3240" y="1930"/>
                      <a:pt x="3311" y="1906"/>
                    </a:cubicBezTo>
                    <a:close/>
                    <a:moveTo>
                      <a:pt x="2311" y="4383"/>
                    </a:moveTo>
                    <a:lnTo>
                      <a:pt x="2311" y="4645"/>
                    </a:lnTo>
                    <a:cubicBezTo>
                      <a:pt x="2311" y="4764"/>
                      <a:pt x="2239" y="4859"/>
                      <a:pt x="2120" y="4859"/>
                    </a:cubicBezTo>
                    <a:cubicBezTo>
                      <a:pt x="2001" y="4859"/>
                      <a:pt x="1906" y="4740"/>
                      <a:pt x="1906" y="4621"/>
                    </a:cubicBezTo>
                    <a:lnTo>
                      <a:pt x="1906" y="4383"/>
                    </a:lnTo>
                    <a:close/>
                    <a:moveTo>
                      <a:pt x="2573" y="4788"/>
                    </a:moveTo>
                    <a:cubicBezTo>
                      <a:pt x="3049" y="4978"/>
                      <a:pt x="3406" y="5455"/>
                      <a:pt x="3406" y="5978"/>
                    </a:cubicBezTo>
                    <a:lnTo>
                      <a:pt x="3406" y="6217"/>
                    </a:lnTo>
                    <a:lnTo>
                      <a:pt x="811" y="6217"/>
                    </a:lnTo>
                    <a:lnTo>
                      <a:pt x="811" y="5978"/>
                    </a:lnTo>
                    <a:cubicBezTo>
                      <a:pt x="811" y="5455"/>
                      <a:pt x="1144" y="4978"/>
                      <a:pt x="1620" y="4788"/>
                    </a:cubicBezTo>
                    <a:cubicBezTo>
                      <a:pt x="1668" y="5002"/>
                      <a:pt x="1882" y="5145"/>
                      <a:pt x="2097" y="5145"/>
                    </a:cubicBezTo>
                    <a:cubicBezTo>
                      <a:pt x="2335" y="5145"/>
                      <a:pt x="2501" y="5002"/>
                      <a:pt x="2573" y="4788"/>
                    </a:cubicBezTo>
                    <a:close/>
                    <a:moveTo>
                      <a:pt x="2124" y="1"/>
                    </a:moveTo>
                    <a:cubicBezTo>
                      <a:pt x="1024" y="1"/>
                      <a:pt x="120" y="873"/>
                      <a:pt x="120" y="2001"/>
                    </a:cubicBezTo>
                    <a:lnTo>
                      <a:pt x="120" y="2168"/>
                    </a:lnTo>
                    <a:cubicBezTo>
                      <a:pt x="72" y="2263"/>
                      <a:pt x="1" y="2406"/>
                      <a:pt x="25" y="2525"/>
                    </a:cubicBezTo>
                    <a:cubicBezTo>
                      <a:pt x="72" y="2787"/>
                      <a:pt x="311" y="3002"/>
                      <a:pt x="572" y="3002"/>
                    </a:cubicBezTo>
                    <a:lnTo>
                      <a:pt x="596" y="3002"/>
                    </a:lnTo>
                    <a:cubicBezTo>
                      <a:pt x="668" y="3597"/>
                      <a:pt x="1049" y="4097"/>
                      <a:pt x="1620" y="4288"/>
                    </a:cubicBezTo>
                    <a:lnTo>
                      <a:pt x="1620" y="4454"/>
                    </a:lnTo>
                    <a:cubicBezTo>
                      <a:pt x="977" y="4669"/>
                      <a:pt x="501" y="5264"/>
                      <a:pt x="501" y="5978"/>
                    </a:cubicBezTo>
                    <a:lnTo>
                      <a:pt x="501" y="6359"/>
                    </a:lnTo>
                    <a:cubicBezTo>
                      <a:pt x="501" y="6455"/>
                      <a:pt x="572" y="6526"/>
                      <a:pt x="668" y="6526"/>
                    </a:cubicBezTo>
                    <a:lnTo>
                      <a:pt x="3549" y="6526"/>
                    </a:lnTo>
                    <a:cubicBezTo>
                      <a:pt x="3645" y="6526"/>
                      <a:pt x="3692" y="6455"/>
                      <a:pt x="3692" y="6359"/>
                    </a:cubicBezTo>
                    <a:lnTo>
                      <a:pt x="3692" y="5978"/>
                    </a:lnTo>
                    <a:cubicBezTo>
                      <a:pt x="3692" y="5264"/>
                      <a:pt x="3216" y="4669"/>
                      <a:pt x="2597" y="4454"/>
                    </a:cubicBezTo>
                    <a:lnTo>
                      <a:pt x="2597" y="4288"/>
                    </a:lnTo>
                    <a:cubicBezTo>
                      <a:pt x="3121" y="4097"/>
                      <a:pt x="3549" y="3597"/>
                      <a:pt x="3597" y="3002"/>
                    </a:cubicBezTo>
                    <a:lnTo>
                      <a:pt x="3645" y="3002"/>
                    </a:lnTo>
                    <a:cubicBezTo>
                      <a:pt x="3907" y="3002"/>
                      <a:pt x="4168" y="2787"/>
                      <a:pt x="4168" y="2525"/>
                    </a:cubicBezTo>
                    <a:cubicBezTo>
                      <a:pt x="4192" y="2382"/>
                      <a:pt x="4145" y="2263"/>
                      <a:pt x="4073" y="2144"/>
                    </a:cubicBezTo>
                    <a:lnTo>
                      <a:pt x="4073" y="2001"/>
                    </a:lnTo>
                    <a:cubicBezTo>
                      <a:pt x="4073" y="930"/>
                      <a:pt x="3240" y="25"/>
                      <a:pt x="2168" y="1"/>
                    </a:cubicBezTo>
                    <a:cubicBezTo>
                      <a:pt x="2153" y="1"/>
                      <a:pt x="2138" y="1"/>
                      <a:pt x="21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4"/>
              <p:cNvSpPr/>
              <p:nvPr/>
            </p:nvSpPr>
            <p:spPr>
              <a:xfrm>
                <a:off x="2616526" y="3801400"/>
                <a:ext cx="10011" cy="18313"/>
              </a:xfrm>
              <a:custGeom>
                <a:rect b="b" l="l" r="r" t="t"/>
                <a:pathLst>
                  <a:path extrusionOk="0" h="525" w="287">
                    <a:moveTo>
                      <a:pt x="144" y="0"/>
                    </a:moveTo>
                    <a:cubicBezTo>
                      <a:pt x="49" y="0"/>
                      <a:pt x="1" y="48"/>
                      <a:pt x="1" y="143"/>
                    </a:cubicBezTo>
                    <a:lnTo>
                      <a:pt x="1" y="382"/>
                    </a:lnTo>
                    <a:cubicBezTo>
                      <a:pt x="1" y="477"/>
                      <a:pt x="49" y="524"/>
                      <a:pt x="144" y="524"/>
                    </a:cubicBezTo>
                    <a:cubicBezTo>
                      <a:pt x="239" y="524"/>
                      <a:pt x="287" y="477"/>
                      <a:pt x="287" y="382"/>
                    </a:cubicBezTo>
                    <a:lnTo>
                      <a:pt x="287" y="143"/>
                    </a:lnTo>
                    <a:cubicBezTo>
                      <a:pt x="287" y="48"/>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4"/>
              <p:cNvSpPr/>
              <p:nvPr/>
            </p:nvSpPr>
            <p:spPr>
              <a:xfrm>
                <a:off x="2654757" y="3801400"/>
                <a:ext cx="10848" cy="18313"/>
              </a:xfrm>
              <a:custGeom>
                <a:rect b="b" l="l" r="r" t="t"/>
                <a:pathLst>
                  <a:path extrusionOk="0" h="525" w="311">
                    <a:moveTo>
                      <a:pt x="143" y="0"/>
                    </a:moveTo>
                    <a:cubicBezTo>
                      <a:pt x="48" y="0"/>
                      <a:pt x="0" y="48"/>
                      <a:pt x="0" y="143"/>
                    </a:cubicBezTo>
                    <a:lnTo>
                      <a:pt x="0" y="382"/>
                    </a:lnTo>
                    <a:cubicBezTo>
                      <a:pt x="0" y="477"/>
                      <a:pt x="48" y="524"/>
                      <a:pt x="143" y="524"/>
                    </a:cubicBezTo>
                    <a:cubicBezTo>
                      <a:pt x="239" y="524"/>
                      <a:pt x="310" y="477"/>
                      <a:pt x="310" y="382"/>
                    </a:cubicBezTo>
                    <a:lnTo>
                      <a:pt x="310" y="143"/>
                    </a:lnTo>
                    <a:cubicBezTo>
                      <a:pt x="310" y="48"/>
                      <a:pt x="239"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4"/>
              <p:cNvSpPr/>
              <p:nvPr/>
            </p:nvSpPr>
            <p:spPr>
              <a:xfrm>
                <a:off x="2392266" y="3717995"/>
                <a:ext cx="142076" cy="227992"/>
              </a:xfrm>
              <a:custGeom>
                <a:rect b="b" l="l" r="r" t="t"/>
                <a:pathLst>
                  <a:path extrusionOk="0" h="6536" w="4073">
                    <a:moveTo>
                      <a:pt x="3477" y="296"/>
                    </a:moveTo>
                    <a:cubicBezTo>
                      <a:pt x="3477" y="296"/>
                      <a:pt x="3501" y="320"/>
                      <a:pt x="3501" y="367"/>
                    </a:cubicBezTo>
                    <a:cubicBezTo>
                      <a:pt x="3548" y="486"/>
                      <a:pt x="3548" y="605"/>
                      <a:pt x="3548" y="724"/>
                    </a:cubicBezTo>
                    <a:cubicBezTo>
                      <a:pt x="3548" y="867"/>
                      <a:pt x="3501" y="986"/>
                      <a:pt x="3477" y="1106"/>
                    </a:cubicBezTo>
                    <a:cubicBezTo>
                      <a:pt x="3453" y="1225"/>
                      <a:pt x="3477" y="1344"/>
                      <a:pt x="3548" y="1439"/>
                    </a:cubicBezTo>
                    <a:cubicBezTo>
                      <a:pt x="3668" y="1582"/>
                      <a:pt x="3715" y="1749"/>
                      <a:pt x="3715" y="1939"/>
                    </a:cubicBezTo>
                    <a:cubicBezTo>
                      <a:pt x="3691" y="1939"/>
                      <a:pt x="3620" y="1915"/>
                      <a:pt x="3596" y="1915"/>
                    </a:cubicBezTo>
                    <a:lnTo>
                      <a:pt x="3572" y="1915"/>
                    </a:lnTo>
                    <a:lnTo>
                      <a:pt x="3572" y="1820"/>
                    </a:lnTo>
                    <a:cubicBezTo>
                      <a:pt x="3572" y="1772"/>
                      <a:pt x="3548" y="1677"/>
                      <a:pt x="3453" y="1606"/>
                    </a:cubicBezTo>
                    <a:cubicBezTo>
                      <a:pt x="3413" y="1585"/>
                      <a:pt x="3373" y="1578"/>
                      <a:pt x="3334" y="1578"/>
                    </a:cubicBezTo>
                    <a:cubicBezTo>
                      <a:pt x="3282" y="1578"/>
                      <a:pt x="3232" y="1592"/>
                      <a:pt x="3191" y="1606"/>
                    </a:cubicBezTo>
                    <a:cubicBezTo>
                      <a:pt x="3144" y="1606"/>
                      <a:pt x="3144" y="1653"/>
                      <a:pt x="3120" y="1653"/>
                    </a:cubicBezTo>
                    <a:lnTo>
                      <a:pt x="2953" y="1725"/>
                    </a:lnTo>
                    <a:cubicBezTo>
                      <a:pt x="2834" y="1772"/>
                      <a:pt x="2667" y="1796"/>
                      <a:pt x="2524" y="1796"/>
                    </a:cubicBezTo>
                    <a:cubicBezTo>
                      <a:pt x="2358" y="1808"/>
                      <a:pt x="2197" y="1814"/>
                      <a:pt x="2039" y="1814"/>
                    </a:cubicBezTo>
                    <a:cubicBezTo>
                      <a:pt x="1881" y="1814"/>
                      <a:pt x="1727" y="1808"/>
                      <a:pt x="1572" y="1796"/>
                    </a:cubicBezTo>
                    <a:cubicBezTo>
                      <a:pt x="1405" y="1772"/>
                      <a:pt x="1167" y="1725"/>
                      <a:pt x="976" y="1606"/>
                    </a:cubicBezTo>
                    <a:cubicBezTo>
                      <a:pt x="929" y="1582"/>
                      <a:pt x="887" y="1570"/>
                      <a:pt x="845" y="1570"/>
                    </a:cubicBezTo>
                    <a:cubicBezTo>
                      <a:pt x="804" y="1570"/>
                      <a:pt x="762" y="1582"/>
                      <a:pt x="715" y="1606"/>
                    </a:cubicBezTo>
                    <a:cubicBezTo>
                      <a:pt x="619" y="1677"/>
                      <a:pt x="595" y="1725"/>
                      <a:pt x="595" y="1844"/>
                    </a:cubicBezTo>
                    <a:lnTo>
                      <a:pt x="595" y="1915"/>
                    </a:lnTo>
                    <a:lnTo>
                      <a:pt x="572" y="1915"/>
                    </a:lnTo>
                    <a:cubicBezTo>
                      <a:pt x="500" y="1915"/>
                      <a:pt x="476" y="1915"/>
                      <a:pt x="453" y="1939"/>
                    </a:cubicBezTo>
                    <a:cubicBezTo>
                      <a:pt x="476" y="1772"/>
                      <a:pt x="524" y="1558"/>
                      <a:pt x="643" y="1415"/>
                    </a:cubicBezTo>
                    <a:cubicBezTo>
                      <a:pt x="715" y="1344"/>
                      <a:pt x="738" y="1248"/>
                      <a:pt x="738" y="1177"/>
                    </a:cubicBezTo>
                    <a:cubicBezTo>
                      <a:pt x="738" y="963"/>
                      <a:pt x="857" y="772"/>
                      <a:pt x="1048" y="701"/>
                    </a:cubicBezTo>
                    <a:cubicBezTo>
                      <a:pt x="1358" y="510"/>
                      <a:pt x="1715" y="486"/>
                      <a:pt x="2048" y="439"/>
                    </a:cubicBezTo>
                    <a:cubicBezTo>
                      <a:pt x="2143" y="439"/>
                      <a:pt x="2191" y="439"/>
                      <a:pt x="2286" y="415"/>
                    </a:cubicBezTo>
                    <a:cubicBezTo>
                      <a:pt x="2620" y="391"/>
                      <a:pt x="2905" y="391"/>
                      <a:pt x="3239" y="320"/>
                    </a:cubicBezTo>
                    <a:cubicBezTo>
                      <a:pt x="3310" y="320"/>
                      <a:pt x="3358" y="296"/>
                      <a:pt x="3429" y="296"/>
                    </a:cubicBezTo>
                    <a:close/>
                    <a:moveTo>
                      <a:pt x="572" y="2225"/>
                    </a:moveTo>
                    <a:lnTo>
                      <a:pt x="572" y="2725"/>
                    </a:lnTo>
                    <a:cubicBezTo>
                      <a:pt x="405" y="2725"/>
                      <a:pt x="286" y="2606"/>
                      <a:pt x="286" y="2487"/>
                    </a:cubicBezTo>
                    <a:cubicBezTo>
                      <a:pt x="286" y="2368"/>
                      <a:pt x="405" y="2225"/>
                      <a:pt x="524" y="2225"/>
                    </a:cubicBezTo>
                    <a:close/>
                    <a:moveTo>
                      <a:pt x="3596" y="2225"/>
                    </a:moveTo>
                    <a:cubicBezTo>
                      <a:pt x="3715" y="2225"/>
                      <a:pt x="3834" y="2344"/>
                      <a:pt x="3834" y="2487"/>
                    </a:cubicBezTo>
                    <a:cubicBezTo>
                      <a:pt x="3834" y="2606"/>
                      <a:pt x="3739" y="2725"/>
                      <a:pt x="3596" y="2725"/>
                    </a:cubicBezTo>
                    <a:lnTo>
                      <a:pt x="3572" y="2225"/>
                    </a:lnTo>
                    <a:close/>
                    <a:moveTo>
                      <a:pt x="3263" y="1915"/>
                    </a:moveTo>
                    <a:lnTo>
                      <a:pt x="3263" y="2868"/>
                    </a:lnTo>
                    <a:cubicBezTo>
                      <a:pt x="3263" y="3511"/>
                      <a:pt x="2739" y="4082"/>
                      <a:pt x="2048" y="4082"/>
                    </a:cubicBezTo>
                    <a:cubicBezTo>
                      <a:pt x="1381" y="4082"/>
                      <a:pt x="834" y="3558"/>
                      <a:pt x="834" y="2868"/>
                    </a:cubicBezTo>
                    <a:lnTo>
                      <a:pt x="834" y="1939"/>
                    </a:lnTo>
                    <a:cubicBezTo>
                      <a:pt x="1024" y="2058"/>
                      <a:pt x="1310" y="2082"/>
                      <a:pt x="1477" y="2130"/>
                    </a:cubicBezTo>
                    <a:cubicBezTo>
                      <a:pt x="1643" y="2141"/>
                      <a:pt x="1810" y="2147"/>
                      <a:pt x="1980" y="2147"/>
                    </a:cubicBezTo>
                    <a:cubicBezTo>
                      <a:pt x="2149" y="2147"/>
                      <a:pt x="2322" y="2141"/>
                      <a:pt x="2501" y="2130"/>
                    </a:cubicBezTo>
                    <a:cubicBezTo>
                      <a:pt x="2691" y="2082"/>
                      <a:pt x="2858" y="2082"/>
                      <a:pt x="3001" y="2034"/>
                    </a:cubicBezTo>
                    <a:cubicBezTo>
                      <a:pt x="3096" y="1987"/>
                      <a:pt x="3239" y="1939"/>
                      <a:pt x="3263" y="1915"/>
                    </a:cubicBezTo>
                    <a:close/>
                    <a:moveTo>
                      <a:pt x="2262" y="4392"/>
                    </a:moveTo>
                    <a:lnTo>
                      <a:pt x="2262" y="4630"/>
                    </a:lnTo>
                    <a:cubicBezTo>
                      <a:pt x="2262" y="4749"/>
                      <a:pt x="2167" y="4821"/>
                      <a:pt x="2048" y="4821"/>
                    </a:cubicBezTo>
                    <a:cubicBezTo>
                      <a:pt x="1929" y="4821"/>
                      <a:pt x="1834" y="4749"/>
                      <a:pt x="1834" y="4630"/>
                    </a:cubicBezTo>
                    <a:lnTo>
                      <a:pt x="1834" y="4392"/>
                    </a:lnTo>
                    <a:close/>
                    <a:moveTo>
                      <a:pt x="3438" y="1"/>
                    </a:moveTo>
                    <a:cubicBezTo>
                      <a:pt x="3411" y="1"/>
                      <a:pt x="3383" y="4"/>
                      <a:pt x="3358" y="10"/>
                    </a:cubicBezTo>
                    <a:cubicBezTo>
                      <a:pt x="3286" y="10"/>
                      <a:pt x="3239" y="34"/>
                      <a:pt x="3167" y="34"/>
                    </a:cubicBezTo>
                    <a:cubicBezTo>
                      <a:pt x="2882" y="105"/>
                      <a:pt x="2572" y="129"/>
                      <a:pt x="2262" y="129"/>
                    </a:cubicBezTo>
                    <a:cubicBezTo>
                      <a:pt x="2167" y="129"/>
                      <a:pt x="2096" y="129"/>
                      <a:pt x="2024" y="153"/>
                    </a:cubicBezTo>
                    <a:cubicBezTo>
                      <a:pt x="1667" y="177"/>
                      <a:pt x="1262" y="224"/>
                      <a:pt x="881" y="415"/>
                    </a:cubicBezTo>
                    <a:cubicBezTo>
                      <a:pt x="595" y="582"/>
                      <a:pt x="405" y="844"/>
                      <a:pt x="405" y="1177"/>
                    </a:cubicBezTo>
                    <a:cubicBezTo>
                      <a:pt x="405" y="1201"/>
                      <a:pt x="405" y="1201"/>
                      <a:pt x="381" y="1225"/>
                    </a:cubicBezTo>
                    <a:cubicBezTo>
                      <a:pt x="191" y="1463"/>
                      <a:pt x="72" y="1772"/>
                      <a:pt x="72" y="2058"/>
                    </a:cubicBezTo>
                    <a:lnTo>
                      <a:pt x="72" y="2177"/>
                    </a:lnTo>
                    <a:cubicBezTo>
                      <a:pt x="24" y="2272"/>
                      <a:pt x="0" y="2391"/>
                      <a:pt x="0" y="2487"/>
                    </a:cubicBezTo>
                    <a:cubicBezTo>
                      <a:pt x="0" y="2773"/>
                      <a:pt x="238" y="3011"/>
                      <a:pt x="524" y="3011"/>
                    </a:cubicBezTo>
                    <a:lnTo>
                      <a:pt x="548" y="3011"/>
                    </a:lnTo>
                    <a:cubicBezTo>
                      <a:pt x="619" y="3606"/>
                      <a:pt x="1000" y="4106"/>
                      <a:pt x="1572" y="4297"/>
                    </a:cubicBezTo>
                    <a:lnTo>
                      <a:pt x="1572" y="4463"/>
                    </a:lnTo>
                    <a:cubicBezTo>
                      <a:pt x="1381" y="4535"/>
                      <a:pt x="1215" y="4630"/>
                      <a:pt x="1024" y="4773"/>
                    </a:cubicBezTo>
                    <a:cubicBezTo>
                      <a:pt x="976" y="4821"/>
                      <a:pt x="976" y="4916"/>
                      <a:pt x="1000" y="4987"/>
                    </a:cubicBezTo>
                    <a:cubicBezTo>
                      <a:pt x="1042" y="5015"/>
                      <a:pt x="1084" y="5027"/>
                      <a:pt x="1126" y="5027"/>
                    </a:cubicBezTo>
                    <a:cubicBezTo>
                      <a:pt x="1155" y="5027"/>
                      <a:pt x="1185" y="5021"/>
                      <a:pt x="1215" y="5011"/>
                    </a:cubicBezTo>
                    <a:cubicBezTo>
                      <a:pt x="1334" y="4916"/>
                      <a:pt x="1453" y="4868"/>
                      <a:pt x="1572" y="4797"/>
                    </a:cubicBezTo>
                    <a:cubicBezTo>
                      <a:pt x="1619" y="5011"/>
                      <a:pt x="1834" y="5154"/>
                      <a:pt x="2048" y="5154"/>
                    </a:cubicBezTo>
                    <a:cubicBezTo>
                      <a:pt x="2262" y="5154"/>
                      <a:pt x="2453" y="5011"/>
                      <a:pt x="2524" y="4797"/>
                    </a:cubicBezTo>
                    <a:cubicBezTo>
                      <a:pt x="3001" y="4987"/>
                      <a:pt x="3334" y="5464"/>
                      <a:pt x="3334" y="5987"/>
                    </a:cubicBezTo>
                    <a:lnTo>
                      <a:pt x="3334" y="6226"/>
                    </a:lnTo>
                    <a:lnTo>
                      <a:pt x="738" y="6226"/>
                    </a:lnTo>
                    <a:lnTo>
                      <a:pt x="738" y="5987"/>
                    </a:lnTo>
                    <a:cubicBezTo>
                      <a:pt x="738" y="5821"/>
                      <a:pt x="762" y="5654"/>
                      <a:pt x="834" y="5511"/>
                    </a:cubicBezTo>
                    <a:cubicBezTo>
                      <a:pt x="857" y="5416"/>
                      <a:pt x="834" y="5344"/>
                      <a:pt x="738" y="5297"/>
                    </a:cubicBezTo>
                    <a:cubicBezTo>
                      <a:pt x="716" y="5291"/>
                      <a:pt x="693" y="5288"/>
                      <a:pt x="672" y="5288"/>
                    </a:cubicBezTo>
                    <a:cubicBezTo>
                      <a:pt x="602" y="5288"/>
                      <a:pt x="542" y="5319"/>
                      <a:pt x="524" y="5392"/>
                    </a:cubicBezTo>
                    <a:cubicBezTo>
                      <a:pt x="429" y="5583"/>
                      <a:pt x="405" y="5773"/>
                      <a:pt x="405" y="5987"/>
                    </a:cubicBezTo>
                    <a:lnTo>
                      <a:pt x="405" y="6368"/>
                    </a:lnTo>
                    <a:cubicBezTo>
                      <a:pt x="405" y="6464"/>
                      <a:pt x="476" y="6535"/>
                      <a:pt x="548" y="6535"/>
                    </a:cubicBezTo>
                    <a:lnTo>
                      <a:pt x="3453" y="6535"/>
                    </a:lnTo>
                    <a:cubicBezTo>
                      <a:pt x="3525" y="6535"/>
                      <a:pt x="3596" y="6464"/>
                      <a:pt x="3596" y="6368"/>
                    </a:cubicBezTo>
                    <a:lnTo>
                      <a:pt x="3596" y="5987"/>
                    </a:lnTo>
                    <a:cubicBezTo>
                      <a:pt x="3596" y="5273"/>
                      <a:pt x="3120" y="4678"/>
                      <a:pt x="2501" y="4463"/>
                    </a:cubicBezTo>
                    <a:lnTo>
                      <a:pt x="2501" y="4297"/>
                    </a:lnTo>
                    <a:cubicBezTo>
                      <a:pt x="3025" y="4106"/>
                      <a:pt x="3453" y="3606"/>
                      <a:pt x="3501" y="3011"/>
                    </a:cubicBezTo>
                    <a:lnTo>
                      <a:pt x="3525" y="3011"/>
                    </a:lnTo>
                    <a:cubicBezTo>
                      <a:pt x="3834" y="3011"/>
                      <a:pt x="4072" y="2773"/>
                      <a:pt x="4072" y="2487"/>
                    </a:cubicBezTo>
                    <a:cubicBezTo>
                      <a:pt x="4072" y="2368"/>
                      <a:pt x="4049" y="2249"/>
                      <a:pt x="3977" y="2153"/>
                    </a:cubicBezTo>
                    <a:lnTo>
                      <a:pt x="4049" y="2034"/>
                    </a:lnTo>
                    <a:cubicBezTo>
                      <a:pt x="4049" y="1772"/>
                      <a:pt x="3953" y="1487"/>
                      <a:pt x="3810" y="1248"/>
                    </a:cubicBezTo>
                    <a:lnTo>
                      <a:pt x="3810" y="1201"/>
                    </a:lnTo>
                    <a:cubicBezTo>
                      <a:pt x="3834" y="1058"/>
                      <a:pt x="3858" y="891"/>
                      <a:pt x="3858" y="748"/>
                    </a:cubicBezTo>
                    <a:cubicBezTo>
                      <a:pt x="3858" y="605"/>
                      <a:pt x="3858" y="486"/>
                      <a:pt x="3834" y="343"/>
                    </a:cubicBezTo>
                    <a:cubicBezTo>
                      <a:pt x="3810" y="224"/>
                      <a:pt x="3739" y="129"/>
                      <a:pt x="3644" y="58"/>
                    </a:cubicBezTo>
                    <a:cubicBezTo>
                      <a:pt x="3591" y="23"/>
                      <a:pt x="3514" y="1"/>
                      <a:pt x="34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4"/>
              <p:cNvSpPr/>
              <p:nvPr/>
            </p:nvSpPr>
            <p:spPr>
              <a:xfrm>
                <a:off x="2439602" y="3801400"/>
                <a:ext cx="10848" cy="18313"/>
              </a:xfrm>
              <a:custGeom>
                <a:rect b="b" l="l" r="r" t="t"/>
                <a:pathLst>
                  <a:path extrusionOk="0" h="525" w="311">
                    <a:moveTo>
                      <a:pt x="167" y="0"/>
                    </a:moveTo>
                    <a:cubicBezTo>
                      <a:pt x="72" y="0"/>
                      <a:pt x="1" y="48"/>
                      <a:pt x="1" y="143"/>
                    </a:cubicBezTo>
                    <a:lnTo>
                      <a:pt x="1" y="382"/>
                    </a:lnTo>
                    <a:cubicBezTo>
                      <a:pt x="1" y="477"/>
                      <a:pt x="72" y="524"/>
                      <a:pt x="167" y="524"/>
                    </a:cubicBezTo>
                    <a:cubicBezTo>
                      <a:pt x="239" y="524"/>
                      <a:pt x="310" y="477"/>
                      <a:pt x="310" y="382"/>
                    </a:cubicBezTo>
                    <a:lnTo>
                      <a:pt x="310" y="143"/>
                    </a:lnTo>
                    <a:cubicBezTo>
                      <a:pt x="310" y="48"/>
                      <a:pt x="239" y="0"/>
                      <a:pt x="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4"/>
              <p:cNvSpPr/>
              <p:nvPr/>
            </p:nvSpPr>
            <p:spPr>
              <a:xfrm>
                <a:off x="2478635" y="3801400"/>
                <a:ext cx="10011" cy="18313"/>
              </a:xfrm>
              <a:custGeom>
                <a:rect b="b" l="l" r="r" t="t"/>
                <a:pathLst>
                  <a:path extrusionOk="0" h="525" w="287">
                    <a:moveTo>
                      <a:pt x="144" y="0"/>
                    </a:moveTo>
                    <a:cubicBezTo>
                      <a:pt x="48" y="0"/>
                      <a:pt x="1" y="48"/>
                      <a:pt x="1" y="143"/>
                    </a:cubicBezTo>
                    <a:lnTo>
                      <a:pt x="1" y="382"/>
                    </a:lnTo>
                    <a:cubicBezTo>
                      <a:pt x="1" y="477"/>
                      <a:pt x="48" y="524"/>
                      <a:pt x="144" y="524"/>
                    </a:cubicBezTo>
                    <a:cubicBezTo>
                      <a:pt x="239" y="524"/>
                      <a:pt x="287" y="477"/>
                      <a:pt x="287" y="382"/>
                    </a:cubicBezTo>
                    <a:lnTo>
                      <a:pt x="287" y="143"/>
                    </a:lnTo>
                    <a:cubicBezTo>
                      <a:pt x="287" y="48"/>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4"/>
              <p:cNvSpPr/>
              <p:nvPr/>
            </p:nvSpPr>
            <p:spPr>
              <a:xfrm>
                <a:off x="2401405" y="3577942"/>
                <a:ext cx="127112" cy="127147"/>
              </a:xfrm>
              <a:custGeom>
                <a:rect b="b" l="l" r="r" t="t"/>
                <a:pathLst>
                  <a:path extrusionOk="0" h="3645" w="3644">
                    <a:moveTo>
                      <a:pt x="1810" y="358"/>
                    </a:moveTo>
                    <a:cubicBezTo>
                      <a:pt x="2643" y="358"/>
                      <a:pt x="3310" y="1048"/>
                      <a:pt x="3310" y="1858"/>
                    </a:cubicBezTo>
                    <a:cubicBezTo>
                      <a:pt x="3310" y="2691"/>
                      <a:pt x="2620" y="3334"/>
                      <a:pt x="1810" y="3334"/>
                    </a:cubicBezTo>
                    <a:cubicBezTo>
                      <a:pt x="976" y="3334"/>
                      <a:pt x="333" y="2644"/>
                      <a:pt x="333" y="1858"/>
                    </a:cubicBezTo>
                    <a:cubicBezTo>
                      <a:pt x="310" y="1024"/>
                      <a:pt x="976" y="358"/>
                      <a:pt x="1810" y="358"/>
                    </a:cubicBezTo>
                    <a:close/>
                    <a:moveTo>
                      <a:pt x="1810" y="0"/>
                    </a:moveTo>
                    <a:cubicBezTo>
                      <a:pt x="834" y="0"/>
                      <a:pt x="0" y="810"/>
                      <a:pt x="0" y="1810"/>
                    </a:cubicBezTo>
                    <a:cubicBezTo>
                      <a:pt x="0" y="2834"/>
                      <a:pt x="810" y="3644"/>
                      <a:pt x="1810" y="3644"/>
                    </a:cubicBezTo>
                    <a:cubicBezTo>
                      <a:pt x="2810" y="3644"/>
                      <a:pt x="3644" y="2834"/>
                      <a:pt x="3644" y="1810"/>
                    </a:cubicBezTo>
                    <a:cubicBezTo>
                      <a:pt x="3644" y="810"/>
                      <a:pt x="2834" y="0"/>
                      <a:pt x="18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4"/>
              <p:cNvSpPr/>
              <p:nvPr/>
            </p:nvSpPr>
            <p:spPr>
              <a:xfrm>
                <a:off x="2429625" y="3610348"/>
                <a:ext cx="71474" cy="63975"/>
              </a:xfrm>
              <a:custGeom>
                <a:rect b="b" l="l" r="r" t="t"/>
                <a:pathLst>
                  <a:path extrusionOk="0" h="1834" w="2049">
                    <a:moveTo>
                      <a:pt x="1549" y="357"/>
                    </a:moveTo>
                    <a:cubicBezTo>
                      <a:pt x="1572" y="357"/>
                      <a:pt x="1620" y="357"/>
                      <a:pt x="1668" y="381"/>
                    </a:cubicBezTo>
                    <a:cubicBezTo>
                      <a:pt x="1715" y="453"/>
                      <a:pt x="1739" y="524"/>
                      <a:pt x="1692" y="596"/>
                    </a:cubicBezTo>
                    <a:lnTo>
                      <a:pt x="1001" y="1524"/>
                    </a:lnTo>
                    <a:cubicBezTo>
                      <a:pt x="977" y="1548"/>
                      <a:pt x="953" y="1572"/>
                      <a:pt x="882" y="1572"/>
                    </a:cubicBezTo>
                    <a:cubicBezTo>
                      <a:pt x="834" y="1572"/>
                      <a:pt x="787" y="1548"/>
                      <a:pt x="763" y="1524"/>
                    </a:cubicBezTo>
                    <a:lnTo>
                      <a:pt x="382" y="1096"/>
                    </a:lnTo>
                    <a:cubicBezTo>
                      <a:pt x="358" y="1072"/>
                      <a:pt x="358" y="1048"/>
                      <a:pt x="358" y="977"/>
                    </a:cubicBezTo>
                    <a:cubicBezTo>
                      <a:pt x="287" y="929"/>
                      <a:pt x="334" y="858"/>
                      <a:pt x="358" y="858"/>
                    </a:cubicBezTo>
                    <a:cubicBezTo>
                      <a:pt x="382" y="834"/>
                      <a:pt x="406" y="834"/>
                      <a:pt x="477" y="834"/>
                    </a:cubicBezTo>
                    <a:cubicBezTo>
                      <a:pt x="501" y="834"/>
                      <a:pt x="548" y="858"/>
                      <a:pt x="596" y="881"/>
                    </a:cubicBezTo>
                    <a:lnTo>
                      <a:pt x="739" y="1048"/>
                    </a:lnTo>
                    <a:cubicBezTo>
                      <a:pt x="763" y="1072"/>
                      <a:pt x="834" y="1096"/>
                      <a:pt x="858" y="1096"/>
                    </a:cubicBezTo>
                    <a:cubicBezTo>
                      <a:pt x="906" y="1096"/>
                      <a:pt x="953" y="1072"/>
                      <a:pt x="977" y="1048"/>
                    </a:cubicBezTo>
                    <a:lnTo>
                      <a:pt x="1453" y="405"/>
                    </a:lnTo>
                    <a:cubicBezTo>
                      <a:pt x="1477" y="381"/>
                      <a:pt x="1501" y="357"/>
                      <a:pt x="1549" y="357"/>
                    </a:cubicBezTo>
                    <a:close/>
                    <a:moveTo>
                      <a:pt x="1477" y="0"/>
                    </a:moveTo>
                    <a:cubicBezTo>
                      <a:pt x="1358" y="24"/>
                      <a:pt x="1239" y="95"/>
                      <a:pt x="1191" y="167"/>
                    </a:cubicBezTo>
                    <a:lnTo>
                      <a:pt x="834" y="643"/>
                    </a:lnTo>
                    <a:lnTo>
                      <a:pt x="810" y="619"/>
                    </a:lnTo>
                    <a:cubicBezTo>
                      <a:pt x="711" y="533"/>
                      <a:pt x="580" y="491"/>
                      <a:pt x="454" y="491"/>
                    </a:cubicBezTo>
                    <a:cubicBezTo>
                      <a:pt x="337" y="491"/>
                      <a:pt x="224" y="527"/>
                      <a:pt x="144" y="596"/>
                    </a:cubicBezTo>
                    <a:cubicBezTo>
                      <a:pt x="48" y="691"/>
                      <a:pt x="1" y="810"/>
                      <a:pt x="1" y="929"/>
                    </a:cubicBezTo>
                    <a:cubicBezTo>
                      <a:pt x="1" y="1048"/>
                      <a:pt x="25" y="1167"/>
                      <a:pt x="120" y="1239"/>
                    </a:cubicBezTo>
                    <a:lnTo>
                      <a:pt x="501" y="1691"/>
                    </a:lnTo>
                    <a:cubicBezTo>
                      <a:pt x="596" y="1786"/>
                      <a:pt x="715" y="1834"/>
                      <a:pt x="834" y="1834"/>
                    </a:cubicBezTo>
                    <a:lnTo>
                      <a:pt x="858" y="1834"/>
                    </a:lnTo>
                    <a:cubicBezTo>
                      <a:pt x="1001" y="1834"/>
                      <a:pt x="1120" y="1762"/>
                      <a:pt x="1215" y="1667"/>
                    </a:cubicBezTo>
                    <a:lnTo>
                      <a:pt x="1906" y="738"/>
                    </a:lnTo>
                    <a:cubicBezTo>
                      <a:pt x="2049" y="524"/>
                      <a:pt x="2025" y="238"/>
                      <a:pt x="1811" y="95"/>
                    </a:cubicBezTo>
                    <a:cubicBezTo>
                      <a:pt x="1715" y="24"/>
                      <a:pt x="1596" y="0"/>
                      <a:pt x="14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90" name="Google Shape;2490;p74"/>
          <p:cNvGrpSpPr/>
          <p:nvPr/>
        </p:nvGrpSpPr>
        <p:grpSpPr>
          <a:xfrm>
            <a:off x="721287" y="2800540"/>
            <a:ext cx="521100" cy="520800"/>
            <a:chOff x="721287" y="2796275"/>
            <a:chExt cx="521100" cy="520800"/>
          </a:xfrm>
        </p:grpSpPr>
        <p:sp>
          <p:nvSpPr>
            <p:cNvPr id="2491" name="Google Shape;2491;p74"/>
            <p:cNvSpPr/>
            <p:nvPr/>
          </p:nvSpPr>
          <p:spPr>
            <a:xfrm>
              <a:off x="721287"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2" name="Google Shape;2492;p74"/>
            <p:cNvGrpSpPr/>
            <p:nvPr/>
          </p:nvGrpSpPr>
          <p:grpSpPr>
            <a:xfrm>
              <a:off x="798233" y="2872652"/>
              <a:ext cx="367208" cy="368045"/>
              <a:chOff x="720871" y="2913361"/>
              <a:chExt cx="367208" cy="368045"/>
            </a:xfrm>
          </p:grpSpPr>
          <p:sp>
            <p:nvSpPr>
              <p:cNvPr id="2493" name="Google Shape;2493;p74"/>
              <p:cNvSpPr/>
              <p:nvPr/>
            </p:nvSpPr>
            <p:spPr>
              <a:xfrm>
                <a:off x="756591" y="2970708"/>
                <a:ext cx="32441" cy="42382"/>
              </a:xfrm>
              <a:custGeom>
                <a:rect b="b" l="l" r="r" t="t"/>
                <a:pathLst>
                  <a:path extrusionOk="0" h="1215" w="930">
                    <a:moveTo>
                      <a:pt x="762" y="0"/>
                    </a:moveTo>
                    <a:cubicBezTo>
                      <a:pt x="691" y="0"/>
                      <a:pt x="620" y="48"/>
                      <a:pt x="620" y="143"/>
                    </a:cubicBezTo>
                    <a:lnTo>
                      <a:pt x="620" y="524"/>
                    </a:lnTo>
                    <a:lnTo>
                      <a:pt x="310" y="48"/>
                    </a:lnTo>
                    <a:cubicBezTo>
                      <a:pt x="276" y="31"/>
                      <a:pt x="243" y="14"/>
                      <a:pt x="192" y="14"/>
                    </a:cubicBezTo>
                    <a:cubicBezTo>
                      <a:pt x="171" y="14"/>
                      <a:pt x="147" y="17"/>
                      <a:pt x="119" y="24"/>
                    </a:cubicBezTo>
                    <a:cubicBezTo>
                      <a:pt x="72" y="48"/>
                      <a:pt x="0" y="119"/>
                      <a:pt x="0" y="167"/>
                    </a:cubicBezTo>
                    <a:lnTo>
                      <a:pt x="0" y="1072"/>
                    </a:lnTo>
                    <a:cubicBezTo>
                      <a:pt x="0" y="1167"/>
                      <a:pt x="72" y="1215"/>
                      <a:pt x="143" y="1215"/>
                    </a:cubicBezTo>
                    <a:cubicBezTo>
                      <a:pt x="238" y="1215"/>
                      <a:pt x="310" y="1167"/>
                      <a:pt x="310" y="1072"/>
                    </a:cubicBezTo>
                    <a:lnTo>
                      <a:pt x="310" y="691"/>
                    </a:lnTo>
                    <a:lnTo>
                      <a:pt x="620" y="1119"/>
                    </a:lnTo>
                    <a:cubicBezTo>
                      <a:pt x="637" y="1173"/>
                      <a:pt x="695" y="1200"/>
                      <a:pt x="753" y="1200"/>
                    </a:cubicBezTo>
                    <a:cubicBezTo>
                      <a:pt x="773" y="1200"/>
                      <a:pt x="792" y="1197"/>
                      <a:pt x="810" y="1191"/>
                    </a:cubicBezTo>
                    <a:cubicBezTo>
                      <a:pt x="858" y="1143"/>
                      <a:pt x="929" y="1096"/>
                      <a:pt x="929" y="1000"/>
                    </a:cubicBezTo>
                    <a:lnTo>
                      <a:pt x="929" y="143"/>
                    </a:lnTo>
                    <a:cubicBezTo>
                      <a:pt x="929" y="48"/>
                      <a:pt x="858" y="0"/>
                      <a:pt x="7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4"/>
              <p:cNvSpPr/>
              <p:nvPr/>
            </p:nvSpPr>
            <p:spPr>
              <a:xfrm>
                <a:off x="798136" y="2970708"/>
                <a:ext cx="41545" cy="41545"/>
              </a:xfrm>
              <a:custGeom>
                <a:rect b="b" l="l" r="r" t="t"/>
                <a:pathLst>
                  <a:path extrusionOk="0" h="1191" w="1191">
                    <a:moveTo>
                      <a:pt x="595" y="286"/>
                    </a:moveTo>
                    <a:cubicBezTo>
                      <a:pt x="738" y="334"/>
                      <a:pt x="905" y="453"/>
                      <a:pt x="905" y="595"/>
                    </a:cubicBezTo>
                    <a:cubicBezTo>
                      <a:pt x="905" y="738"/>
                      <a:pt x="786" y="881"/>
                      <a:pt x="595" y="881"/>
                    </a:cubicBezTo>
                    <a:cubicBezTo>
                      <a:pt x="453" y="881"/>
                      <a:pt x="310" y="762"/>
                      <a:pt x="310" y="595"/>
                    </a:cubicBezTo>
                    <a:cubicBezTo>
                      <a:pt x="310" y="453"/>
                      <a:pt x="429" y="286"/>
                      <a:pt x="595" y="286"/>
                    </a:cubicBezTo>
                    <a:close/>
                    <a:moveTo>
                      <a:pt x="595" y="0"/>
                    </a:moveTo>
                    <a:cubicBezTo>
                      <a:pt x="262" y="0"/>
                      <a:pt x="0" y="262"/>
                      <a:pt x="0" y="595"/>
                    </a:cubicBezTo>
                    <a:cubicBezTo>
                      <a:pt x="0" y="929"/>
                      <a:pt x="262" y="1191"/>
                      <a:pt x="595" y="1191"/>
                    </a:cubicBezTo>
                    <a:cubicBezTo>
                      <a:pt x="929" y="1191"/>
                      <a:pt x="1191" y="929"/>
                      <a:pt x="1191" y="595"/>
                    </a:cubicBezTo>
                    <a:cubicBezTo>
                      <a:pt x="1191" y="262"/>
                      <a:pt x="929" y="0"/>
                      <a:pt x="5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4"/>
              <p:cNvSpPr/>
              <p:nvPr/>
            </p:nvSpPr>
            <p:spPr>
              <a:xfrm>
                <a:off x="807275" y="3136853"/>
                <a:ext cx="10814" cy="18278"/>
              </a:xfrm>
              <a:custGeom>
                <a:rect b="b" l="l" r="r" t="t"/>
                <a:pathLst>
                  <a:path extrusionOk="0" h="524" w="310">
                    <a:moveTo>
                      <a:pt x="167" y="0"/>
                    </a:moveTo>
                    <a:cubicBezTo>
                      <a:pt x="71" y="0"/>
                      <a:pt x="0" y="48"/>
                      <a:pt x="0" y="143"/>
                    </a:cubicBezTo>
                    <a:lnTo>
                      <a:pt x="0" y="381"/>
                    </a:lnTo>
                    <a:cubicBezTo>
                      <a:pt x="0" y="476"/>
                      <a:pt x="71" y="524"/>
                      <a:pt x="167" y="524"/>
                    </a:cubicBezTo>
                    <a:cubicBezTo>
                      <a:pt x="238" y="524"/>
                      <a:pt x="310" y="476"/>
                      <a:pt x="310" y="381"/>
                    </a:cubicBezTo>
                    <a:lnTo>
                      <a:pt x="310" y="143"/>
                    </a:lnTo>
                    <a:cubicBezTo>
                      <a:pt x="310" y="48"/>
                      <a:pt x="238" y="0"/>
                      <a:pt x="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4"/>
              <p:cNvSpPr/>
              <p:nvPr/>
            </p:nvSpPr>
            <p:spPr>
              <a:xfrm>
                <a:off x="847948" y="3136853"/>
                <a:ext cx="10848" cy="18278"/>
              </a:xfrm>
              <a:custGeom>
                <a:rect b="b" l="l" r="r" t="t"/>
                <a:pathLst>
                  <a:path extrusionOk="0" h="524" w="311">
                    <a:moveTo>
                      <a:pt x="144" y="0"/>
                    </a:moveTo>
                    <a:cubicBezTo>
                      <a:pt x="72" y="0"/>
                      <a:pt x="1" y="48"/>
                      <a:pt x="1" y="143"/>
                    </a:cubicBezTo>
                    <a:lnTo>
                      <a:pt x="1" y="381"/>
                    </a:lnTo>
                    <a:cubicBezTo>
                      <a:pt x="1" y="476"/>
                      <a:pt x="72" y="524"/>
                      <a:pt x="144" y="524"/>
                    </a:cubicBezTo>
                    <a:cubicBezTo>
                      <a:pt x="239" y="524"/>
                      <a:pt x="311" y="476"/>
                      <a:pt x="311" y="381"/>
                    </a:cubicBezTo>
                    <a:lnTo>
                      <a:pt x="311" y="143"/>
                    </a:lnTo>
                    <a:cubicBezTo>
                      <a:pt x="311" y="48"/>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4"/>
              <p:cNvSpPr/>
              <p:nvPr/>
            </p:nvSpPr>
            <p:spPr>
              <a:xfrm>
                <a:off x="720871" y="2913361"/>
                <a:ext cx="164506" cy="366406"/>
              </a:xfrm>
              <a:custGeom>
                <a:rect b="b" l="l" r="r" t="t"/>
                <a:pathLst>
                  <a:path extrusionOk="0" h="10504" w="4716">
                    <a:moveTo>
                      <a:pt x="3382" y="4121"/>
                    </a:moveTo>
                    <a:cubicBezTo>
                      <a:pt x="3834" y="4216"/>
                      <a:pt x="4144" y="4526"/>
                      <a:pt x="4335" y="4954"/>
                    </a:cubicBezTo>
                    <a:cubicBezTo>
                      <a:pt x="4430" y="5121"/>
                      <a:pt x="4454" y="5335"/>
                      <a:pt x="4454" y="5574"/>
                    </a:cubicBezTo>
                    <a:lnTo>
                      <a:pt x="4477" y="5907"/>
                    </a:lnTo>
                    <a:cubicBezTo>
                      <a:pt x="4192" y="5907"/>
                      <a:pt x="3906" y="5835"/>
                      <a:pt x="3644" y="5740"/>
                    </a:cubicBezTo>
                    <a:cubicBezTo>
                      <a:pt x="3430" y="5669"/>
                      <a:pt x="3263" y="5550"/>
                      <a:pt x="3120" y="5383"/>
                    </a:cubicBezTo>
                    <a:cubicBezTo>
                      <a:pt x="3072" y="5359"/>
                      <a:pt x="3049" y="5359"/>
                      <a:pt x="3001" y="5359"/>
                    </a:cubicBezTo>
                    <a:cubicBezTo>
                      <a:pt x="2953" y="5359"/>
                      <a:pt x="2906" y="5359"/>
                      <a:pt x="2882" y="5383"/>
                    </a:cubicBezTo>
                    <a:cubicBezTo>
                      <a:pt x="2715" y="5550"/>
                      <a:pt x="2548" y="5669"/>
                      <a:pt x="2334" y="5740"/>
                    </a:cubicBezTo>
                    <a:cubicBezTo>
                      <a:pt x="2096" y="5835"/>
                      <a:pt x="1834" y="5907"/>
                      <a:pt x="1524" y="5907"/>
                    </a:cubicBezTo>
                    <a:lnTo>
                      <a:pt x="1501" y="5907"/>
                    </a:lnTo>
                    <a:lnTo>
                      <a:pt x="1501" y="5574"/>
                    </a:lnTo>
                    <a:cubicBezTo>
                      <a:pt x="1501" y="5359"/>
                      <a:pt x="1524" y="5145"/>
                      <a:pt x="1620" y="4954"/>
                    </a:cubicBezTo>
                    <a:cubicBezTo>
                      <a:pt x="1715" y="4740"/>
                      <a:pt x="1834" y="4549"/>
                      <a:pt x="1977" y="4430"/>
                    </a:cubicBezTo>
                    <a:lnTo>
                      <a:pt x="2453" y="4430"/>
                    </a:lnTo>
                    <a:lnTo>
                      <a:pt x="2906" y="4788"/>
                    </a:lnTo>
                    <a:cubicBezTo>
                      <a:pt x="2930" y="4835"/>
                      <a:pt x="3001" y="4859"/>
                      <a:pt x="3049" y="4859"/>
                    </a:cubicBezTo>
                    <a:cubicBezTo>
                      <a:pt x="3072" y="4859"/>
                      <a:pt x="3120" y="4859"/>
                      <a:pt x="3144" y="4811"/>
                    </a:cubicBezTo>
                    <a:cubicBezTo>
                      <a:pt x="3239" y="4788"/>
                      <a:pt x="3287" y="4716"/>
                      <a:pt x="3287" y="4621"/>
                    </a:cubicBezTo>
                    <a:lnTo>
                      <a:pt x="3287" y="4168"/>
                    </a:lnTo>
                    <a:cubicBezTo>
                      <a:pt x="3311" y="4168"/>
                      <a:pt x="3358" y="4145"/>
                      <a:pt x="3382" y="4121"/>
                    </a:cubicBezTo>
                    <a:close/>
                    <a:moveTo>
                      <a:pt x="2977" y="5716"/>
                    </a:moveTo>
                    <a:cubicBezTo>
                      <a:pt x="3144" y="5835"/>
                      <a:pt x="3311" y="5955"/>
                      <a:pt x="3525" y="6026"/>
                    </a:cubicBezTo>
                    <a:cubicBezTo>
                      <a:pt x="3763" y="6097"/>
                      <a:pt x="4025" y="6169"/>
                      <a:pt x="4287" y="6193"/>
                    </a:cubicBezTo>
                    <a:lnTo>
                      <a:pt x="4287" y="6764"/>
                    </a:lnTo>
                    <a:cubicBezTo>
                      <a:pt x="4311" y="7502"/>
                      <a:pt x="3715" y="8074"/>
                      <a:pt x="3001" y="8074"/>
                    </a:cubicBezTo>
                    <a:cubicBezTo>
                      <a:pt x="2287" y="8074"/>
                      <a:pt x="1691" y="7479"/>
                      <a:pt x="1691" y="6764"/>
                    </a:cubicBezTo>
                    <a:lnTo>
                      <a:pt x="1691" y="6193"/>
                    </a:lnTo>
                    <a:cubicBezTo>
                      <a:pt x="1953" y="6193"/>
                      <a:pt x="2215" y="6145"/>
                      <a:pt x="2453" y="6026"/>
                    </a:cubicBezTo>
                    <a:cubicBezTo>
                      <a:pt x="2668" y="5931"/>
                      <a:pt x="2834" y="5835"/>
                      <a:pt x="2977" y="5716"/>
                    </a:cubicBezTo>
                    <a:close/>
                    <a:moveTo>
                      <a:pt x="3191" y="8360"/>
                    </a:moveTo>
                    <a:lnTo>
                      <a:pt x="3191" y="8574"/>
                    </a:lnTo>
                    <a:cubicBezTo>
                      <a:pt x="3191" y="8693"/>
                      <a:pt x="3120" y="8788"/>
                      <a:pt x="3001" y="8788"/>
                    </a:cubicBezTo>
                    <a:cubicBezTo>
                      <a:pt x="2882" y="8788"/>
                      <a:pt x="2787" y="8693"/>
                      <a:pt x="2787" y="8574"/>
                    </a:cubicBezTo>
                    <a:lnTo>
                      <a:pt x="2787" y="8360"/>
                    </a:lnTo>
                    <a:lnTo>
                      <a:pt x="3001" y="8360"/>
                    </a:lnTo>
                    <a:cubicBezTo>
                      <a:pt x="3025" y="8384"/>
                      <a:pt x="3060" y="8396"/>
                      <a:pt x="3096" y="8396"/>
                    </a:cubicBezTo>
                    <a:cubicBezTo>
                      <a:pt x="3132" y="8396"/>
                      <a:pt x="3168" y="8384"/>
                      <a:pt x="3191" y="8360"/>
                    </a:cubicBezTo>
                    <a:close/>
                    <a:moveTo>
                      <a:pt x="1524" y="7455"/>
                    </a:moveTo>
                    <a:cubicBezTo>
                      <a:pt x="1715" y="7860"/>
                      <a:pt x="2072" y="8169"/>
                      <a:pt x="2525" y="8312"/>
                    </a:cubicBezTo>
                    <a:lnTo>
                      <a:pt x="2525" y="8431"/>
                    </a:lnTo>
                    <a:cubicBezTo>
                      <a:pt x="2144" y="8550"/>
                      <a:pt x="1834" y="8788"/>
                      <a:pt x="1644" y="9122"/>
                    </a:cubicBezTo>
                    <a:cubicBezTo>
                      <a:pt x="1572" y="9027"/>
                      <a:pt x="1524" y="8908"/>
                      <a:pt x="1524" y="8765"/>
                    </a:cubicBezTo>
                    <a:lnTo>
                      <a:pt x="1524" y="7455"/>
                    </a:lnTo>
                    <a:close/>
                    <a:moveTo>
                      <a:pt x="4501" y="7455"/>
                    </a:moveTo>
                    <a:lnTo>
                      <a:pt x="4501" y="8765"/>
                    </a:lnTo>
                    <a:lnTo>
                      <a:pt x="4477" y="8765"/>
                    </a:lnTo>
                    <a:cubicBezTo>
                      <a:pt x="4477" y="8884"/>
                      <a:pt x="4454" y="9027"/>
                      <a:pt x="4382" y="9122"/>
                    </a:cubicBezTo>
                    <a:cubicBezTo>
                      <a:pt x="4192" y="8788"/>
                      <a:pt x="3882" y="8550"/>
                      <a:pt x="3525" y="8431"/>
                    </a:cubicBezTo>
                    <a:lnTo>
                      <a:pt x="3525" y="8312"/>
                    </a:lnTo>
                    <a:cubicBezTo>
                      <a:pt x="3954" y="8169"/>
                      <a:pt x="4311" y="7860"/>
                      <a:pt x="4501" y="7455"/>
                    </a:cubicBezTo>
                    <a:close/>
                    <a:moveTo>
                      <a:pt x="3477" y="8765"/>
                    </a:moveTo>
                    <a:cubicBezTo>
                      <a:pt x="3930" y="8931"/>
                      <a:pt x="4311" y="9408"/>
                      <a:pt x="4311" y="9979"/>
                    </a:cubicBezTo>
                    <a:lnTo>
                      <a:pt x="4311" y="10217"/>
                    </a:lnTo>
                    <a:lnTo>
                      <a:pt x="1691" y="10217"/>
                    </a:lnTo>
                    <a:lnTo>
                      <a:pt x="1691" y="9979"/>
                    </a:lnTo>
                    <a:cubicBezTo>
                      <a:pt x="1691" y="9408"/>
                      <a:pt x="2048" y="8955"/>
                      <a:pt x="2525" y="8765"/>
                    </a:cubicBezTo>
                    <a:cubicBezTo>
                      <a:pt x="2572" y="8955"/>
                      <a:pt x="2787" y="9122"/>
                      <a:pt x="3001" y="9122"/>
                    </a:cubicBezTo>
                    <a:cubicBezTo>
                      <a:pt x="3239" y="9122"/>
                      <a:pt x="3406" y="8955"/>
                      <a:pt x="3477" y="8765"/>
                    </a:cubicBezTo>
                    <a:close/>
                    <a:moveTo>
                      <a:pt x="2239" y="1"/>
                    </a:moveTo>
                    <a:cubicBezTo>
                      <a:pt x="1644" y="1"/>
                      <a:pt x="1072" y="239"/>
                      <a:pt x="667" y="668"/>
                    </a:cubicBezTo>
                    <a:cubicBezTo>
                      <a:pt x="238" y="1073"/>
                      <a:pt x="0" y="1644"/>
                      <a:pt x="0" y="2239"/>
                    </a:cubicBezTo>
                    <a:cubicBezTo>
                      <a:pt x="0" y="3240"/>
                      <a:pt x="691" y="4121"/>
                      <a:pt x="1644" y="4383"/>
                    </a:cubicBezTo>
                    <a:cubicBezTo>
                      <a:pt x="1524" y="4526"/>
                      <a:pt x="1429" y="4669"/>
                      <a:pt x="1358" y="4859"/>
                    </a:cubicBezTo>
                    <a:cubicBezTo>
                      <a:pt x="1262" y="5097"/>
                      <a:pt x="1191" y="5335"/>
                      <a:pt x="1191" y="5597"/>
                    </a:cubicBezTo>
                    <a:lnTo>
                      <a:pt x="1191" y="8788"/>
                    </a:lnTo>
                    <a:cubicBezTo>
                      <a:pt x="1191" y="9050"/>
                      <a:pt x="1286" y="9289"/>
                      <a:pt x="1429" y="9479"/>
                    </a:cubicBezTo>
                    <a:cubicBezTo>
                      <a:pt x="1382" y="9622"/>
                      <a:pt x="1358" y="9789"/>
                      <a:pt x="1358" y="9979"/>
                    </a:cubicBezTo>
                    <a:lnTo>
                      <a:pt x="1358" y="10360"/>
                    </a:lnTo>
                    <a:cubicBezTo>
                      <a:pt x="1358" y="10455"/>
                      <a:pt x="1405" y="10503"/>
                      <a:pt x="1501" y="10503"/>
                    </a:cubicBezTo>
                    <a:lnTo>
                      <a:pt x="4406" y="10503"/>
                    </a:lnTo>
                    <a:cubicBezTo>
                      <a:pt x="4501" y="10503"/>
                      <a:pt x="4573" y="10455"/>
                      <a:pt x="4573" y="10360"/>
                    </a:cubicBezTo>
                    <a:lnTo>
                      <a:pt x="4573" y="9979"/>
                    </a:lnTo>
                    <a:cubicBezTo>
                      <a:pt x="4573" y="9789"/>
                      <a:pt x="4525" y="9622"/>
                      <a:pt x="4477" y="9479"/>
                    </a:cubicBezTo>
                    <a:cubicBezTo>
                      <a:pt x="4620" y="9289"/>
                      <a:pt x="4716" y="9050"/>
                      <a:pt x="4716" y="8788"/>
                    </a:cubicBezTo>
                    <a:lnTo>
                      <a:pt x="4716" y="5597"/>
                    </a:lnTo>
                    <a:cubicBezTo>
                      <a:pt x="4716" y="5335"/>
                      <a:pt x="4644" y="5097"/>
                      <a:pt x="4573" y="4859"/>
                    </a:cubicBezTo>
                    <a:cubicBezTo>
                      <a:pt x="4454" y="4430"/>
                      <a:pt x="4120" y="4073"/>
                      <a:pt x="3668" y="3907"/>
                    </a:cubicBezTo>
                    <a:cubicBezTo>
                      <a:pt x="3858" y="3764"/>
                      <a:pt x="4001" y="3573"/>
                      <a:pt x="4120" y="3359"/>
                    </a:cubicBezTo>
                    <a:cubicBezTo>
                      <a:pt x="4144" y="3311"/>
                      <a:pt x="4144" y="3192"/>
                      <a:pt x="4073" y="3168"/>
                    </a:cubicBezTo>
                    <a:cubicBezTo>
                      <a:pt x="4043" y="3149"/>
                      <a:pt x="4005" y="3137"/>
                      <a:pt x="3969" y="3137"/>
                    </a:cubicBezTo>
                    <a:cubicBezTo>
                      <a:pt x="3919" y="3137"/>
                      <a:pt x="3872" y="3160"/>
                      <a:pt x="3858" y="3216"/>
                    </a:cubicBezTo>
                    <a:cubicBezTo>
                      <a:pt x="3668" y="3525"/>
                      <a:pt x="3406" y="3764"/>
                      <a:pt x="3120" y="3930"/>
                    </a:cubicBezTo>
                    <a:cubicBezTo>
                      <a:pt x="3025" y="3954"/>
                      <a:pt x="2977" y="4049"/>
                      <a:pt x="2977" y="4145"/>
                    </a:cubicBezTo>
                    <a:lnTo>
                      <a:pt x="2977" y="4502"/>
                    </a:lnTo>
                    <a:lnTo>
                      <a:pt x="2620" y="4192"/>
                    </a:lnTo>
                    <a:cubicBezTo>
                      <a:pt x="2572" y="4168"/>
                      <a:pt x="2501" y="4145"/>
                      <a:pt x="2453" y="4145"/>
                    </a:cubicBezTo>
                    <a:cubicBezTo>
                      <a:pt x="2358" y="4145"/>
                      <a:pt x="2287" y="4168"/>
                      <a:pt x="2215" y="4168"/>
                    </a:cubicBezTo>
                    <a:cubicBezTo>
                      <a:pt x="1167" y="4168"/>
                      <a:pt x="310" y="3311"/>
                      <a:pt x="310" y="2263"/>
                    </a:cubicBezTo>
                    <a:cubicBezTo>
                      <a:pt x="310" y="1763"/>
                      <a:pt x="524" y="1287"/>
                      <a:pt x="881" y="882"/>
                    </a:cubicBezTo>
                    <a:cubicBezTo>
                      <a:pt x="1239" y="525"/>
                      <a:pt x="1739" y="334"/>
                      <a:pt x="2239" y="334"/>
                    </a:cubicBezTo>
                    <a:cubicBezTo>
                      <a:pt x="3287" y="334"/>
                      <a:pt x="4144" y="1192"/>
                      <a:pt x="4144" y="2239"/>
                    </a:cubicBezTo>
                    <a:cubicBezTo>
                      <a:pt x="4144" y="2359"/>
                      <a:pt x="4144" y="2478"/>
                      <a:pt x="4120" y="2597"/>
                    </a:cubicBezTo>
                    <a:cubicBezTo>
                      <a:pt x="4096" y="2668"/>
                      <a:pt x="4144" y="2763"/>
                      <a:pt x="4239" y="2763"/>
                    </a:cubicBezTo>
                    <a:cubicBezTo>
                      <a:pt x="4260" y="2774"/>
                      <a:pt x="4281" y="2779"/>
                      <a:pt x="4301" y="2779"/>
                    </a:cubicBezTo>
                    <a:cubicBezTo>
                      <a:pt x="4372" y="2779"/>
                      <a:pt x="4430" y="2719"/>
                      <a:pt x="4430" y="2644"/>
                    </a:cubicBezTo>
                    <a:cubicBezTo>
                      <a:pt x="4454" y="2501"/>
                      <a:pt x="4454" y="2382"/>
                      <a:pt x="4454" y="2239"/>
                    </a:cubicBezTo>
                    <a:cubicBezTo>
                      <a:pt x="4454" y="1025"/>
                      <a:pt x="3477" y="25"/>
                      <a:pt x="22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4"/>
              <p:cNvSpPr/>
              <p:nvPr/>
            </p:nvSpPr>
            <p:spPr>
              <a:xfrm>
                <a:off x="955944" y="3136853"/>
                <a:ext cx="10848" cy="18278"/>
              </a:xfrm>
              <a:custGeom>
                <a:rect b="b" l="l" r="r" t="t"/>
                <a:pathLst>
                  <a:path extrusionOk="0" h="524" w="311">
                    <a:moveTo>
                      <a:pt x="144" y="0"/>
                    </a:moveTo>
                    <a:cubicBezTo>
                      <a:pt x="48" y="0"/>
                      <a:pt x="1" y="48"/>
                      <a:pt x="1" y="143"/>
                    </a:cubicBezTo>
                    <a:lnTo>
                      <a:pt x="1" y="381"/>
                    </a:lnTo>
                    <a:cubicBezTo>
                      <a:pt x="1" y="476"/>
                      <a:pt x="48" y="524"/>
                      <a:pt x="144" y="524"/>
                    </a:cubicBezTo>
                    <a:cubicBezTo>
                      <a:pt x="239" y="524"/>
                      <a:pt x="310" y="476"/>
                      <a:pt x="310" y="381"/>
                    </a:cubicBezTo>
                    <a:lnTo>
                      <a:pt x="310" y="143"/>
                    </a:lnTo>
                    <a:cubicBezTo>
                      <a:pt x="310" y="48"/>
                      <a:pt x="215"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4"/>
              <p:cNvSpPr/>
              <p:nvPr/>
            </p:nvSpPr>
            <p:spPr>
              <a:xfrm>
                <a:off x="995815" y="3136853"/>
                <a:ext cx="10011" cy="18278"/>
              </a:xfrm>
              <a:custGeom>
                <a:rect b="b" l="l" r="r" t="t"/>
                <a:pathLst>
                  <a:path extrusionOk="0" h="524" w="287">
                    <a:moveTo>
                      <a:pt x="144" y="0"/>
                    </a:moveTo>
                    <a:cubicBezTo>
                      <a:pt x="49" y="0"/>
                      <a:pt x="1" y="48"/>
                      <a:pt x="1" y="143"/>
                    </a:cubicBezTo>
                    <a:lnTo>
                      <a:pt x="1" y="381"/>
                    </a:lnTo>
                    <a:cubicBezTo>
                      <a:pt x="1" y="476"/>
                      <a:pt x="49" y="524"/>
                      <a:pt x="144" y="524"/>
                    </a:cubicBezTo>
                    <a:cubicBezTo>
                      <a:pt x="239" y="524"/>
                      <a:pt x="287" y="476"/>
                      <a:pt x="287" y="381"/>
                    </a:cubicBezTo>
                    <a:lnTo>
                      <a:pt x="287" y="143"/>
                    </a:lnTo>
                    <a:cubicBezTo>
                      <a:pt x="287" y="48"/>
                      <a:pt x="215"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4"/>
              <p:cNvSpPr/>
              <p:nvPr/>
            </p:nvSpPr>
            <p:spPr>
              <a:xfrm>
                <a:off x="925213" y="2913361"/>
                <a:ext cx="162866" cy="368045"/>
              </a:xfrm>
              <a:custGeom>
                <a:rect b="b" l="l" r="r" t="t"/>
                <a:pathLst>
                  <a:path extrusionOk="0" h="10551" w="4669">
                    <a:moveTo>
                      <a:pt x="2430" y="311"/>
                    </a:moveTo>
                    <a:cubicBezTo>
                      <a:pt x="2930" y="311"/>
                      <a:pt x="3454" y="477"/>
                      <a:pt x="3811" y="858"/>
                    </a:cubicBezTo>
                    <a:cubicBezTo>
                      <a:pt x="4168" y="1215"/>
                      <a:pt x="4359" y="1692"/>
                      <a:pt x="4359" y="2239"/>
                    </a:cubicBezTo>
                    <a:cubicBezTo>
                      <a:pt x="4335" y="3311"/>
                      <a:pt x="3478" y="4145"/>
                      <a:pt x="2430" y="4145"/>
                    </a:cubicBezTo>
                    <a:cubicBezTo>
                      <a:pt x="2335" y="4145"/>
                      <a:pt x="2263" y="4145"/>
                      <a:pt x="2192" y="4121"/>
                    </a:cubicBezTo>
                    <a:cubicBezTo>
                      <a:pt x="2144" y="4121"/>
                      <a:pt x="2073" y="4121"/>
                      <a:pt x="2025" y="4168"/>
                    </a:cubicBezTo>
                    <a:lnTo>
                      <a:pt x="1668" y="4454"/>
                    </a:lnTo>
                    <a:lnTo>
                      <a:pt x="1668" y="4121"/>
                    </a:lnTo>
                    <a:cubicBezTo>
                      <a:pt x="1668" y="4026"/>
                      <a:pt x="1596" y="3930"/>
                      <a:pt x="1549" y="3907"/>
                    </a:cubicBezTo>
                    <a:cubicBezTo>
                      <a:pt x="906" y="3573"/>
                      <a:pt x="525" y="2930"/>
                      <a:pt x="525" y="2216"/>
                    </a:cubicBezTo>
                    <a:cubicBezTo>
                      <a:pt x="525" y="1168"/>
                      <a:pt x="1382" y="311"/>
                      <a:pt x="2430" y="311"/>
                    </a:cubicBezTo>
                    <a:close/>
                    <a:moveTo>
                      <a:pt x="1334" y="4168"/>
                    </a:moveTo>
                    <a:cubicBezTo>
                      <a:pt x="1358" y="4168"/>
                      <a:pt x="1358" y="4192"/>
                      <a:pt x="1382" y="4192"/>
                    </a:cubicBezTo>
                    <a:lnTo>
                      <a:pt x="1382" y="4645"/>
                    </a:lnTo>
                    <a:cubicBezTo>
                      <a:pt x="1382" y="4740"/>
                      <a:pt x="1453" y="4835"/>
                      <a:pt x="1549" y="4859"/>
                    </a:cubicBezTo>
                    <a:cubicBezTo>
                      <a:pt x="1572" y="4883"/>
                      <a:pt x="1596" y="4883"/>
                      <a:pt x="1620" y="4883"/>
                    </a:cubicBezTo>
                    <a:cubicBezTo>
                      <a:pt x="1692" y="4883"/>
                      <a:pt x="1739" y="4859"/>
                      <a:pt x="1787" y="4835"/>
                    </a:cubicBezTo>
                    <a:lnTo>
                      <a:pt x="2215" y="4478"/>
                    </a:lnTo>
                    <a:lnTo>
                      <a:pt x="2501" y="4478"/>
                    </a:lnTo>
                    <a:cubicBezTo>
                      <a:pt x="2620" y="4478"/>
                      <a:pt x="2692" y="4478"/>
                      <a:pt x="2787" y="4430"/>
                    </a:cubicBezTo>
                    <a:cubicBezTo>
                      <a:pt x="2930" y="4549"/>
                      <a:pt x="3049" y="4740"/>
                      <a:pt x="3144" y="4907"/>
                    </a:cubicBezTo>
                    <a:cubicBezTo>
                      <a:pt x="3168" y="5121"/>
                      <a:pt x="3239" y="5335"/>
                      <a:pt x="3239" y="5597"/>
                    </a:cubicBezTo>
                    <a:lnTo>
                      <a:pt x="3239" y="5907"/>
                    </a:lnTo>
                    <a:lnTo>
                      <a:pt x="2930" y="5907"/>
                    </a:lnTo>
                    <a:cubicBezTo>
                      <a:pt x="2406" y="5859"/>
                      <a:pt x="1453" y="5740"/>
                      <a:pt x="1096" y="5121"/>
                    </a:cubicBezTo>
                    <a:cubicBezTo>
                      <a:pt x="1072" y="5073"/>
                      <a:pt x="1001" y="5026"/>
                      <a:pt x="977" y="5026"/>
                    </a:cubicBezTo>
                    <a:lnTo>
                      <a:pt x="953" y="5026"/>
                    </a:lnTo>
                    <a:cubicBezTo>
                      <a:pt x="882" y="5026"/>
                      <a:pt x="834" y="5097"/>
                      <a:pt x="834" y="5145"/>
                    </a:cubicBezTo>
                    <a:cubicBezTo>
                      <a:pt x="763" y="5335"/>
                      <a:pt x="596" y="5788"/>
                      <a:pt x="310" y="5907"/>
                    </a:cubicBezTo>
                    <a:lnTo>
                      <a:pt x="310" y="5597"/>
                    </a:lnTo>
                    <a:cubicBezTo>
                      <a:pt x="310" y="5359"/>
                      <a:pt x="382" y="5121"/>
                      <a:pt x="477" y="4907"/>
                    </a:cubicBezTo>
                    <a:cubicBezTo>
                      <a:pt x="548" y="4716"/>
                      <a:pt x="715" y="4526"/>
                      <a:pt x="882" y="4407"/>
                    </a:cubicBezTo>
                    <a:cubicBezTo>
                      <a:pt x="953" y="4359"/>
                      <a:pt x="1001" y="4311"/>
                      <a:pt x="1072" y="4288"/>
                    </a:cubicBezTo>
                    <a:cubicBezTo>
                      <a:pt x="1144" y="4240"/>
                      <a:pt x="1239" y="4192"/>
                      <a:pt x="1334" y="4168"/>
                    </a:cubicBezTo>
                    <a:close/>
                    <a:moveTo>
                      <a:pt x="1001" y="5502"/>
                    </a:moveTo>
                    <a:cubicBezTo>
                      <a:pt x="1501" y="6050"/>
                      <a:pt x="2406" y="6169"/>
                      <a:pt x="2930" y="6193"/>
                    </a:cubicBezTo>
                    <a:lnTo>
                      <a:pt x="3073" y="6193"/>
                    </a:lnTo>
                    <a:lnTo>
                      <a:pt x="3073" y="6764"/>
                    </a:lnTo>
                    <a:cubicBezTo>
                      <a:pt x="3097" y="7502"/>
                      <a:pt x="2501" y="8074"/>
                      <a:pt x="1787" y="8074"/>
                    </a:cubicBezTo>
                    <a:cubicBezTo>
                      <a:pt x="1049" y="8074"/>
                      <a:pt x="453" y="7479"/>
                      <a:pt x="453" y="6764"/>
                    </a:cubicBezTo>
                    <a:lnTo>
                      <a:pt x="453" y="6169"/>
                    </a:lnTo>
                    <a:cubicBezTo>
                      <a:pt x="644" y="6074"/>
                      <a:pt x="810" y="5907"/>
                      <a:pt x="929" y="5669"/>
                    </a:cubicBezTo>
                    <a:cubicBezTo>
                      <a:pt x="977" y="5597"/>
                      <a:pt x="1001" y="5574"/>
                      <a:pt x="1001" y="5502"/>
                    </a:cubicBezTo>
                    <a:close/>
                    <a:moveTo>
                      <a:pt x="310" y="7455"/>
                    </a:moveTo>
                    <a:cubicBezTo>
                      <a:pt x="501" y="7860"/>
                      <a:pt x="858" y="8169"/>
                      <a:pt x="1310" y="8312"/>
                    </a:cubicBezTo>
                    <a:lnTo>
                      <a:pt x="1310" y="8431"/>
                    </a:lnTo>
                    <a:lnTo>
                      <a:pt x="1263" y="8431"/>
                    </a:lnTo>
                    <a:cubicBezTo>
                      <a:pt x="1072" y="8479"/>
                      <a:pt x="882" y="8598"/>
                      <a:pt x="739" y="8717"/>
                    </a:cubicBezTo>
                    <a:cubicBezTo>
                      <a:pt x="501" y="8598"/>
                      <a:pt x="310" y="8336"/>
                      <a:pt x="310" y="8050"/>
                    </a:cubicBezTo>
                    <a:lnTo>
                      <a:pt x="310" y="7455"/>
                    </a:lnTo>
                    <a:close/>
                    <a:moveTo>
                      <a:pt x="3263" y="7479"/>
                    </a:moveTo>
                    <a:lnTo>
                      <a:pt x="3263" y="8074"/>
                    </a:lnTo>
                    <a:lnTo>
                      <a:pt x="3239" y="8074"/>
                    </a:lnTo>
                    <a:cubicBezTo>
                      <a:pt x="3239" y="8360"/>
                      <a:pt x="3049" y="8622"/>
                      <a:pt x="2811" y="8765"/>
                    </a:cubicBezTo>
                    <a:cubicBezTo>
                      <a:pt x="2668" y="8646"/>
                      <a:pt x="2501" y="8526"/>
                      <a:pt x="2287" y="8455"/>
                    </a:cubicBezTo>
                    <a:lnTo>
                      <a:pt x="2287" y="8336"/>
                    </a:lnTo>
                    <a:cubicBezTo>
                      <a:pt x="2692" y="8193"/>
                      <a:pt x="3049" y="7884"/>
                      <a:pt x="3263" y="7479"/>
                    </a:cubicBezTo>
                    <a:close/>
                    <a:moveTo>
                      <a:pt x="1953" y="8407"/>
                    </a:moveTo>
                    <a:lnTo>
                      <a:pt x="1953" y="8598"/>
                    </a:lnTo>
                    <a:cubicBezTo>
                      <a:pt x="1953" y="8717"/>
                      <a:pt x="1858" y="8812"/>
                      <a:pt x="1739" y="8812"/>
                    </a:cubicBezTo>
                    <a:cubicBezTo>
                      <a:pt x="1620" y="8812"/>
                      <a:pt x="1549" y="8717"/>
                      <a:pt x="1549" y="8598"/>
                    </a:cubicBezTo>
                    <a:lnTo>
                      <a:pt x="1549" y="8407"/>
                    </a:lnTo>
                    <a:close/>
                    <a:moveTo>
                      <a:pt x="2430" y="1"/>
                    </a:moveTo>
                    <a:cubicBezTo>
                      <a:pt x="1215" y="1"/>
                      <a:pt x="239" y="1025"/>
                      <a:pt x="239" y="2239"/>
                    </a:cubicBezTo>
                    <a:cubicBezTo>
                      <a:pt x="239" y="2882"/>
                      <a:pt x="525" y="3525"/>
                      <a:pt x="1001" y="3930"/>
                    </a:cubicBezTo>
                    <a:cubicBezTo>
                      <a:pt x="977" y="3954"/>
                      <a:pt x="906" y="3954"/>
                      <a:pt x="882" y="4002"/>
                    </a:cubicBezTo>
                    <a:cubicBezTo>
                      <a:pt x="787" y="4049"/>
                      <a:pt x="739" y="4073"/>
                      <a:pt x="644" y="4145"/>
                    </a:cubicBezTo>
                    <a:cubicBezTo>
                      <a:pt x="429" y="4311"/>
                      <a:pt x="263" y="4526"/>
                      <a:pt x="167" y="4764"/>
                    </a:cubicBezTo>
                    <a:cubicBezTo>
                      <a:pt x="48" y="5002"/>
                      <a:pt x="1" y="5312"/>
                      <a:pt x="1" y="5597"/>
                    </a:cubicBezTo>
                    <a:lnTo>
                      <a:pt x="1" y="8074"/>
                    </a:lnTo>
                    <a:cubicBezTo>
                      <a:pt x="1" y="8455"/>
                      <a:pt x="191" y="8788"/>
                      <a:pt x="501" y="9003"/>
                    </a:cubicBezTo>
                    <a:cubicBezTo>
                      <a:pt x="286" y="9265"/>
                      <a:pt x="144" y="9622"/>
                      <a:pt x="144" y="10003"/>
                    </a:cubicBezTo>
                    <a:lnTo>
                      <a:pt x="144" y="10384"/>
                    </a:lnTo>
                    <a:cubicBezTo>
                      <a:pt x="144" y="10479"/>
                      <a:pt x="191" y="10551"/>
                      <a:pt x="286" y="10551"/>
                    </a:cubicBezTo>
                    <a:lnTo>
                      <a:pt x="763" y="10551"/>
                    </a:lnTo>
                    <a:cubicBezTo>
                      <a:pt x="858" y="10551"/>
                      <a:pt x="906" y="10479"/>
                      <a:pt x="906" y="10384"/>
                    </a:cubicBezTo>
                    <a:cubicBezTo>
                      <a:pt x="906" y="10313"/>
                      <a:pt x="858" y="10241"/>
                      <a:pt x="763" y="10241"/>
                    </a:cubicBezTo>
                    <a:lnTo>
                      <a:pt x="429" y="10241"/>
                    </a:lnTo>
                    <a:lnTo>
                      <a:pt x="429" y="10003"/>
                    </a:lnTo>
                    <a:cubicBezTo>
                      <a:pt x="429" y="9431"/>
                      <a:pt x="787" y="9003"/>
                      <a:pt x="1263" y="8788"/>
                    </a:cubicBezTo>
                    <a:cubicBezTo>
                      <a:pt x="1334" y="9003"/>
                      <a:pt x="1549" y="9146"/>
                      <a:pt x="1739" y="9146"/>
                    </a:cubicBezTo>
                    <a:cubicBezTo>
                      <a:pt x="1977" y="9146"/>
                      <a:pt x="2168" y="9003"/>
                      <a:pt x="2215" y="8788"/>
                    </a:cubicBezTo>
                    <a:cubicBezTo>
                      <a:pt x="2692" y="8955"/>
                      <a:pt x="3049" y="9431"/>
                      <a:pt x="3049" y="10003"/>
                    </a:cubicBezTo>
                    <a:lnTo>
                      <a:pt x="3049" y="10241"/>
                    </a:lnTo>
                    <a:lnTo>
                      <a:pt x="1477" y="10241"/>
                    </a:lnTo>
                    <a:cubicBezTo>
                      <a:pt x="1382" y="10241"/>
                      <a:pt x="1334" y="10313"/>
                      <a:pt x="1334" y="10384"/>
                    </a:cubicBezTo>
                    <a:cubicBezTo>
                      <a:pt x="1334" y="10479"/>
                      <a:pt x="1382" y="10551"/>
                      <a:pt x="1477" y="10551"/>
                    </a:cubicBezTo>
                    <a:lnTo>
                      <a:pt x="3216" y="10551"/>
                    </a:lnTo>
                    <a:cubicBezTo>
                      <a:pt x="3287" y="10551"/>
                      <a:pt x="3359" y="10479"/>
                      <a:pt x="3359" y="10384"/>
                    </a:cubicBezTo>
                    <a:lnTo>
                      <a:pt x="3359" y="10003"/>
                    </a:lnTo>
                    <a:cubicBezTo>
                      <a:pt x="3359" y="9622"/>
                      <a:pt x="3239" y="9289"/>
                      <a:pt x="3001" y="9003"/>
                    </a:cubicBezTo>
                    <a:cubicBezTo>
                      <a:pt x="3287" y="8812"/>
                      <a:pt x="3501" y="8455"/>
                      <a:pt x="3501" y="8074"/>
                    </a:cubicBezTo>
                    <a:lnTo>
                      <a:pt x="3501" y="5597"/>
                    </a:lnTo>
                    <a:cubicBezTo>
                      <a:pt x="3501" y="5312"/>
                      <a:pt x="3454" y="5026"/>
                      <a:pt x="3335" y="4764"/>
                    </a:cubicBezTo>
                    <a:cubicBezTo>
                      <a:pt x="3263" y="4621"/>
                      <a:pt x="3144" y="4478"/>
                      <a:pt x="3049" y="4359"/>
                    </a:cubicBezTo>
                    <a:cubicBezTo>
                      <a:pt x="4002" y="4073"/>
                      <a:pt x="4668" y="3216"/>
                      <a:pt x="4668" y="2239"/>
                    </a:cubicBezTo>
                    <a:cubicBezTo>
                      <a:pt x="4668" y="1644"/>
                      <a:pt x="4430" y="1073"/>
                      <a:pt x="4002" y="668"/>
                    </a:cubicBezTo>
                    <a:cubicBezTo>
                      <a:pt x="3597" y="239"/>
                      <a:pt x="3025" y="1"/>
                      <a:pt x="24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4"/>
              <p:cNvSpPr/>
              <p:nvPr/>
            </p:nvSpPr>
            <p:spPr>
              <a:xfrm>
                <a:off x="998326" y="2972347"/>
                <a:ext cx="23302" cy="40743"/>
              </a:xfrm>
              <a:custGeom>
                <a:rect b="b" l="l" r="r" t="t"/>
                <a:pathLst>
                  <a:path extrusionOk="0" h="1168" w="668">
                    <a:moveTo>
                      <a:pt x="167" y="1"/>
                    </a:moveTo>
                    <a:cubicBezTo>
                      <a:pt x="72" y="1"/>
                      <a:pt x="0" y="72"/>
                      <a:pt x="0" y="167"/>
                    </a:cubicBezTo>
                    <a:lnTo>
                      <a:pt x="0" y="1025"/>
                    </a:lnTo>
                    <a:cubicBezTo>
                      <a:pt x="0" y="1120"/>
                      <a:pt x="72" y="1168"/>
                      <a:pt x="167" y="1168"/>
                    </a:cubicBezTo>
                    <a:lnTo>
                      <a:pt x="524" y="1168"/>
                    </a:lnTo>
                    <a:cubicBezTo>
                      <a:pt x="596" y="1168"/>
                      <a:pt x="667" y="1120"/>
                      <a:pt x="667" y="1025"/>
                    </a:cubicBezTo>
                    <a:cubicBezTo>
                      <a:pt x="667" y="930"/>
                      <a:pt x="596" y="882"/>
                      <a:pt x="524" y="882"/>
                    </a:cubicBezTo>
                    <a:lnTo>
                      <a:pt x="310" y="882"/>
                    </a:lnTo>
                    <a:lnTo>
                      <a:pt x="310" y="763"/>
                    </a:lnTo>
                    <a:lnTo>
                      <a:pt x="477" y="763"/>
                    </a:lnTo>
                    <a:cubicBezTo>
                      <a:pt x="572" y="763"/>
                      <a:pt x="643" y="691"/>
                      <a:pt x="643" y="596"/>
                    </a:cubicBezTo>
                    <a:cubicBezTo>
                      <a:pt x="643" y="525"/>
                      <a:pt x="572" y="453"/>
                      <a:pt x="477" y="453"/>
                    </a:cubicBezTo>
                    <a:lnTo>
                      <a:pt x="310" y="453"/>
                    </a:lnTo>
                    <a:lnTo>
                      <a:pt x="310" y="334"/>
                    </a:lnTo>
                    <a:lnTo>
                      <a:pt x="524" y="334"/>
                    </a:lnTo>
                    <a:lnTo>
                      <a:pt x="524" y="310"/>
                    </a:lnTo>
                    <a:cubicBezTo>
                      <a:pt x="596" y="310"/>
                      <a:pt x="667" y="239"/>
                      <a:pt x="667" y="167"/>
                    </a:cubicBezTo>
                    <a:cubicBezTo>
                      <a:pt x="667" y="72"/>
                      <a:pt x="596" y="1"/>
                      <a:pt x="5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4"/>
              <p:cNvSpPr/>
              <p:nvPr/>
            </p:nvSpPr>
            <p:spPr>
              <a:xfrm>
                <a:off x="1029058" y="2973254"/>
                <a:ext cx="33278" cy="40673"/>
              </a:xfrm>
              <a:custGeom>
                <a:rect b="b" l="l" r="r" t="t"/>
                <a:pathLst>
                  <a:path extrusionOk="0" h="1166" w="954">
                    <a:moveTo>
                      <a:pt x="445" y="0"/>
                    </a:moveTo>
                    <a:cubicBezTo>
                      <a:pt x="403" y="0"/>
                      <a:pt x="357" y="7"/>
                      <a:pt x="310" y="22"/>
                    </a:cubicBezTo>
                    <a:cubicBezTo>
                      <a:pt x="167" y="46"/>
                      <a:pt x="72" y="165"/>
                      <a:pt x="48" y="308"/>
                    </a:cubicBezTo>
                    <a:cubicBezTo>
                      <a:pt x="24" y="427"/>
                      <a:pt x="72" y="546"/>
                      <a:pt x="191" y="642"/>
                    </a:cubicBezTo>
                    <a:lnTo>
                      <a:pt x="215" y="642"/>
                    </a:lnTo>
                    <a:cubicBezTo>
                      <a:pt x="215" y="642"/>
                      <a:pt x="334" y="689"/>
                      <a:pt x="501" y="761"/>
                    </a:cubicBezTo>
                    <a:cubicBezTo>
                      <a:pt x="548" y="784"/>
                      <a:pt x="572" y="808"/>
                      <a:pt x="572" y="808"/>
                    </a:cubicBezTo>
                    <a:cubicBezTo>
                      <a:pt x="572" y="856"/>
                      <a:pt x="524" y="880"/>
                      <a:pt x="453" y="880"/>
                    </a:cubicBezTo>
                    <a:cubicBezTo>
                      <a:pt x="382" y="880"/>
                      <a:pt x="310" y="832"/>
                      <a:pt x="262" y="784"/>
                    </a:cubicBezTo>
                    <a:cubicBezTo>
                      <a:pt x="227" y="749"/>
                      <a:pt x="185" y="731"/>
                      <a:pt x="146" y="731"/>
                    </a:cubicBezTo>
                    <a:cubicBezTo>
                      <a:pt x="108" y="731"/>
                      <a:pt x="72" y="749"/>
                      <a:pt x="48" y="784"/>
                    </a:cubicBezTo>
                    <a:cubicBezTo>
                      <a:pt x="1" y="832"/>
                      <a:pt x="1" y="927"/>
                      <a:pt x="48" y="999"/>
                    </a:cubicBezTo>
                    <a:cubicBezTo>
                      <a:pt x="167" y="1118"/>
                      <a:pt x="310" y="1165"/>
                      <a:pt x="453" y="1165"/>
                    </a:cubicBezTo>
                    <a:cubicBezTo>
                      <a:pt x="667" y="1165"/>
                      <a:pt x="858" y="1046"/>
                      <a:pt x="882" y="832"/>
                    </a:cubicBezTo>
                    <a:cubicBezTo>
                      <a:pt x="953" y="618"/>
                      <a:pt x="763" y="499"/>
                      <a:pt x="620" y="427"/>
                    </a:cubicBezTo>
                    <a:cubicBezTo>
                      <a:pt x="524" y="403"/>
                      <a:pt x="405" y="332"/>
                      <a:pt x="382" y="332"/>
                    </a:cubicBezTo>
                    <a:cubicBezTo>
                      <a:pt x="382" y="308"/>
                      <a:pt x="405" y="308"/>
                      <a:pt x="405" y="308"/>
                    </a:cubicBezTo>
                    <a:cubicBezTo>
                      <a:pt x="419" y="305"/>
                      <a:pt x="433" y="303"/>
                      <a:pt x="447" y="303"/>
                    </a:cubicBezTo>
                    <a:cubicBezTo>
                      <a:pt x="532" y="303"/>
                      <a:pt x="620" y="356"/>
                      <a:pt x="620" y="356"/>
                    </a:cubicBezTo>
                    <a:cubicBezTo>
                      <a:pt x="642" y="389"/>
                      <a:pt x="674" y="407"/>
                      <a:pt x="707" y="407"/>
                    </a:cubicBezTo>
                    <a:cubicBezTo>
                      <a:pt x="745" y="407"/>
                      <a:pt x="785" y="383"/>
                      <a:pt x="810" y="332"/>
                    </a:cubicBezTo>
                    <a:cubicBezTo>
                      <a:pt x="882" y="284"/>
                      <a:pt x="882" y="189"/>
                      <a:pt x="786" y="118"/>
                    </a:cubicBezTo>
                    <a:cubicBezTo>
                      <a:pt x="712" y="81"/>
                      <a:pt x="595" y="0"/>
                      <a:pt x="44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4"/>
              <p:cNvSpPr/>
              <p:nvPr/>
            </p:nvSpPr>
            <p:spPr>
              <a:xfrm>
                <a:off x="959293" y="2971510"/>
                <a:ext cx="30766" cy="41580"/>
              </a:xfrm>
              <a:custGeom>
                <a:rect b="b" l="l" r="r" t="t"/>
                <a:pathLst>
                  <a:path extrusionOk="0" h="1192" w="882">
                    <a:moveTo>
                      <a:pt x="728" y="1"/>
                    </a:moveTo>
                    <a:cubicBezTo>
                      <a:pt x="670" y="1"/>
                      <a:pt x="611" y="33"/>
                      <a:pt x="595" y="96"/>
                    </a:cubicBezTo>
                    <a:lnTo>
                      <a:pt x="453" y="334"/>
                    </a:lnTo>
                    <a:lnTo>
                      <a:pt x="286" y="96"/>
                    </a:lnTo>
                    <a:cubicBezTo>
                      <a:pt x="250" y="43"/>
                      <a:pt x="188" y="16"/>
                      <a:pt x="139" y="16"/>
                    </a:cubicBezTo>
                    <a:cubicBezTo>
                      <a:pt x="122" y="16"/>
                      <a:pt x="107" y="19"/>
                      <a:pt x="95" y="25"/>
                    </a:cubicBezTo>
                    <a:cubicBezTo>
                      <a:pt x="24" y="96"/>
                      <a:pt x="0" y="191"/>
                      <a:pt x="24" y="239"/>
                    </a:cubicBezTo>
                    <a:lnTo>
                      <a:pt x="286" y="620"/>
                    </a:lnTo>
                    <a:lnTo>
                      <a:pt x="286" y="1049"/>
                    </a:lnTo>
                    <a:cubicBezTo>
                      <a:pt x="286" y="1144"/>
                      <a:pt x="357" y="1192"/>
                      <a:pt x="453" y="1192"/>
                    </a:cubicBezTo>
                    <a:cubicBezTo>
                      <a:pt x="524" y="1192"/>
                      <a:pt x="595" y="1144"/>
                      <a:pt x="595" y="1049"/>
                    </a:cubicBezTo>
                    <a:lnTo>
                      <a:pt x="595" y="620"/>
                    </a:lnTo>
                    <a:lnTo>
                      <a:pt x="857" y="239"/>
                    </a:lnTo>
                    <a:cubicBezTo>
                      <a:pt x="881" y="191"/>
                      <a:pt x="881" y="96"/>
                      <a:pt x="810" y="25"/>
                    </a:cubicBezTo>
                    <a:cubicBezTo>
                      <a:pt x="786" y="9"/>
                      <a:pt x="757" y="1"/>
                      <a:pt x="7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04" name="Google Shape;2504;p74"/>
          <p:cNvGrpSpPr/>
          <p:nvPr/>
        </p:nvGrpSpPr>
        <p:grpSpPr>
          <a:xfrm>
            <a:off x="7934747" y="2800540"/>
            <a:ext cx="521100" cy="520800"/>
            <a:chOff x="7934747" y="2796275"/>
            <a:chExt cx="521100" cy="520800"/>
          </a:xfrm>
        </p:grpSpPr>
        <p:sp>
          <p:nvSpPr>
            <p:cNvPr id="2505" name="Google Shape;2505;p74"/>
            <p:cNvSpPr/>
            <p:nvPr/>
          </p:nvSpPr>
          <p:spPr>
            <a:xfrm>
              <a:off x="7934747"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6" name="Google Shape;2506;p74"/>
            <p:cNvGrpSpPr/>
            <p:nvPr/>
          </p:nvGrpSpPr>
          <p:grpSpPr>
            <a:xfrm>
              <a:off x="8063616" y="2873908"/>
              <a:ext cx="263363" cy="365534"/>
              <a:chOff x="8032766" y="2930000"/>
              <a:chExt cx="263363" cy="365534"/>
            </a:xfrm>
          </p:grpSpPr>
          <p:sp>
            <p:nvSpPr>
              <p:cNvPr id="2507" name="Google Shape;2507;p74"/>
              <p:cNvSpPr/>
              <p:nvPr/>
            </p:nvSpPr>
            <p:spPr>
              <a:xfrm>
                <a:off x="8032766" y="2930000"/>
                <a:ext cx="263363" cy="365534"/>
              </a:xfrm>
              <a:custGeom>
                <a:rect b="b" l="l" r="r" t="t"/>
                <a:pathLst>
                  <a:path extrusionOk="0" h="10479" w="7550">
                    <a:moveTo>
                      <a:pt x="3739" y="0"/>
                    </a:moveTo>
                    <a:cubicBezTo>
                      <a:pt x="3120" y="0"/>
                      <a:pt x="2501" y="143"/>
                      <a:pt x="1953" y="453"/>
                    </a:cubicBezTo>
                    <a:cubicBezTo>
                      <a:pt x="1882" y="477"/>
                      <a:pt x="1882" y="572"/>
                      <a:pt x="1906" y="643"/>
                    </a:cubicBezTo>
                    <a:cubicBezTo>
                      <a:pt x="1921" y="707"/>
                      <a:pt x="1969" y="728"/>
                      <a:pt x="2027" y="728"/>
                    </a:cubicBezTo>
                    <a:cubicBezTo>
                      <a:pt x="2056" y="728"/>
                      <a:pt x="2088" y="723"/>
                      <a:pt x="2120" y="715"/>
                    </a:cubicBezTo>
                    <a:cubicBezTo>
                      <a:pt x="2620" y="453"/>
                      <a:pt x="3192" y="286"/>
                      <a:pt x="3739" y="286"/>
                    </a:cubicBezTo>
                    <a:cubicBezTo>
                      <a:pt x="5692" y="286"/>
                      <a:pt x="7264" y="1882"/>
                      <a:pt x="7264" y="3811"/>
                    </a:cubicBezTo>
                    <a:cubicBezTo>
                      <a:pt x="7264" y="4382"/>
                      <a:pt x="7145" y="4906"/>
                      <a:pt x="6883" y="5430"/>
                    </a:cubicBezTo>
                    <a:cubicBezTo>
                      <a:pt x="6764" y="5668"/>
                      <a:pt x="6597" y="5859"/>
                      <a:pt x="6430" y="6073"/>
                    </a:cubicBezTo>
                    <a:lnTo>
                      <a:pt x="3835" y="9074"/>
                    </a:lnTo>
                    <a:cubicBezTo>
                      <a:pt x="3811" y="9121"/>
                      <a:pt x="3787" y="9121"/>
                      <a:pt x="3787" y="9121"/>
                    </a:cubicBezTo>
                    <a:cubicBezTo>
                      <a:pt x="3787" y="9121"/>
                      <a:pt x="3739" y="9121"/>
                      <a:pt x="3715" y="9074"/>
                    </a:cubicBezTo>
                    <a:lnTo>
                      <a:pt x="1120" y="6073"/>
                    </a:lnTo>
                    <a:cubicBezTo>
                      <a:pt x="953" y="5859"/>
                      <a:pt x="834" y="5692"/>
                      <a:pt x="715" y="5478"/>
                    </a:cubicBezTo>
                    <a:cubicBezTo>
                      <a:pt x="453" y="4977"/>
                      <a:pt x="286" y="4382"/>
                      <a:pt x="286" y="3811"/>
                    </a:cubicBezTo>
                    <a:cubicBezTo>
                      <a:pt x="286" y="2763"/>
                      <a:pt x="762" y="1786"/>
                      <a:pt x="1572" y="1096"/>
                    </a:cubicBezTo>
                    <a:cubicBezTo>
                      <a:pt x="1644" y="1048"/>
                      <a:pt x="1667" y="953"/>
                      <a:pt x="1596" y="881"/>
                    </a:cubicBezTo>
                    <a:cubicBezTo>
                      <a:pt x="1567" y="852"/>
                      <a:pt x="1519" y="832"/>
                      <a:pt x="1476" y="832"/>
                    </a:cubicBezTo>
                    <a:cubicBezTo>
                      <a:pt x="1449" y="832"/>
                      <a:pt x="1424" y="839"/>
                      <a:pt x="1405" y="858"/>
                    </a:cubicBezTo>
                    <a:cubicBezTo>
                      <a:pt x="501" y="1572"/>
                      <a:pt x="0" y="2644"/>
                      <a:pt x="0" y="3811"/>
                    </a:cubicBezTo>
                    <a:cubicBezTo>
                      <a:pt x="0" y="4430"/>
                      <a:pt x="143" y="5097"/>
                      <a:pt x="429" y="5620"/>
                    </a:cubicBezTo>
                    <a:cubicBezTo>
                      <a:pt x="548" y="5859"/>
                      <a:pt x="715" y="6073"/>
                      <a:pt x="929" y="6287"/>
                    </a:cubicBezTo>
                    <a:lnTo>
                      <a:pt x="2072" y="7621"/>
                    </a:lnTo>
                    <a:cubicBezTo>
                      <a:pt x="1810" y="7668"/>
                      <a:pt x="1572" y="7764"/>
                      <a:pt x="1334" y="7859"/>
                    </a:cubicBezTo>
                    <a:cubicBezTo>
                      <a:pt x="620" y="8145"/>
                      <a:pt x="239" y="8550"/>
                      <a:pt x="239" y="8954"/>
                    </a:cubicBezTo>
                    <a:cubicBezTo>
                      <a:pt x="239" y="9383"/>
                      <a:pt x="620" y="9788"/>
                      <a:pt x="1334" y="10050"/>
                    </a:cubicBezTo>
                    <a:cubicBezTo>
                      <a:pt x="2001" y="10336"/>
                      <a:pt x="2882" y="10479"/>
                      <a:pt x="3811" y="10479"/>
                    </a:cubicBezTo>
                    <a:cubicBezTo>
                      <a:pt x="4716" y="10479"/>
                      <a:pt x="5621" y="10336"/>
                      <a:pt x="6264" y="10050"/>
                    </a:cubicBezTo>
                    <a:cubicBezTo>
                      <a:pt x="6978" y="9764"/>
                      <a:pt x="7383" y="9383"/>
                      <a:pt x="7383" y="8954"/>
                    </a:cubicBezTo>
                    <a:cubicBezTo>
                      <a:pt x="7264" y="8597"/>
                      <a:pt x="7026" y="8311"/>
                      <a:pt x="6597" y="8049"/>
                    </a:cubicBezTo>
                    <a:cubicBezTo>
                      <a:pt x="6577" y="8030"/>
                      <a:pt x="6545" y="8018"/>
                      <a:pt x="6511" y="8018"/>
                    </a:cubicBezTo>
                    <a:cubicBezTo>
                      <a:pt x="6463" y="8018"/>
                      <a:pt x="6411" y="8041"/>
                      <a:pt x="6383" y="8097"/>
                    </a:cubicBezTo>
                    <a:cubicBezTo>
                      <a:pt x="6359" y="8145"/>
                      <a:pt x="6359" y="8288"/>
                      <a:pt x="6454" y="8311"/>
                    </a:cubicBezTo>
                    <a:cubicBezTo>
                      <a:pt x="6883" y="8550"/>
                      <a:pt x="6954" y="8788"/>
                      <a:pt x="6954" y="8931"/>
                    </a:cubicBezTo>
                    <a:cubicBezTo>
                      <a:pt x="6954" y="9240"/>
                      <a:pt x="6645" y="9526"/>
                      <a:pt x="6073" y="9764"/>
                    </a:cubicBezTo>
                    <a:cubicBezTo>
                      <a:pt x="5454" y="10002"/>
                      <a:pt x="4620" y="10145"/>
                      <a:pt x="3715" y="10145"/>
                    </a:cubicBezTo>
                    <a:cubicBezTo>
                      <a:pt x="2834" y="10145"/>
                      <a:pt x="2001" y="10002"/>
                      <a:pt x="1358" y="9764"/>
                    </a:cubicBezTo>
                    <a:cubicBezTo>
                      <a:pt x="810" y="9526"/>
                      <a:pt x="477" y="9240"/>
                      <a:pt x="477" y="8931"/>
                    </a:cubicBezTo>
                    <a:cubicBezTo>
                      <a:pt x="477" y="8645"/>
                      <a:pt x="810" y="8335"/>
                      <a:pt x="1358" y="8097"/>
                    </a:cubicBezTo>
                    <a:cubicBezTo>
                      <a:pt x="1644" y="8002"/>
                      <a:pt x="1906" y="7907"/>
                      <a:pt x="2239" y="7859"/>
                    </a:cubicBezTo>
                    <a:lnTo>
                      <a:pt x="3430" y="9264"/>
                    </a:lnTo>
                    <a:cubicBezTo>
                      <a:pt x="3501" y="9335"/>
                      <a:pt x="3596" y="9407"/>
                      <a:pt x="3715" y="9407"/>
                    </a:cubicBezTo>
                    <a:cubicBezTo>
                      <a:pt x="3835" y="9407"/>
                      <a:pt x="3930" y="9335"/>
                      <a:pt x="4025" y="9264"/>
                    </a:cubicBezTo>
                    <a:lnTo>
                      <a:pt x="5216" y="7883"/>
                    </a:lnTo>
                    <a:cubicBezTo>
                      <a:pt x="5406" y="7907"/>
                      <a:pt x="5621" y="7978"/>
                      <a:pt x="5835" y="8026"/>
                    </a:cubicBezTo>
                    <a:lnTo>
                      <a:pt x="5859" y="8026"/>
                    </a:lnTo>
                    <a:cubicBezTo>
                      <a:pt x="5881" y="8037"/>
                      <a:pt x="5903" y="8041"/>
                      <a:pt x="5924" y="8041"/>
                    </a:cubicBezTo>
                    <a:cubicBezTo>
                      <a:pt x="5994" y="8041"/>
                      <a:pt x="6055" y="7991"/>
                      <a:pt x="6073" y="7954"/>
                    </a:cubicBezTo>
                    <a:cubicBezTo>
                      <a:pt x="6097" y="7859"/>
                      <a:pt x="6049" y="7764"/>
                      <a:pt x="5978" y="7740"/>
                    </a:cubicBezTo>
                    <a:lnTo>
                      <a:pt x="5954" y="7740"/>
                    </a:lnTo>
                    <a:cubicBezTo>
                      <a:pt x="5811" y="7668"/>
                      <a:pt x="5644" y="7645"/>
                      <a:pt x="5478" y="7621"/>
                    </a:cubicBezTo>
                    <a:lnTo>
                      <a:pt x="6645" y="6287"/>
                    </a:lnTo>
                    <a:cubicBezTo>
                      <a:pt x="6835" y="6049"/>
                      <a:pt x="7002" y="5811"/>
                      <a:pt x="7145" y="5573"/>
                    </a:cubicBezTo>
                    <a:cubicBezTo>
                      <a:pt x="7407" y="5025"/>
                      <a:pt x="7550" y="4430"/>
                      <a:pt x="7550" y="3811"/>
                    </a:cubicBezTo>
                    <a:cubicBezTo>
                      <a:pt x="7550" y="1691"/>
                      <a:pt x="5859" y="0"/>
                      <a:pt x="37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4"/>
              <p:cNvSpPr/>
              <p:nvPr/>
            </p:nvSpPr>
            <p:spPr>
              <a:xfrm>
                <a:off x="8067649" y="2966557"/>
                <a:ext cx="186935" cy="186935"/>
              </a:xfrm>
              <a:custGeom>
                <a:rect b="b" l="l" r="r" t="t"/>
                <a:pathLst>
                  <a:path extrusionOk="0" h="5359" w="5359">
                    <a:moveTo>
                      <a:pt x="2692" y="286"/>
                    </a:moveTo>
                    <a:cubicBezTo>
                      <a:pt x="4001" y="286"/>
                      <a:pt x="5073" y="1357"/>
                      <a:pt x="5073" y="2667"/>
                    </a:cubicBezTo>
                    <a:cubicBezTo>
                      <a:pt x="5073" y="3477"/>
                      <a:pt x="4692" y="4168"/>
                      <a:pt x="4097" y="4620"/>
                    </a:cubicBezTo>
                    <a:cubicBezTo>
                      <a:pt x="3978" y="4430"/>
                      <a:pt x="3787" y="4287"/>
                      <a:pt x="3620" y="4168"/>
                    </a:cubicBezTo>
                    <a:cubicBezTo>
                      <a:pt x="3501" y="4072"/>
                      <a:pt x="3430" y="3953"/>
                      <a:pt x="3430" y="3810"/>
                    </a:cubicBezTo>
                    <a:cubicBezTo>
                      <a:pt x="3430" y="3739"/>
                      <a:pt x="3430" y="3691"/>
                      <a:pt x="3454" y="3620"/>
                    </a:cubicBezTo>
                    <a:cubicBezTo>
                      <a:pt x="3501" y="3572"/>
                      <a:pt x="3525" y="3501"/>
                      <a:pt x="3573" y="3477"/>
                    </a:cubicBezTo>
                    <a:cubicBezTo>
                      <a:pt x="4001" y="3191"/>
                      <a:pt x="4216" y="2691"/>
                      <a:pt x="4144" y="2191"/>
                    </a:cubicBezTo>
                    <a:cubicBezTo>
                      <a:pt x="4097" y="1477"/>
                      <a:pt x="3501" y="905"/>
                      <a:pt x="2811" y="857"/>
                    </a:cubicBezTo>
                    <a:cubicBezTo>
                      <a:pt x="2780" y="856"/>
                      <a:pt x="2749" y="855"/>
                      <a:pt x="2719" y="855"/>
                    </a:cubicBezTo>
                    <a:cubicBezTo>
                      <a:pt x="2328" y="855"/>
                      <a:pt x="1980" y="995"/>
                      <a:pt x="1715" y="1238"/>
                    </a:cubicBezTo>
                    <a:cubicBezTo>
                      <a:pt x="1406" y="1500"/>
                      <a:pt x="1215" y="1905"/>
                      <a:pt x="1215" y="2310"/>
                    </a:cubicBezTo>
                    <a:cubicBezTo>
                      <a:pt x="1215" y="2763"/>
                      <a:pt x="1430" y="3215"/>
                      <a:pt x="1811" y="3477"/>
                    </a:cubicBezTo>
                    <a:cubicBezTo>
                      <a:pt x="1906" y="3572"/>
                      <a:pt x="1977" y="3691"/>
                      <a:pt x="1977" y="3810"/>
                    </a:cubicBezTo>
                    <a:cubicBezTo>
                      <a:pt x="1977" y="3858"/>
                      <a:pt x="1930" y="3953"/>
                      <a:pt x="1906" y="4025"/>
                    </a:cubicBezTo>
                    <a:cubicBezTo>
                      <a:pt x="1882" y="4072"/>
                      <a:pt x="1811" y="4120"/>
                      <a:pt x="1763" y="4168"/>
                    </a:cubicBezTo>
                    <a:cubicBezTo>
                      <a:pt x="1572" y="4287"/>
                      <a:pt x="1406" y="4430"/>
                      <a:pt x="1287" y="4620"/>
                    </a:cubicBezTo>
                    <a:cubicBezTo>
                      <a:pt x="691" y="4191"/>
                      <a:pt x="310" y="3477"/>
                      <a:pt x="310" y="2667"/>
                    </a:cubicBezTo>
                    <a:cubicBezTo>
                      <a:pt x="334" y="1357"/>
                      <a:pt x="1382" y="286"/>
                      <a:pt x="2692" y="286"/>
                    </a:cubicBezTo>
                    <a:close/>
                    <a:moveTo>
                      <a:pt x="2655" y="1188"/>
                    </a:moveTo>
                    <a:cubicBezTo>
                      <a:pt x="2683" y="1188"/>
                      <a:pt x="2711" y="1189"/>
                      <a:pt x="2739" y="1191"/>
                    </a:cubicBezTo>
                    <a:cubicBezTo>
                      <a:pt x="3311" y="1215"/>
                      <a:pt x="3763" y="1667"/>
                      <a:pt x="3811" y="2239"/>
                    </a:cubicBezTo>
                    <a:cubicBezTo>
                      <a:pt x="3859" y="2620"/>
                      <a:pt x="3668" y="3001"/>
                      <a:pt x="3382" y="3239"/>
                    </a:cubicBezTo>
                    <a:cubicBezTo>
                      <a:pt x="3287" y="3310"/>
                      <a:pt x="3216" y="3382"/>
                      <a:pt x="3168" y="3477"/>
                    </a:cubicBezTo>
                    <a:cubicBezTo>
                      <a:pt x="3097" y="3572"/>
                      <a:pt x="3073" y="3691"/>
                      <a:pt x="3073" y="3810"/>
                    </a:cubicBezTo>
                    <a:cubicBezTo>
                      <a:pt x="3073" y="4049"/>
                      <a:pt x="3192" y="4287"/>
                      <a:pt x="3406" y="4406"/>
                    </a:cubicBezTo>
                    <a:cubicBezTo>
                      <a:pt x="3549" y="4501"/>
                      <a:pt x="3668" y="4620"/>
                      <a:pt x="3787" y="4763"/>
                    </a:cubicBezTo>
                    <a:cubicBezTo>
                      <a:pt x="3501" y="4930"/>
                      <a:pt x="3097" y="5049"/>
                      <a:pt x="2692" y="5049"/>
                    </a:cubicBezTo>
                    <a:cubicBezTo>
                      <a:pt x="2263" y="5049"/>
                      <a:pt x="1906" y="4977"/>
                      <a:pt x="1549" y="4787"/>
                    </a:cubicBezTo>
                    <a:cubicBezTo>
                      <a:pt x="1644" y="4644"/>
                      <a:pt x="1787" y="4525"/>
                      <a:pt x="1953" y="4430"/>
                    </a:cubicBezTo>
                    <a:cubicBezTo>
                      <a:pt x="2025" y="4382"/>
                      <a:pt x="2120" y="4287"/>
                      <a:pt x="2192" y="4168"/>
                    </a:cubicBezTo>
                    <a:cubicBezTo>
                      <a:pt x="2239" y="4049"/>
                      <a:pt x="2263" y="3929"/>
                      <a:pt x="2263" y="3810"/>
                    </a:cubicBezTo>
                    <a:cubicBezTo>
                      <a:pt x="2263" y="3572"/>
                      <a:pt x="2144" y="3358"/>
                      <a:pt x="2001" y="3239"/>
                    </a:cubicBezTo>
                    <a:cubicBezTo>
                      <a:pt x="1715" y="3024"/>
                      <a:pt x="1525" y="2667"/>
                      <a:pt x="1525" y="2310"/>
                    </a:cubicBezTo>
                    <a:cubicBezTo>
                      <a:pt x="1525" y="2000"/>
                      <a:pt x="1644" y="1691"/>
                      <a:pt x="1882" y="1477"/>
                    </a:cubicBezTo>
                    <a:cubicBezTo>
                      <a:pt x="2100" y="1302"/>
                      <a:pt x="2358" y="1188"/>
                      <a:pt x="2655" y="1188"/>
                    </a:cubicBezTo>
                    <a:close/>
                    <a:moveTo>
                      <a:pt x="2692" y="0"/>
                    </a:moveTo>
                    <a:cubicBezTo>
                      <a:pt x="1191" y="0"/>
                      <a:pt x="1" y="1191"/>
                      <a:pt x="1" y="2667"/>
                    </a:cubicBezTo>
                    <a:cubicBezTo>
                      <a:pt x="1" y="4168"/>
                      <a:pt x="1239" y="5358"/>
                      <a:pt x="2692" y="5358"/>
                    </a:cubicBezTo>
                    <a:cubicBezTo>
                      <a:pt x="4168" y="5358"/>
                      <a:pt x="5359" y="4168"/>
                      <a:pt x="5359" y="2667"/>
                    </a:cubicBezTo>
                    <a:cubicBezTo>
                      <a:pt x="5359" y="1191"/>
                      <a:pt x="4168" y="0"/>
                      <a:pt x="26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09" name="Google Shape;2509;p74"/>
          <p:cNvGrpSpPr/>
          <p:nvPr/>
        </p:nvGrpSpPr>
        <p:grpSpPr>
          <a:xfrm>
            <a:off x="7133252" y="2800540"/>
            <a:ext cx="521100" cy="520800"/>
            <a:chOff x="7133345" y="2796275"/>
            <a:chExt cx="521100" cy="520800"/>
          </a:xfrm>
        </p:grpSpPr>
        <p:sp>
          <p:nvSpPr>
            <p:cNvPr id="2510" name="Google Shape;2510;p74"/>
            <p:cNvSpPr/>
            <p:nvPr/>
          </p:nvSpPr>
          <p:spPr>
            <a:xfrm>
              <a:off x="7133345"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1" name="Google Shape;2511;p74"/>
            <p:cNvGrpSpPr/>
            <p:nvPr/>
          </p:nvGrpSpPr>
          <p:grpSpPr>
            <a:xfrm>
              <a:off x="7210291" y="2873490"/>
              <a:ext cx="367208" cy="366371"/>
              <a:chOff x="7176296" y="2929163"/>
              <a:chExt cx="367208" cy="366371"/>
            </a:xfrm>
          </p:grpSpPr>
          <p:sp>
            <p:nvSpPr>
              <p:cNvPr id="2512" name="Google Shape;2512;p74"/>
              <p:cNvSpPr/>
              <p:nvPr/>
            </p:nvSpPr>
            <p:spPr>
              <a:xfrm>
                <a:off x="7339965" y="3263093"/>
                <a:ext cx="36557" cy="10848"/>
              </a:xfrm>
              <a:custGeom>
                <a:rect b="b" l="l" r="r" t="t"/>
                <a:pathLst>
                  <a:path extrusionOk="0" h="311" w="1048">
                    <a:moveTo>
                      <a:pt x="143" y="1"/>
                    </a:moveTo>
                    <a:cubicBezTo>
                      <a:pt x="72" y="1"/>
                      <a:pt x="0" y="72"/>
                      <a:pt x="0" y="167"/>
                    </a:cubicBezTo>
                    <a:cubicBezTo>
                      <a:pt x="0" y="215"/>
                      <a:pt x="72" y="310"/>
                      <a:pt x="143" y="310"/>
                    </a:cubicBezTo>
                    <a:lnTo>
                      <a:pt x="905" y="310"/>
                    </a:lnTo>
                    <a:cubicBezTo>
                      <a:pt x="977" y="310"/>
                      <a:pt x="1048" y="239"/>
                      <a:pt x="1048" y="167"/>
                    </a:cubicBezTo>
                    <a:cubicBezTo>
                      <a:pt x="1048" y="72"/>
                      <a:pt x="977" y="1"/>
                      <a:pt x="9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4"/>
              <p:cNvSpPr/>
              <p:nvPr/>
            </p:nvSpPr>
            <p:spPr>
              <a:xfrm>
                <a:off x="7176296" y="2929163"/>
                <a:ext cx="367208" cy="366371"/>
              </a:xfrm>
              <a:custGeom>
                <a:rect b="b" l="l" r="r" t="t"/>
                <a:pathLst>
                  <a:path extrusionOk="0" h="10503" w="10527">
                    <a:moveTo>
                      <a:pt x="8526" y="286"/>
                    </a:moveTo>
                    <a:cubicBezTo>
                      <a:pt x="8741" y="286"/>
                      <a:pt x="8907" y="477"/>
                      <a:pt x="8907" y="691"/>
                    </a:cubicBezTo>
                    <a:lnTo>
                      <a:pt x="8907" y="1691"/>
                    </a:lnTo>
                    <a:lnTo>
                      <a:pt x="8502" y="1691"/>
                    </a:lnTo>
                    <a:lnTo>
                      <a:pt x="8502" y="1096"/>
                    </a:lnTo>
                    <a:cubicBezTo>
                      <a:pt x="8502" y="882"/>
                      <a:pt x="8312" y="715"/>
                      <a:pt x="8121" y="715"/>
                    </a:cubicBezTo>
                    <a:lnTo>
                      <a:pt x="2382" y="715"/>
                    </a:lnTo>
                    <a:cubicBezTo>
                      <a:pt x="2168" y="715"/>
                      <a:pt x="1977" y="882"/>
                      <a:pt x="1977" y="1096"/>
                    </a:cubicBezTo>
                    <a:lnTo>
                      <a:pt x="1977" y="5025"/>
                    </a:lnTo>
                    <a:lnTo>
                      <a:pt x="1572" y="5025"/>
                    </a:lnTo>
                    <a:lnTo>
                      <a:pt x="1572" y="691"/>
                    </a:lnTo>
                    <a:lnTo>
                      <a:pt x="1549" y="691"/>
                    </a:lnTo>
                    <a:cubicBezTo>
                      <a:pt x="1549" y="477"/>
                      <a:pt x="1715" y="286"/>
                      <a:pt x="1930" y="286"/>
                    </a:cubicBezTo>
                    <a:close/>
                    <a:moveTo>
                      <a:pt x="4692" y="5359"/>
                    </a:moveTo>
                    <a:cubicBezTo>
                      <a:pt x="4811" y="5359"/>
                      <a:pt x="4883" y="5454"/>
                      <a:pt x="4883" y="5525"/>
                    </a:cubicBezTo>
                    <a:lnTo>
                      <a:pt x="4883" y="7311"/>
                    </a:lnTo>
                    <a:cubicBezTo>
                      <a:pt x="4883" y="7431"/>
                      <a:pt x="4787" y="7502"/>
                      <a:pt x="4692" y="7502"/>
                    </a:cubicBezTo>
                    <a:lnTo>
                      <a:pt x="2215" y="7502"/>
                    </a:lnTo>
                    <a:cubicBezTo>
                      <a:pt x="2096" y="7502"/>
                      <a:pt x="1977" y="7550"/>
                      <a:pt x="1858" y="7621"/>
                    </a:cubicBezTo>
                    <a:lnTo>
                      <a:pt x="977" y="8431"/>
                    </a:lnTo>
                    <a:lnTo>
                      <a:pt x="977" y="7764"/>
                    </a:lnTo>
                    <a:cubicBezTo>
                      <a:pt x="977" y="7621"/>
                      <a:pt x="858" y="7502"/>
                      <a:pt x="715" y="7502"/>
                    </a:cubicBezTo>
                    <a:lnTo>
                      <a:pt x="477" y="7502"/>
                    </a:lnTo>
                    <a:cubicBezTo>
                      <a:pt x="358" y="7502"/>
                      <a:pt x="286" y="7407"/>
                      <a:pt x="286" y="7311"/>
                    </a:cubicBezTo>
                    <a:lnTo>
                      <a:pt x="286" y="5525"/>
                    </a:lnTo>
                    <a:cubicBezTo>
                      <a:pt x="286" y="5406"/>
                      <a:pt x="382" y="5359"/>
                      <a:pt x="477" y="5359"/>
                    </a:cubicBezTo>
                    <a:close/>
                    <a:moveTo>
                      <a:pt x="8026" y="1048"/>
                    </a:moveTo>
                    <a:cubicBezTo>
                      <a:pt x="8050" y="1048"/>
                      <a:pt x="8098" y="1072"/>
                      <a:pt x="8098" y="1096"/>
                    </a:cubicBezTo>
                    <a:lnTo>
                      <a:pt x="8098" y="1691"/>
                    </a:lnTo>
                    <a:lnTo>
                      <a:pt x="7074" y="1691"/>
                    </a:lnTo>
                    <a:cubicBezTo>
                      <a:pt x="6978" y="1691"/>
                      <a:pt x="6931" y="1763"/>
                      <a:pt x="6931" y="1834"/>
                    </a:cubicBezTo>
                    <a:cubicBezTo>
                      <a:pt x="6931" y="1929"/>
                      <a:pt x="6978" y="2001"/>
                      <a:pt x="7074" y="2001"/>
                    </a:cubicBezTo>
                    <a:lnTo>
                      <a:pt x="9884" y="2001"/>
                    </a:lnTo>
                    <a:cubicBezTo>
                      <a:pt x="10003" y="2001"/>
                      <a:pt x="10050" y="2072"/>
                      <a:pt x="10050" y="2168"/>
                    </a:cubicBezTo>
                    <a:lnTo>
                      <a:pt x="10146" y="3977"/>
                    </a:lnTo>
                    <a:cubicBezTo>
                      <a:pt x="10146" y="4096"/>
                      <a:pt x="10050" y="4168"/>
                      <a:pt x="9955" y="4168"/>
                    </a:cubicBezTo>
                    <a:lnTo>
                      <a:pt x="9717" y="4168"/>
                    </a:lnTo>
                    <a:cubicBezTo>
                      <a:pt x="9574" y="4168"/>
                      <a:pt x="9455" y="4287"/>
                      <a:pt x="9455" y="4430"/>
                    </a:cubicBezTo>
                    <a:lnTo>
                      <a:pt x="9455" y="5097"/>
                    </a:lnTo>
                    <a:lnTo>
                      <a:pt x="8502" y="4287"/>
                    </a:lnTo>
                    <a:cubicBezTo>
                      <a:pt x="8407" y="4192"/>
                      <a:pt x="8288" y="4168"/>
                      <a:pt x="8145" y="4168"/>
                    </a:cubicBezTo>
                    <a:lnTo>
                      <a:pt x="5669" y="4168"/>
                    </a:lnTo>
                    <a:cubicBezTo>
                      <a:pt x="5549" y="4168"/>
                      <a:pt x="5502" y="4073"/>
                      <a:pt x="5502" y="3977"/>
                    </a:cubicBezTo>
                    <a:lnTo>
                      <a:pt x="5502" y="2191"/>
                    </a:lnTo>
                    <a:cubicBezTo>
                      <a:pt x="5502" y="2072"/>
                      <a:pt x="5597" y="2025"/>
                      <a:pt x="5669" y="2025"/>
                    </a:cubicBezTo>
                    <a:lnTo>
                      <a:pt x="6383" y="2025"/>
                    </a:lnTo>
                    <a:cubicBezTo>
                      <a:pt x="6478" y="2025"/>
                      <a:pt x="6550" y="1953"/>
                      <a:pt x="6550" y="1882"/>
                    </a:cubicBezTo>
                    <a:cubicBezTo>
                      <a:pt x="6550" y="1786"/>
                      <a:pt x="6478" y="1715"/>
                      <a:pt x="6383" y="1715"/>
                    </a:cubicBezTo>
                    <a:lnTo>
                      <a:pt x="5669" y="1715"/>
                    </a:lnTo>
                    <a:cubicBezTo>
                      <a:pt x="5407" y="1715"/>
                      <a:pt x="5168" y="1953"/>
                      <a:pt x="5168" y="2215"/>
                    </a:cubicBezTo>
                    <a:lnTo>
                      <a:pt x="5168" y="4001"/>
                    </a:lnTo>
                    <a:cubicBezTo>
                      <a:pt x="5168" y="4287"/>
                      <a:pt x="5407" y="4525"/>
                      <a:pt x="5669" y="4525"/>
                    </a:cubicBezTo>
                    <a:lnTo>
                      <a:pt x="8121" y="4525"/>
                    </a:lnTo>
                    <a:lnTo>
                      <a:pt x="8121" y="8812"/>
                    </a:lnTo>
                    <a:cubicBezTo>
                      <a:pt x="8121" y="8836"/>
                      <a:pt x="8098" y="8859"/>
                      <a:pt x="8050" y="8859"/>
                    </a:cubicBezTo>
                    <a:lnTo>
                      <a:pt x="3525" y="8859"/>
                    </a:lnTo>
                    <a:cubicBezTo>
                      <a:pt x="3454" y="8859"/>
                      <a:pt x="3382" y="8931"/>
                      <a:pt x="3382" y="9002"/>
                    </a:cubicBezTo>
                    <a:cubicBezTo>
                      <a:pt x="3382" y="9098"/>
                      <a:pt x="3454" y="9169"/>
                      <a:pt x="3525" y="9169"/>
                    </a:cubicBezTo>
                    <a:lnTo>
                      <a:pt x="8050" y="9169"/>
                    </a:lnTo>
                    <a:cubicBezTo>
                      <a:pt x="8264" y="9169"/>
                      <a:pt x="8455" y="8978"/>
                      <a:pt x="8455" y="8764"/>
                    </a:cubicBezTo>
                    <a:lnTo>
                      <a:pt x="8455" y="4644"/>
                    </a:lnTo>
                    <a:lnTo>
                      <a:pt x="8860" y="5001"/>
                    </a:lnTo>
                    <a:lnTo>
                      <a:pt x="8860" y="9788"/>
                    </a:lnTo>
                    <a:cubicBezTo>
                      <a:pt x="8860" y="10002"/>
                      <a:pt x="8693" y="10169"/>
                      <a:pt x="8479" y="10169"/>
                    </a:cubicBezTo>
                    <a:lnTo>
                      <a:pt x="1858" y="10169"/>
                    </a:lnTo>
                    <a:cubicBezTo>
                      <a:pt x="1668" y="10169"/>
                      <a:pt x="1477" y="10002"/>
                      <a:pt x="1477" y="9788"/>
                    </a:cubicBezTo>
                    <a:lnTo>
                      <a:pt x="1477" y="8335"/>
                    </a:lnTo>
                    <a:lnTo>
                      <a:pt x="1906" y="7978"/>
                    </a:lnTo>
                    <a:lnTo>
                      <a:pt x="1906" y="8764"/>
                    </a:lnTo>
                    <a:cubicBezTo>
                      <a:pt x="1906" y="8978"/>
                      <a:pt x="2073" y="9169"/>
                      <a:pt x="2287" y="9169"/>
                    </a:cubicBezTo>
                    <a:lnTo>
                      <a:pt x="2787" y="9169"/>
                    </a:lnTo>
                    <a:cubicBezTo>
                      <a:pt x="2882" y="9169"/>
                      <a:pt x="2930" y="9098"/>
                      <a:pt x="2930" y="9026"/>
                    </a:cubicBezTo>
                    <a:cubicBezTo>
                      <a:pt x="2930" y="8931"/>
                      <a:pt x="2882" y="8859"/>
                      <a:pt x="2787" y="8859"/>
                    </a:cubicBezTo>
                    <a:lnTo>
                      <a:pt x="2287" y="8859"/>
                    </a:lnTo>
                    <a:cubicBezTo>
                      <a:pt x="2263" y="8859"/>
                      <a:pt x="2215" y="8836"/>
                      <a:pt x="2215" y="8812"/>
                    </a:cubicBezTo>
                    <a:lnTo>
                      <a:pt x="2215" y="7835"/>
                    </a:lnTo>
                    <a:lnTo>
                      <a:pt x="4668" y="7835"/>
                    </a:lnTo>
                    <a:cubicBezTo>
                      <a:pt x="4930" y="7835"/>
                      <a:pt x="5168" y="7573"/>
                      <a:pt x="5168" y="7311"/>
                    </a:cubicBezTo>
                    <a:lnTo>
                      <a:pt x="5168" y="5525"/>
                    </a:lnTo>
                    <a:cubicBezTo>
                      <a:pt x="5168" y="5263"/>
                      <a:pt x="4930" y="5025"/>
                      <a:pt x="4668" y="5025"/>
                    </a:cubicBezTo>
                    <a:lnTo>
                      <a:pt x="2215" y="5025"/>
                    </a:lnTo>
                    <a:lnTo>
                      <a:pt x="2215" y="1096"/>
                    </a:lnTo>
                    <a:cubicBezTo>
                      <a:pt x="2215" y="1072"/>
                      <a:pt x="2263" y="1048"/>
                      <a:pt x="2287" y="1048"/>
                    </a:cubicBezTo>
                    <a:close/>
                    <a:moveTo>
                      <a:pt x="1930" y="0"/>
                    </a:moveTo>
                    <a:cubicBezTo>
                      <a:pt x="1549" y="0"/>
                      <a:pt x="1239" y="286"/>
                      <a:pt x="1239" y="691"/>
                    </a:cubicBezTo>
                    <a:lnTo>
                      <a:pt x="1239" y="5025"/>
                    </a:lnTo>
                    <a:lnTo>
                      <a:pt x="501" y="5025"/>
                    </a:lnTo>
                    <a:cubicBezTo>
                      <a:pt x="239" y="5025"/>
                      <a:pt x="1" y="5263"/>
                      <a:pt x="1" y="5525"/>
                    </a:cubicBezTo>
                    <a:lnTo>
                      <a:pt x="1" y="7311"/>
                    </a:lnTo>
                    <a:cubicBezTo>
                      <a:pt x="1" y="7597"/>
                      <a:pt x="239" y="7835"/>
                      <a:pt x="501" y="7835"/>
                    </a:cubicBezTo>
                    <a:lnTo>
                      <a:pt x="668" y="7835"/>
                    </a:lnTo>
                    <a:lnTo>
                      <a:pt x="668" y="8550"/>
                    </a:lnTo>
                    <a:cubicBezTo>
                      <a:pt x="668" y="8669"/>
                      <a:pt x="739" y="8740"/>
                      <a:pt x="834" y="8788"/>
                    </a:cubicBezTo>
                    <a:cubicBezTo>
                      <a:pt x="858" y="8812"/>
                      <a:pt x="882" y="8812"/>
                      <a:pt x="953" y="8812"/>
                    </a:cubicBezTo>
                    <a:cubicBezTo>
                      <a:pt x="1001" y="8812"/>
                      <a:pt x="1072" y="8788"/>
                      <a:pt x="1120" y="8740"/>
                    </a:cubicBezTo>
                    <a:lnTo>
                      <a:pt x="1263" y="8621"/>
                    </a:lnTo>
                    <a:lnTo>
                      <a:pt x="1263" y="9812"/>
                    </a:lnTo>
                    <a:cubicBezTo>
                      <a:pt x="1263" y="10217"/>
                      <a:pt x="1572" y="10503"/>
                      <a:pt x="1953" y="10503"/>
                    </a:cubicBezTo>
                    <a:lnTo>
                      <a:pt x="8574" y="10503"/>
                    </a:lnTo>
                    <a:cubicBezTo>
                      <a:pt x="8955" y="10503"/>
                      <a:pt x="9241" y="10217"/>
                      <a:pt x="9241" y="9812"/>
                    </a:cubicBezTo>
                    <a:lnTo>
                      <a:pt x="9241" y="5263"/>
                    </a:lnTo>
                    <a:lnTo>
                      <a:pt x="9407" y="5382"/>
                    </a:lnTo>
                    <a:cubicBezTo>
                      <a:pt x="9455" y="5406"/>
                      <a:pt x="9526" y="5454"/>
                      <a:pt x="9574" y="5454"/>
                    </a:cubicBezTo>
                    <a:cubicBezTo>
                      <a:pt x="9598" y="5454"/>
                      <a:pt x="9669" y="5454"/>
                      <a:pt x="9693" y="5406"/>
                    </a:cubicBezTo>
                    <a:cubicBezTo>
                      <a:pt x="9788" y="5382"/>
                      <a:pt x="9836" y="5263"/>
                      <a:pt x="9836" y="5168"/>
                    </a:cubicBezTo>
                    <a:lnTo>
                      <a:pt x="9836" y="4454"/>
                    </a:lnTo>
                    <a:lnTo>
                      <a:pt x="10027" y="4454"/>
                    </a:lnTo>
                    <a:cubicBezTo>
                      <a:pt x="10289" y="4454"/>
                      <a:pt x="10527" y="4216"/>
                      <a:pt x="10527" y="3954"/>
                    </a:cubicBezTo>
                    <a:lnTo>
                      <a:pt x="10527" y="2168"/>
                    </a:lnTo>
                    <a:cubicBezTo>
                      <a:pt x="10479" y="1929"/>
                      <a:pt x="10241" y="1691"/>
                      <a:pt x="9955" y="1691"/>
                    </a:cubicBezTo>
                    <a:lnTo>
                      <a:pt x="9217" y="1691"/>
                    </a:lnTo>
                    <a:lnTo>
                      <a:pt x="9217" y="691"/>
                    </a:lnTo>
                    <a:cubicBezTo>
                      <a:pt x="9217" y="286"/>
                      <a:pt x="8931" y="0"/>
                      <a:pt x="85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4"/>
              <p:cNvSpPr/>
              <p:nvPr/>
            </p:nvSpPr>
            <p:spPr>
              <a:xfrm>
                <a:off x="7386463" y="3011416"/>
                <a:ext cx="65684" cy="9976"/>
              </a:xfrm>
              <a:custGeom>
                <a:rect b="b" l="l" r="r" t="t"/>
                <a:pathLst>
                  <a:path extrusionOk="0" h="286" w="1883">
                    <a:moveTo>
                      <a:pt x="167" y="0"/>
                    </a:moveTo>
                    <a:cubicBezTo>
                      <a:pt x="72" y="0"/>
                      <a:pt x="1" y="48"/>
                      <a:pt x="1" y="143"/>
                    </a:cubicBezTo>
                    <a:cubicBezTo>
                      <a:pt x="1" y="238"/>
                      <a:pt x="72" y="286"/>
                      <a:pt x="167" y="286"/>
                    </a:cubicBezTo>
                    <a:lnTo>
                      <a:pt x="1739" y="286"/>
                    </a:lnTo>
                    <a:cubicBezTo>
                      <a:pt x="1811" y="286"/>
                      <a:pt x="1882" y="238"/>
                      <a:pt x="1882" y="143"/>
                    </a:cubicBezTo>
                    <a:cubicBezTo>
                      <a:pt x="1882" y="48"/>
                      <a:pt x="1811" y="0"/>
                      <a:pt x="17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4"/>
              <p:cNvSpPr/>
              <p:nvPr/>
            </p:nvSpPr>
            <p:spPr>
              <a:xfrm>
                <a:off x="7467879" y="3009741"/>
                <a:ext cx="44894" cy="10814"/>
              </a:xfrm>
              <a:custGeom>
                <a:rect b="b" l="l" r="r" t="t"/>
                <a:pathLst>
                  <a:path extrusionOk="0" h="310" w="1287">
                    <a:moveTo>
                      <a:pt x="143" y="0"/>
                    </a:moveTo>
                    <a:cubicBezTo>
                      <a:pt x="48" y="0"/>
                      <a:pt x="1" y="72"/>
                      <a:pt x="1" y="167"/>
                    </a:cubicBezTo>
                    <a:cubicBezTo>
                      <a:pt x="1" y="239"/>
                      <a:pt x="48" y="310"/>
                      <a:pt x="143" y="310"/>
                    </a:cubicBezTo>
                    <a:lnTo>
                      <a:pt x="1120" y="310"/>
                    </a:lnTo>
                    <a:cubicBezTo>
                      <a:pt x="1215" y="310"/>
                      <a:pt x="1287" y="239"/>
                      <a:pt x="1287" y="167"/>
                    </a:cubicBezTo>
                    <a:cubicBezTo>
                      <a:pt x="1287" y="72"/>
                      <a:pt x="1215" y="0"/>
                      <a:pt x="1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4"/>
              <p:cNvSpPr/>
              <p:nvPr/>
            </p:nvSpPr>
            <p:spPr>
              <a:xfrm>
                <a:off x="7386463" y="3032171"/>
                <a:ext cx="32441" cy="10011"/>
              </a:xfrm>
              <a:custGeom>
                <a:rect b="b" l="l" r="r" t="t"/>
                <a:pathLst>
                  <a:path extrusionOk="0" h="287" w="930">
                    <a:moveTo>
                      <a:pt x="167" y="0"/>
                    </a:moveTo>
                    <a:cubicBezTo>
                      <a:pt x="72" y="0"/>
                      <a:pt x="1" y="48"/>
                      <a:pt x="1" y="143"/>
                    </a:cubicBezTo>
                    <a:cubicBezTo>
                      <a:pt x="1" y="239"/>
                      <a:pt x="72" y="286"/>
                      <a:pt x="167" y="286"/>
                    </a:cubicBezTo>
                    <a:lnTo>
                      <a:pt x="787" y="286"/>
                    </a:lnTo>
                    <a:cubicBezTo>
                      <a:pt x="882" y="286"/>
                      <a:pt x="930" y="239"/>
                      <a:pt x="930" y="143"/>
                    </a:cubicBezTo>
                    <a:cubicBezTo>
                      <a:pt x="930" y="48"/>
                      <a:pt x="882" y="0"/>
                      <a:pt x="7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4"/>
              <p:cNvSpPr/>
              <p:nvPr/>
            </p:nvSpPr>
            <p:spPr>
              <a:xfrm>
                <a:off x="7433834" y="3032171"/>
                <a:ext cx="78939" cy="10011"/>
              </a:xfrm>
              <a:custGeom>
                <a:rect b="b" l="l" r="r" t="t"/>
                <a:pathLst>
                  <a:path extrusionOk="0" h="287" w="2263">
                    <a:moveTo>
                      <a:pt x="143" y="0"/>
                    </a:moveTo>
                    <a:cubicBezTo>
                      <a:pt x="48" y="0"/>
                      <a:pt x="0" y="48"/>
                      <a:pt x="0" y="143"/>
                    </a:cubicBezTo>
                    <a:cubicBezTo>
                      <a:pt x="0" y="239"/>
                      <a:pt x="48" y="286"/>
                      <a:pt x="143" y="286"/>
                    </a:cubicBezTo>
                    <a:lnTo>
                      <a:pt x="2096" y="286"/>
                    </a:lnTo>
                    <a:cubicBezTo>
                      <a:pt x="2191" y="286"/>
                      <a:pt x="2263" y="239"/>
                      <a:pt x="2263" y="143"/>
                    </a:cubicBezTo>
                    <a:cubicBezTo>
                      <a:pt x="2263" y="48"/>
                      <a:pt x="2191" y="0"/>
                      <a:pt x="20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4"/>
              <p:cNvSpPr/>
              <p:nvPr/>
            </p:nvSpPr>
            <p:spPr>
              <a:xfrm>
                <a:off x="7386463" y="3052926"/>
                <a:ext cx="126310" cy="10011"/>
              </a:xfrm>
              <a:custGeom>
                <a:rect b="b" l="l" r="r" t="t"/>
                <a:pathLst>
                  <a:path extrusionOk="0" h="287" w="3621">
                    <a:moveTo>
                      <a:pt x="167" y="1"/>
                    </a:moveTo>
                    <a:cubicBezTo>
                      <a:pt x="72" y="1"/>
                      <a:pt x="1" y="48"/>
                      <a:pt x="1" y="144"/>
                    </a:cubicBezTo>
                    <a:cubicBezTo>
                      <a:pt x="1" y="239"/>
                      <a:pt x="72" y="287"/>
                      <a:pt x="167" y="287"/>
                    </a:cubicBezTo>
                    <a:lnTo>
                      <a:pt x="3454" y="287"/>
                    </a:lnTo>
                    <a:cubicBezTo>
                      <a:pt x="3549" y="287"/>
                      <a:pt x="3621" y="239"/>
                      <a:pt x="3621" y="144"/>
                    </a:cubicBezTo>
                    <a:cubicBezTo>
                      <a:pt x="3621" y="48"/>
                      <a:pt x="3549" y="1"/>
                      <a:pt x="34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4"/>
              <p:cNvSpPr/>
              <p:nvPr/>
            </p:nvSpPr>
            <p:spPr>
              <a:xfrm>
                <a:off x="7248573" y="3127714"/>
                <a:ext cx="81451" cy="9976"/>
              </a:xfrm>
              <a:custGeom>
                <a:rect b="b" l="l" r="r" t="t"/>
                <a:pathLst>
                  <a:path extrusionOk="0" h="286" w="2335">
                    <a:moveTo>
                      <a:pt x="143" y="0"/>
                    </a:moveTo>
                    <a:cubicBezTo>
                      <a:pt x="72" y="0"/>
                      <a:pt x="1" y="48"/>
                      <a:pt x="1" y="143"/>
                    </a:cubicBezTo>
                    <a:cubicBezTo>
                      <a:pt x="1" y="191"/>
                      <a:pt x="72" y="286"/>
                      <a:pt x="143" y="286"/>
                    </a:cubicBezTo>
                    <a:lnTo>
                      <a:pt x="2168" y="286"/>
                    </a:lnTo>
                    <a:cubicBezTo>
                      <a:pt x="2263" y="286"/>
                      <a:pt x="2334" y="238"/>
                      <a:pt x="2334" y="143"/>
                    </a:cubicBezTo>
                    <a:cubicBezTo>
                      <a:pt x="2334" y="48"/>
                      <a:pt x="2263" y="0"/>
                      <a:pt x="2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4"/>
              <p:cNvSpPr/>
              <p:nvPr/>
            </p:nvSpPr>
            <p:spPr>
              <a:xfrm>
                <a:off x="7203714" y="3126039"/>
                <a:ext cx="30766" cy="10814"/>
              </a:xfrm>
              <a:custGeom>
                <a:rect b="b" l="l" r="r" t="t"/>
                <a:pathLst>
                  <a:path extrusionOk="0" h="310" w="882">
                    <a:moveTo>
                      <a:pt x="167" y="0"/>
                    </a:moveTo>
                    <a:cubicBezTo>
                      <a:pt x="72" y="0"/>
                      <a:pt x="1" y="72"/>
                      <a:pt x="1" y="167"/>
                    </a:cubicBezTo>
                    <a:cubicBezTo>
                      <a:pt x="1" y="239"/>
                      <a:pt x="72" y="310"/>
                      <a:pt x="167" y="310"/>
                    </a:cubicBezTo>
                    <a:lnTo>
                      <a:pt x="715" y="310"/>
                    </a:lnTo>
                    <a:cubicBezTo>
                      <a:pt x="810" y="310"/>
                      <a:pt x="882" y="239"/>
                      <a:pt x="882" y="167"/>
                    </a:cubicBezTo>
                    <a:cubicBezTo>
                      <a:pt x="882" y="96"/>
                      <a:pt x="810" y="0"/>
                      <a:pt x="7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4"/>
              <p:cNvSpPr/>
              <p:nvPr/>
            </p:nvSpPr>
            <p:spPr>
              <a:xfrm>
                <a:off x="7248573" y="3148469"/>
                <a:ext cx="81451" cy="10011"/>
              </a:xfrm>
              <a:custGeom>
                <a:rect b="b" l="l" r="r" t="t"/>
                <a:pathLst>
                  <a:path extrusionOk="0" h="287" w="2335">
                    <a:moveTo>
                      <a:pt x="143" y="0"/>
                    </a:moveTo>
                    <a:cubicBezTo>
                      <a:pt x="72" y="0"/>
                      <a:pt x="1" y="48"/>
                      <a:pt x="1" y="143"/>
                    </a:cubicBezTo>
                    <a:cubicBezTo>
                      <a:pt x="1" y="239"/>
                      <a:pt x="72" y="286"/>
                      <a:pt x="143" y="286"/>
                    </a:cubicBezTo>
                    <a:lnTo>
                      <a:pt x="2168" y="286"/>
                    </a:lnTo>
                    <a:cubicBezTo>
                      <a:pt x="2263" y="286"/>
                      <a:pt x="2334" y="239"/>
                      <a:pt x="2334" y="143"/>
                    </a:cubicBezTo>
                    <a:cubicBezTo>
                      <a:pt x="2334" y="48"/>
                      <a:pt x="2263" y="0"/>
                      <a:pt x="2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4"/>
              <p:cNvSpPr/>
              <p:nvPr/>
            </p:nvSpPr>
            <p:spPr>
              <a:xfrm>
                <a:off x="7203714" y="3146795"/>
                <a:ext cx="30766" cy="10848"/>
              </a:xfrm>
              <a:custGeom>
                <a:rect b="b" l="l" r="r" t="t"/>
                <a:pathLst>
                  <a:path extrusionOk="0" h="311" w="882">
                    <a:moveTo>
                      <a:pt x="167" y="1"/>
                    </a:moveTo>
                    <a:cubicBezTo>
                      <a:pt x="72" y="1"/>
                      <a:pt x="1" y="72"/>
                      <a:pt x="1" y="167"/>
                    </a:cubicBezTo>
                    <a:cubicBezTo>
                      <a:pt x="1" y="239"/>
                      <a:pt x="72" y="310"/>
                      <a:pt x="167" y="310"/>
                    </a:cubicBezTo>
                    <a:lnTo>
                      <a:pt x="715" y="310"/>
                    </a:lnTo>
                    <a:cubicBezTo>
                      <a:pt x="810" y="310"/>
                      <a:pt x="882" y="239"/>
                      <a:pt x="882" y="167"/>
                    </a:cubicBezTo>
                    <a:cubicBezTo>
                      <a:pt x="882" y="72"/>
                      <a:pt x="810" y="1"/>
                      <a:pt x="7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4"/>
              <p:cNvSpPr/>
              <p:nvPr/>
            </p:nvSpPr>
            <p:spPr>
              <a:xfrm>
                <a:off x="7248573" y="3169224"/>
                <a:ext cx="81451" cy="10011"/>
              </a:xfrm>
              <a:custGeom>
                <a:rect b="b" l="l" r="r" t="t"/>
                <a:pathLst>
                  <a:path extrusionOk="0" h="287" w="2335">
                    <a:moveTo>
                      <a:pt x="143" y="1"/>
                    </a:moveTo>
                    <a:cubicBezTo>
                      <a:pt x="72" y="1"/>
                      <a:pt x="1" y="48"/>
                      <a:pt x="1" y="144"/>
                    </a:cubicBezTo>
                    <a:cubicBezTo>
                      <a:pt x="1" y="239"/>
                      <a:pt x="72" y="287"/>
                      <a:pt x="143" y="287"/>
                    </a:cubicBezTo>
                    <a:lnTo>
                      <a:pt x="2168" y="287"/>
                    </a:lnTo>
                    <a:cubicBezTo>
                      <a:pt x="2263" y="287"/>
                      <a:pt x="2334" y="239"/>
                      <a:pt x="2334" y="144"/>
                    </a:cubicBezTo>
                    <a:cubicBezTo>
                      <a:pt x="2334" y="48"/>
                      <a:pt x="2263" y="1"/>
                      <a:pt x="21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4"/>
              <p:cNvSpPr/>
              <p:nvPr/>
            </p:nvSpPr>
            <p:spPr>
              <a:xfrm>
                <a:off x="7203714" y="3169224"/>
                <a:ext cx="30766" cy="10011"/>
              </a:xfrm>
              <a:custGeom>
                <a:rect b="b" l="l" r="r" t="t"/>
                <a:pathLst>
                  <a:path extrusionOk="0" h="287" w="882">
                    <a:moveTo>
                      <a:pt x="167" y="1"/>
                    </a:moveTo>
                    <a:cubicBezTo>
                      <a:pt x="72" y="1"/>
                      <a:pt x="1" y="48"/>
                      <a:pt x="1" y="144"/>
                    </a:cubicBezTo>
                    <a:cubicBezTo>
                      <a:pt x="1" y="239"/>
                      <a:pt x="72" y="287"/>
                      <a:pt x="167" y="287"/>
                    </a:cubicBezTo>
                    <a:lnTo>
                      <a:pt x="715" y="287"/>
                    </a:lnTo>
                    <a:cubicBezTo>
                      <a:pt x="810" y="287"/>
                      <a:pt x="882" y="239"/>
                      <a:pt x="882" y="144"/>
                    </a:cubicBezTo>
                    <a:cubicBezTo>
                      <a:pt x="882" y="48"/>
                      <a:pt x="810" y="1"/>
                      <a:pt x="7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5" name="Google Shape;2525;p74"/>
          <p:cNvGrpSpPr/>
          <p:nvPr/>
        </p:nvGrpSpPr>
        <p:grpSpPr>
          <a:xfrm>
            <a:off x="6331756" y="2800540"/>
            <a:ext cx="521100" cy="520800"/>
            <a:chOff x="6331942" y="2796275"/>
            <a:chExt cx="521100" cy="520800"/>
          </a:xfrm>
        </p:grpSpPr>
        <p:sp>
          <p:nvSpPr>
            <p:cNvPr id="2526" name="Google Shape;2526;p74"/>
            <p:cNvSpPr/>
            <p:nvPr/>
          </p:nvSpPr>
          <p:spPr>
            <a:xfrm>
              <a:off x="6331942"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7" name="Google Shape;2527;p74"/>
            <p:cNvGrpSpPr/>
            <p:nvPr/>
          </p:nvGrpSpPr>
          <p:grpSpPr>
            <a:xfrm>
              <a:off x="6410126" y="2873908"/>
              <a:ext cx="364731" cy="365534"/>
              <a:chOff x="6402079" y="2929163"/>
              <a:chExt cx="364731" cy="365534"/>
            </a:xfrm>
          </p:grpSpPr>
          <p:sp>
            <p:nvSpPr>
              <p:cNvPr id="2528" name="Google Shape;2528;p74"/>
              <p:cNvSpPr/>
              <p:nvPr/>
            </p:nvSpPr>
            <p:spPr>
              <a:xfrm>
                <a:off x="6402079" y="2929163"/>
                <a:ext cx="364731" cy="365534"/>
              </a:xfrm>
              <a:custGeom>
                <a:rect b="b" l="l" r="r" t="t"/>
                <a:pathLst>
                  <a:path extrusionOk="0" h="10479" w="10456">
                    <a:moveTo>
                      <a:pt x="9479" y="4049"/>
                    </a:moveTo>
                    <a:cubicBezTo>
                      <a:pt x="9860" y="4049"/>
                      <a:pt x="10193" y="4382"/>
                      <a:pt x="10193" y="4763"/>
                    </a:cubicBezTo>
                    <a:lnTo>
                      <a:pt x="10193" y="8359"/>
                    </a:lnTo>
                    <a:lnTo>
                      <a:pt x="10169" y="8359"/>
                    </a:lnTo>
                    <a:cubicBezTo>
                      <a:pt x="10169" y="8740"/>
                      <a:pt x="9836" y="9074"/>
                      <a:pt x="9455" y="9074"/>
                    </a:cubicBezTo>
                    <a:lnTo>
                      <a:pt x="9288" y="9074"/>
                    </a:lnTo>
                    <a:cubicBezTo>
                      <a:pt x="9145" y="9074"/>
                      <a:pt x="9002" y="9193"/>
                      <a:pt x="9002" y="9359"/>
                    </a:cubicBezTo>
                    <a:lnTo>
                      <a:pt x="9002" y="10145"/>
                    </a:lnTo>
                    <a:lnTo>
                      <a:pt x="7812" y="9145"/>
                    </a:lnTo>
                    <a:cubicBezTo>
                      <a:pt x="7740" y="9074"/>
                      <a:pt x="7693" y="9074"/>
                      <a:pt x="7621" y="9074"/>
                    </a:cubicBezTo>
                    <a:lnTo>
                      <a:pt x="4287" y="9074"/>
                    </a:lnTo>
                    <a:cubicBezTo>
                      <a:pt x="3906" y="9074"/>
                      <a:pt x="3573" y="8740"/>
                      <a:pt x="3573" y="8359"/>
                    </a:cubicBezTo>
                    <a:lnTo>
                      <a:pt x="3573" y="4811"/>
                    </a:lnTo>
                    <a:lnTo>
                      <a:pt x="5930" y="4811"/>
                    </a:lnTo>
                    <a:cubicBezTo>
                      <a:pt x="6383" y="4811"/>
                      <a:pt x="6764" y="4501"/>
                      <a:pt x="6835" y="4049"/>
                    </a:cubicBezTo>
                    <a:close/>
                    <a:moveTo>
                      <a:pt x="906" y="0"/>
                    </a:moveTo>
                    <a:cubicBezTo>
                      <a:pt x="405" y="0"/>
                      <a:pt x="1" y="405"/>
                      <a:pt x="1" y="882"/>
                    </a:cubicBezTo>
                    <a:lnTo>
                      <a:pt x="1" y="2953"/>
                    </a:lnTo>
                    <a:cubicBezTo>
                      <a:pt x="1" y="3025"/>
                      <a:pt x="72" y="3096"/>
                      <a:pt x="167" y="3096"/>
                    </a:cubicBezTo>
                    <a:cubicBezTo>
                      <a:pt x="239" y="3096"/>
                      <a:pt x="310" y="3025"/>
                      <a:pt x="310" y="2953"/>
                    </a:cubicBezTo>
                    <a:lnTo>
                      <a:pt x="310" y="882"/>
                    </a:lnTo>
                    <a:cubicBezTo>
                      <a:pt x="310" y="572"/>
                      <a:pt x="572" y="286"/>
                      <a:pt x="906" y="286"/>
                    </a:cubicBezTo>
                    <a:lnTo>
                      <a:pt x="5907" y="286"/>
                    </a:lnTo>
                    <a:cubicBezTo>
                      <a:pt x="6240" y="286"/>
                      <a:pt x="6502" y="572"/>
                      <a:pt x="6502" y="882"/>
                    </a:cubicBezTo>
                    <a:lnTo>
                      <a:pt x="6502" y="3930"/>
                    </a:lnTo>
                    <a:cubicBezTo>
                      <a:pt x="6502" y="4263"/>
                      <a:pt x="6240" y="4525"/>
                      <a:pt x="5907" y="4525"/>
                    </a:cubicBezTo>
                    <a:lnTo>
                      <a:pt x="2453" y="4525"/>
                    </a:lnTo>
                    <a:cubicBezTo>
                      <a:pt x="2382" y="4525"/>
                      <a:pt x="2334" y="4549"/>
                      <a:pt x="2263" y="4573"/>
                    </a:cubicBezTo>
                    <a:lnTo>
                      <a:pt x="1310" y="5406"/>
                    </a:lnTo>
                    <a:lnTo>
                      <a:pt x="1310" y="4787"/>
                    </a:lnTo>
                    <a:cubicBezTo>
                      <a:pt x="1310" y="4644"/>
                      <a:pt x="1191" y="4525"/>
                      <a:pt x="1048" y="4525"/>
                    </a:cubicBezTo>
                    <a:lnTo>
                      <a:pt x="906" y="4525"/>
                    </a:lnTo>
                    <a:cubicBezTo>
                      <a:pt x="572" y="4525"/>
                      <a:pt x="310" y="4263"/>
                      <a:pt x="310" y="3930"/>
                    </a:cubicBezTo>
                    <a:lnTo>
                      <a:pt x="310" y="3668"/>
                    </a:lnTo>
                    <a:cubicBezTo>
                      <a:pt x="310" y="3573"/>
                      <a:pt x="239" y="3501"/>
                      <a:pt x="167" y="3501"/>
                    </a:cubicBezTo>
                    <a:cubicBezTo>
                      <a:pt x="72" y="3501"/>
                      <a:pt x="1" y="3573"/>
                      <a:pt x="1" y="3668"/>
                    </a:cubicBezTo>
                    <a:lnTo>
                      <a:pt x="1" y="3930"/>
                    </a:lnTo>
                    <a:cubicBezTo>
                      <a:pt x="1" y="4430"/>
                      <a:pt x="429" y="4811"/>
                      <a:pt x="906" y="4811"/>
                    </a:cubicBezTo>
                    <a:lnTo>
                      <a:pt x="1001" y="4811"/>
                    </a:lnTo>
                    <a:lnTo>
                      <a:pt x="1001" y="5478"/>
                    </a:lnTo>
                    <a:cubicBezTo>
                      <a:pt x="1001" y="5597"/>
                      <a:pt x="1048" y="5692"/>
                      <a:pt x="1144" y="5716"/>
                    </a:cubicBezTo>
                    <a:cubicBezTo>
                      <a:pt x="1168" y="5740"/>
                      <a:pt x="1239" y="5740"/>
                      <a:pt x="1263" y="5740"/>
                    </a:cubicBezTo>
                    <a:cubicBezTo>
                      <a:pt x="1310" y="5740"/>
                      <a:pt x="1382" y="5716"/>
                      <a:pt x="1429" y="5692"/>
                    </a:cubicBezTo>
                    <a:lnTo>
                      <a:pt x="2453" y="4811"/>
                    </a:lnTo>
                    <a:lnTo>
                      <a:pt x="3216" y="4811"/>
                    </a:lnTo>
                    <a:lnTo>
                      <a:pt x="3216" y="8359"/>
                    </a:lnTo>
                    <a:cubicBezTo>
                      <a:pt x="3216" y="8931"/>
                      <a:pt x="3692" y="9407"/>
                      <a:pt x="4263" y="9407"/>
                    </a:cubicBezTo>
                    <a:lnTo>
                      <a:pt x="7597" y="9407"/>
                    </a:lnTo>
                    <a:lnTo>
                      <a:pt x="8788" y="10407"/>
                    </a:lnTo>
                    <a:cubicBezTo>
                      <a:pt x="8860" y="10479"/>
                      <a:pt x="8907" y="10479"/>
                      <a:pt x="8979" y="10479"/>
                    </a:cubicBezTo>
                    <a:cubicBezTo>
                      <a:pt x="9002" y="10479"/>
                      <a:pt x="9050" y="10479"/>
                      <a:pt x="9098" y="10455"/>
                    </a:cubicBezTo>
                    <a:cubicBezTo>
                      <a:pt x="9217" y="10383"/>
                      <a:pt x="9264" y="10288"/>
                      <a:pt x="9264" y="10169"/>
                    </a:cubicBezTo>
                    <a:lnTo>
                      <a:pt x="9264" y="9383"/>
                    </a:lnTo>
                    <a:lnTo>
                      <a:pt x="9407" y="9383"/>
                    </a:lnTo>
                    <a:cubicBezTo>
                      <a:pt x="9979" y="9383"/>
                      <a:pt x="10455" y="8907"/>
                      <a:pt x="10455" y="8335"/>
                    </a:cubicBezTo>
                    <a:lnTo>
                      <a:pt x="10455" y="4763"/>
                    </a:lnTo>
                    <a:cubicBezTo>
                      <a:pt x="10455" y="4216"/>
                      <a:pt x="9979" y="3787"/>
                      <a:pt x="9407" y="3787"/>
                    </a:cubicBezTo>
                    <a:lnTo>
                      <a:pt x="6788" y="3787"/>
                    </a:lnTo>
                    <a:lnTo>
                      <a:pt x="6788" y="882"/>
                    </a:lnTo>
                    <a:cubicBezTo>
                      <a:pt x="6788" y="381"/>
                      <a:pt x="6383" y="0"/>
                      <a:pt x="59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4"/>
              <p:cNvSpPr/>
              <p:nvPr/>
            </p:nvSpPr>
            <p:spPr>
              <a:xfrm>
                <a:off x="6451089" y="2956545"/>
                <a:ext cx="137925" cy="112217"/>
              </a:xfrm>
              <a:custGeom>
                <a:rect b="b" l="l" r="r" t="t"/>
                <a:pathLst>
                  <a:path extrusionOk="0" h="3217" w="3954">
                    <a:moveTo>
                      <a:pt x="3207" y="316"/>
                    </a:moveTo>
                    <a:cubicBezTo>
                      <a:pt x="3280" y="316"/>
                      <a:pt x="3353" y="340"/>
                      <a:pt x="3406" y="382"/>
                    </a:cubicBezTo>
                    <a:cubicBezTo>
                      <a:pt x="3597" y="501"/>
                      <a:pt x="3644" y="668"/>
                      <a:pt x="3525" y="811"/>
                    </a:cubicBezTo>
                    <a:lnTo>
                      <a:pt x="1906" y="2835"/>
                    </a:lnTo>
                    <a:cubicBezTo>
                      <a:pt x="1858" y="2907"/>
                      <a:pt x="1763" y="2954"/>
                      <a:pt x="1668" y="2954"/>
                    </a:cubicBezTo>
                    <a:cubicBezTo>
                      <a:pt x="1572" y="2954"/>
                      <a:pt x="1501" y="2930"/>
                      <a:pt x="1430" y="2883"/>
                    </a:cubicBezTo>
                    <a:lnTo>
                      <a:pt x="453" y="1883"/>
                    </a:lnTo>
                    <a:cubicBezTo>
                      <a:pt x="334" y="1764"/>
                      <a:pt x="334" y="1549"/>
                      <a:pt x="453" y="1478"/>
                    </a:cubicBezTo>
                    <a:cubicBezTo>
                      <a:pt x="513" y="1418"/>
                      <a:pt x="596" y="1388"/>
                      <a:pt x="673" y="1388"/>
                    </a:cubicBezTo>
                    <a:cubicBezTo>
                      <a:pt x="751" y="1388"/>
                      <a:pt x="822" y="1418"/>
                      <a:pt x="858" y="1478"/>
                    </a:cubicBezTo>
                    <a:lnTo>
                      <a:pt x="1453" y="2073"/>
                    </a:lnTo>
                    <a:cubicBezTo>
                      <a:pt x="1487" y="2090"/>
                      <a:pt x="1509" y="2107"/>
                      <a:pt x="1535" y="2107"/>
                    </a:cubicBezTo>
                    <a:cubicBezTo>
                      <a:pt x="1547" y="2107"/>
                      <a:pt x="1558" y="2104"/>
                      <a:pt x="1572" y="2097"/>
                    </a:cubicBezTo>
                    <a:cubicBezTo>
                      <a:pt x="1620" y="2097"/>
                      <a:pt x="1668" y="2073"/>
                      <a:pt x="1691" y="2049"/>
                    </a:cubicBezTo>
                    <a:lnTo>
                      <a:pt x="2977" y="430"/>
                    </a:lnTo>
                    <a:cubicBezTo>
                      <a:pt x="3030" y="351"/>
                      <a:pt x="3118" y="316"/>
                      <a:pt x="3207" y="316"/>
                    </a:cubicBezTo>
                    <a:close/>
                    <a:moveTo>
                      <a:pt x="3293" y="1"/>
                    </a:moveTo>
                    <a:cubicBezTo>
                      <a:pt x="3099" y="1"/>
                      <a:pt x="2914" y="86"/>
                      <a:pt x="2811" y="263"/>
                    </a:cubicBezTo>
                    <a:lnTo>
                      <a:pt x="1620" y="1716"/>
                    </a:lnTo>
                    <a:lnTo>
                      <a:pt x="1144" y="1240"/>
                    </a:lnTo>
                    <a:cubicBezTo>
                      <a:pt x="1015" y="1111"/>
                      <a:pt x="838" y="1045"/>
                      <a:pt x="665" y="1045"/>
                    </a:cubicBezTo>
                    <a:cubicBezTo>
                      <a:pt x="517" y="1045"/>
                      <a:pt x="372" y="1093"/>
                      <a:pt x="263" y="1192"/>
                    </a:cubicBezTo>
                    <a:cubicBezTo>
                      <a:pt x="24" y="1430"/>
                      <a:pt x="1" y="1835"/>
                      <a:pt x="239" y="2073"/>
                    </a:cubicBezTo>
                    <a:lnTo>
                      <a:pt x="1215" y="3050"/>
                    </a:lnTo>
                    <a:cubicBezTo>
                      <a:pt x="1334" y="3169"/>
                      <a:pt x="1501" y="3216"/>
                      <a:pt x="1668" y="3216"/>
                    </a:cubicBezTo>
                    <a:lnTo>
                      <a:pt x="1691" y="3216"/>
                    </a:lnTo>
                    <a:cubicBezTo>
                      <a:pt x="1882" y="3216"/>
                      <a:pt x="2049" y="3145"/>
                      <a:pt x="2144" y="2978"/>
                    </a:cubicBezTo>
                    <a:lnTo>
                      <a:pt x="3763" y="954"/>
                    </a:lnTo>
                    <a:cubicBezTo>
                      <a:pt x="3954" y="692"/>
                      <a:pt x="3906" y="311"/>
                      <a:pt x="3644" y="97"/>
                    </a:cubicBezTo>
                    <a:cubicBezTo>
                      <a:pt x="3535" y="33"/>
                      <a:pt x="3413" y="1"/>
                      <a:pt x="32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4"/>
              <p:cNvSpPr/>
              <p:nvPr/>
            </p:nvSpPr>
            <p:spPr>
              <a:xfrm>
                <a:off x="6572376" y="3091157"/>
                <a:ext cx="141274" cy="136251"/>
              </a:xfrm>
              <a:custGeom>
                <a:rect b="b" l="l" r="r" t="t"/>
                <a:pathLst>
                  <a:path extrusionOk="0" h="3906" w="4050">
                    <a:moveTo>
                      <a:pt x="2311" y="381"/>
                    </a:moveTo>
                    <a:cubicBezTo>
                      <a:pt x="2382" y="381"/>
                      <a:pt x="2453" y="453"/>
                      <a:pt x="2453" y="524"/>
                    </a:cubicBezTo>
                    <a:cubicBezTo>
                      <a:pt x="2453" y="715"/>
                      <a:pt x="2453" y="977"/>
                      <a:pt x="2358" y="1358"/>
                    </a:cubicBezTo>
                    <a:cubicBezTo>
                      <a:pt x="2334" y="1453"/>
                      <a:pt x="2358" y="1548"/>
                      <a:pt x="2430" y="1596"/>
                    </a:cubicBezTo>
                    <a:cubicBezTo>
                      <a:pt x="2477" y="1667"/>
                      <a:pt x="2549" y="1715"/>
                      <a:pt x="2620" y="1715"/>
                    </a:cubicBezTo>
                    <a:lnTo>
                      <a:pt x="3549" y="1715"/>
                    </a:lnTo>
                    <a:cubicBezTo>
                      <a:pt x="3620" y="1715"/>
                      <a:pt x="3692" y="1786"/>
                      <a:pt x="3692" y="1882"/>
                    </a:cubicBezTo>
                    <a:cubicBezTo>
                      <a:pt x="3692" y="1953"/>
                      <a:pt x="3644" y="2024"/>
                      <a:pt x="3549" y="2024"/>
                    </a:cubicBezTo>
                    <a:lnTo>
                      <a:pt x="2858" y="2024"/>
                    </a:lnTo>
                    <a:cubicBezTo>
                      <a:pt x="2787" y="2024"/>
                      <a:pt x="2715" y="2072"/>
                      <a:pt x="2715" y="2167"/>
                    </a:cubicBezTo>
                    <a:cubicBezTo>
                      <a:pt x="2715" y="2151"/>
                      <a:pt x="2723" y="2146"/>
                      <a:pt x="2737" y="2146"/>
                    </a:cubicBezTo>
                    <a:cubicBezTo>
                      <a:pt x="2763" y="2146"/>
                      <a:pt x="2811" y="2167"/>
                      <a:pt x="2858" y="2167"/>
                    </a:cubicBezTo>
                    <a:lnTo>
                      <a:pt x="3549" y="2167"/>
                    </a:lnTo>
                    <a:cubicBezTo>
                      <a:pt x="3620" y="2167"/>
                      <a:pt x="3692" y="2239"/>
                      <a:pt x="3692" y="2310"/>
                    </a:cubicBezTo>
                    <a:cubicBezTo>
                      <a:pt x="3692" y="2405"/>
                      <a:pt x="3644" y="2477"/>
                      <a:pt x="3549" y="2477"/>
                    </a:cubicBezTo>
                    <a:lnTo>
                      <a:pt x="2858" y="2477"/>
                    </a:lnTo>
                    <a:cubicBezTo>
                      <a:pt x="2787" y="2477"/>
                      <a:pt x="2715" y="2525"/>
                      <a:pt x="2715" y="2620"/>
                    </a:cubicBezTo>
                    <a:cubicBezTo>
                      <a:pt x="2715" y="2715"/>
                      <a:pt x="2787" y="2763"/>
                      <a:pt x="2858" y="2763"/>
                    </a:cubicBezTo>
                    <a:lnTo>
                      <a:pt x="3549" y="2763"/>
                    </a:lnTo>
                    <a:cubicBezTo>
                      <a:pt x="3620" y="2763"/>
                      <a:pt x="3692" y="2834"/>
                      <a:pt x="3692" y="2906"/>
                    </a:cubicBezTo>
                    <a:cubicBezTo>
                      <a:pt x="3692" y="2977"/>
                      <a:pt x="3644" y="3072"/>
                      <a:pt x="3549" y="3072"/>
                    </a:cubicBezTo>
                    <a:lnTo>
                      <a:pt x="2858" y="3072"/>
                    </a:lnTo>
                    <a:cubicBezTo>
                      <a:pt x="2787" y="3072"/>
                      <a:pt x="2715" y="3120"/>
                      <a:pt x="2715" y="3215"/>
                    </a:cubicBezTo>
                    <a:cubicBezTo>
                      <a:pt x="2715" y="3310"/>
                      <a:pt x="2787" y="3358"/>
                      <a:pt x="2858" y="3358"/>
                    </a:cubicBezTo>
                    <a:lnTo>
                      <a:pt x="3311" y="3358"/>
                    </a:lnTo>
                    <a:cubicBezTo>
                      <a:pt x="3382" y="3358"/>
                      <a:pt x="3454" y="3429"/>
                      <a:pt x="3454" y="3501"/>
                    </a:cubicBezTo>
                    <a:cubicBezTo>
                      <a:pt x="3454" y="3572"/>
                      <a:pt x="3406" y="3668"/>
                      <a:pt x="3311" y="3668"/>
                    </a:cubicBezTo>
                    <a:lnTo>
                      <a:pt x="2001" y="3668"/>
                    </a:lnTo>
                    <a:cubicBezTo>
                      <a:pt x="1739" y="3668"/>
                      <a:pt x="1596" y="3596"/>
                      <a:pt x="1358" y="3453"/>
                    </a:cubicBezTo>
                    <a:lnTo>
                      <a:pt x="1144" y="3334"/>
                    </a:lnTo>
                    <a:lnTo>
                      <a:pt x="1144" y="2001"/>
                    </a:lnTo>
                    <a:cubicBezTo>
                      <a:pt x="1215" y="1929"/>
                      <a:pt x="1358" y="1834"/>
                      <a:pt x="1501" y="1762"/>
                    </a:cubicBezTo>
                    <a:cubicBezTo>
                      <a:pt x="2191" y="1215"/>
                      <a:pt x="2144" y="596"/>
                      <a:pt x="2144" y="500"/>
                    </a:cubicBezTo>
                    <a:cubicBezTo>
                      <a:pt x="2144" y="453"/>
                      <a:pt x="2215" y="381"/>
                      <a:pt x="2263" y="381"/>
                    </a:cubicBezTo>
                    <a:close/>
                    <a:moveTo>
                      <a:pt x="2311" y="0"/>
                    </a:moveTo>
                    <a:cubicBezTo>
                      <a:pt x="2072" y="0"/>
                      <a:pt x="1882" y="167"/>
                      <a:pt x="1882" y="405"/>
                    </a:cubicBezTo>
                    <a:cubicBezTo>
                      <a:pt x="1882" y="405"/>
                      <a:pt x="1906" y="953"/>
                      <a:pt x="1358" y="1405"/>
                    </a:cubicBezTo>
                    <a:cubicBezTo>
                      <a:pt x="1263" y="1453"/>
                      <a:pt x="1191" y="1524"/>
                      <a:pt x="1144" y="1548"/>
                    </a:cubicBezTo>
                    <a:cubicBezTo>
                      <a:pt x="1072" y="1477"/>
                      <a:pt x="1025" y="1453"/>
                      <a:pt x="953" y="1453"/>
                    </a:cubicBezTo>
                    <a:lnTo>
                      <a:pt x="239" y="1453"/>
                    </a:lnTo>
                    <a:cubicBezTo>
                      <a:pt x="96" y="1453"/>
                      <a:pt x="1" y="1572"/>
                      <a:pt x="1" y="1691"/>
                    </a:cubicBezTo>
                    <a:lnTo>
                      <a:pt x="1" y="1905"/>
                    </a:lnTo>
                    <a:cubicBezTo>
                      <a:pt x="1" y="2001"/>
                      <a:pt x="72" y="2048"/>
                      <a:pt x="167" y="2048"/>
                    </a:cubicBezTo>
                    <a:cubicBezTo>
                      <a:pt x="239" y="2048"/>
                      <a:pt x="310" y="2001"/>
                      <a:pt x="310" y="1905"/>
                    </a:cubicBezTo>
                    <a:lnTo>
                      <a:pt x="310" y="1810"/>
                    </a:lnTo>
                    <a:lnTo>
                      <a:pt x="929" y="1810"/>
                    </a:lnTo>
                    <a:lnTo>
                      <a:pt x="929" y="3382"/>
                    </a:lnTo>
                    <a:lnTo>
                      <a:pt x="310" y="3382"/>
                    </a:lnTo>
                    <a:lnTo>
                      <a:pt x="310" y="2644"/>
                    </a:lnTo>
                    <a:cubicBezTo>
                      <a:pt x="310" y="2548"/>
                      <a:pt x="239" y="2501"/>
                      <a:pt x="167" y="2501"/>
                    </a:cubicBezTo>
                    <a:cubicBezTo>
                      <a:pt x="72" y="2501"/>
                      <a:pt x="1" y="2548"/>
                      <a:pt x="1" y="2644"/>
                    </a:cubicBezTo>
                    <a:lnTo>
                      <a:pt x="1" y="3453"/>
                    </a:lnTo>
                    <a:cubicBezTo>
                      <a:pt x="1" y="3596"/>
                      <a:pt x="120" y="3691"/>
                      <a:pt x="239" y="3691"/>
                    </a:cubicBezTo>
                    <a:lnTo>
                      <a:pt x="953" y="3691"/>
                    </a:lnTo>
                    <a:cubicBezTo>
                      <a:pt x="1048" y="3691"/>
                      <a:pt x="1144" y="3620"/>
                      <a:pt x="1167" y="3572"/>
                    </a:cubicBezTo>
                    <a:lnTo>
                      <a:pt x="1263" y="3620"/>
                    </a:lnTo>
                    <a:cubicBezTo>
                      <a:pt x="1501" y="3787"/>
                      <a:pt x="1715" y="3906"/>
                      <a:pt x="2072" y="3906"/>
                    </a:cubicBezTo>
                    <a:lnTo>
                      <a:pt x="3382" y="3906"/>
                    </a:lnTo>
                    <a:cubicBezTo>
                      <a:pt x="3597" y="3906"/>
                      <a:pt x="3811" y="3691"/>
                      <a:pt x="3811" y="3453"/>
                    </a:cubicBezTo>
                    <a:cubicBezTo>
                      <a:pt x="3811" y="3382"/>
                      <a:pt x="3811" y="3334"/>
                      <a:pt x="3787" y="3263"/>
                    </a:cubicBezTo>
                    <a:cubicBezTo>
                      <a:pt x="3930" y="3215"/>
                      <a:pt x="4049" y="3072"/>
                      <a:pt x="4049" y="2882"/>
                    </a:cubicBezTo>
                    <a:cubicBezTo>
                      <a:pt x="4049" y="2763"/>
                      <a:pt x="4025" y="2667"/>
                      <a:pt x="3930" y="2596"/>
                    </a:cubicBezTo>
                    <a:cubicBezTo>
                      <a:pt x="4001" y="2501"/>
                      <a:pt x="4049" y="2405"/>
                      <a:pt x="4049" y="2286"/>
                    </a:cubicBezTo>
                    <a:cubicBezTo>
                      <a:pt x="4049" y="2167"/>
                      <a:pt x="4025" y="2072"/>
                      <a:pt x="3930" y="2001"/>
                    </a:cubicBezTo>
                    <a:cubicBezTo>
                      <a:pt x="4001" y="1905"/>
                      <a:pt x="4049" y="1810"/>
                      <a:pt x="4049" y="1691"/>
                    </a:cubicBezTo>
                    <a:cubicBezTo>
                      <a:pt x="4001" y="1477"/>
                      <a:pt x="3787" y="1286"/>
                      <a:pt x="3549" y="1286"/>
                    </a:cubicBezTo>
                    <a:lnTo>
                      <a:pt x="2692" y="1286"/>
                    </a:lnTo>
                    <a:cubicBezTo>
                      <a:pt x="2787" y="953"/>
                      <a:pt x="2811" y="643"/>
                      <a:pt x="2787" y="405"/>
                    </a:cubicBezTo>
                    <a:cubicBezTo>
                      <a:pt x="2739" y="167"/>
                      <a:pt x="2573" y="0"/>
                      <a:pt x="23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31" name="Google Shape;2531;p74"/>
          <p:cNvGrpSpPr/>
          <p:nvPr/>
        </p:nvGrpSpPr>
        <p:grpSpPr>
          <a:xfrm>
            <a:off x="5530261" y="2800540"/>
            <a:ext cx="521100" cy="520800"/>
            <a:chOff x="5530539" y="2796275"/>
            <a:chExt cx="521100" cy="520800"/>
          </a:xfrm>
        </p:grpSpPr>
        <p:sp>
          <p:nvSpPr>
            <p:cNvPr id="2532" name="Google Shape;2532;p74"/>
            <p:cNvSpPr/>
            <p:nvPr/>
          </p:nvSpPr>
          <p:spPr>
            <a:xfrm>
              <a:off x="5530539"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3" name="Google Shape;2533;p74"/>
            <p:cNvGrpSpPr/>
            <p:nvPr/>
          </p:nvGrpSpPr>
          <p:grpSpPr>
            <a:xfrm>
              <a:off x="5608322" y="2873333"/>
              <a:ext cx="365534" cy="366685"/>
              <a:chOff x="5564725" y="2928849"/>
              <a:chExt cx="365534" cy="366685"/>
            </a:xfrm>
          </p:grpSpPr>
          <p:sp>
            <p:nvSpPr>
              <p:cNvPr id="2534" name="Google Shape;2534;p74"/>
              <p:cNvSpPr/>
              <p:nvPr/>
            </p:nvSpPr>
            <p:spPr>
              <a:xfrm>
                <a:off x="5687686" y="2928849"/>
                <a:ext cx="122124" cy="195551"/>
              </a:xfrm>
              <a:custGeom>
                <a:rect b="b" l="l" r="r" t="t"/>
                <a:pathLst>
                  <a:path extrusionOk="0" h="5606" w="3501">
                    <a:moveTo>
                      <a:pt x="429" y="1891"/>
                    </a:moveTo>
                    <a:lnTo>
                      <a:pt x="429" y="2248"/>
                    </a:lnTo>
                    <a:cubicBezTo>
                      <a:pt x="334" y="2248"/>
                      <a:pt x="238" y="2153"/>
                      <a:pt x="238" y="2057"/>
                    </a:cubicBezTo>
                    <a:cubicBezTo>
                      <a:pt x="238" y="1962"/>
                      <a:pt x="310" y="1891"/>
                      <a:pt x="429" y="1891"/>
                    </a:cubicBezTo>
                    <a:close/>
                    <a:moveTo>
                      <a:pt x="2977" y="1915"/>
                    </a:moveTo>
                    <a:cubicBezTo>
                      <a:pt x="3072" y="1915"/>
                      <a:pt x="3167" y="2010"/>
                      <a:pt x="3167" y="2081"/>
                    </a:cubicBezTo>
                    <a:cubicBezTo>
                      <a:pt x="3167" y="2177"/>
                      <a:pt x="3072" y="2248"/>
                      <a:pt x="2977" y="2248"/>
                    </a:cubicBezTo>
                    <a:lnTo>
                      <a:pt x="2977" y="1915"/>
                    </a:lnTo>
                    <a:close/>
                    <a:moveTo>
                      <a:pt x="2691" y="1676"/>
                    </a:moveTo>
                    <a:lnTo>
                      <a:pt x="2691" y="2415"/>
                    </a:lnTo>
                    <a:cubicBezTo>
                      <a:pt x="2691" y="2962"/>
                      <a:pt x="2239" y="3391"/>
                      <a:pt x="1715" y="3391"/>
                    </a:cubicBezTo>
                    <a:cubicBezTo>
                      <a:pt x="1167" y="3391"/>
                      <a:pt x="715" y="2962"/>
                      <a:pt x="715" y="2415"/>
                    </a:cubicBezTo>
                    <a:lnTo>
                      <a:pt x="715" y="1676"/>
                    </a:lnTo>
                    <a:cubicBezTo>
                      <a:pt x="905" y="1772"/>
                      <a:pt x="1072" y="1795"/>
                      <a:pt x="1262" y="1795"/>
                    </a:cubicBezTo>
                    <a:cubicBezTo>
                      <a:pt x="1393" y="1807"/>
                      <a:pt x="1536" y="1813"/>
                      <a:pt x="1679" y="1813"/>
                    </a:cubicBezTo>
                    <a:cubicBezTo>
                      <a:pt x="1822" y="1813"/>
                      <a:pt x="1965" y="1807"/>
                      <a:pt x="2096" y="1795"/>
                    </a:cubicBezTo>
                    <a:cubicBezTo>
                      <a:pt x="2263" y="1795"/>
                      <a:pt x="2382" y="1748"/>
                      <a:pt x="2501" y="1724"/>
                    </a:cubicBezTo>
                    <a:cubicBezTo>
                      <a:pt x="2572" y="1700"/>
                      <a:pt x="2620" y="1700"/>
                      <a:pt x="2691" y="1676"/>
                    </a:cubicBezTo>
                    <a:close/>
                    <a:moveTo>
                      <a:pt x="1858" y="3701"/>
                    </a:moveTo>
                    <a:lnTo>
                      <a:pt x="1858" y="3867"/>
                    </a:lnTo>
                    <a:cubicBezTo>
                      <a:pt x="1858" y="3963"/>
                      <a:pt x="1786" y="4034"/>
                      <a:pt x="1715" y="4034"/>
                    </a:cubicBezTo>
                    <a:cubicBezTo>
                      <a:pt x="1620" y="4034"/>
                      <a:pt x="1548" y="3963"/>
                      <a:pt x="1548" y="3867"/>
                    </a:cubicBezTo>
                    <a:lnTo>
                      <a:pt x="1548" y="3701"/>
                    </a:lnTo>
                    <a:close/>
                    <a:moveTo>
                      <a:pt x="2120" y="4034"/>
                    </a:moveTo>
                    <a:cubicBezTo>
                      <a:pt x="2501" y="4201"/>
                      <a:pt x="2739" y="4582"/>
                      <a:pt x="2739" y="5010"/>
                    </a:cubicBezTo>
                    <a:lnTo>
                      <a:pt x="2739" y="5177"/>
                    </a:lnTo>
                    <a:lnTo>
                      <a:pt x="643" y="5177"/>
                    </a:lnTo>
                    <a:lnTo>
                      <a:pt x="643" y="5010"/>
                    </a:lnTo>
                    <a:cubicBezTo>
                      <a:pt x="643" y="4558"/>
                      <a:pt x="905" y="4201"/>
                      <a:pt x="1286" y="4034"/>
                    </a:cubicBezTo>
                    <a:cubicBezTo>
                      <a:pt x="1358" y="4201"/>
                      <a:pt x="1524" y="4320"/>
                      <a:pt x="1715" y="4320"/>
                    </a:cubicBezTo>
                    <a:cubicBezTo>
                      <a:pt x="1881" y="4320"/>
                      <a:pt x="2072" y="4201"/>
                      <a:pt x="2120" y="4034"/>
                    </a:cubicBezTo>
                    <a:close/>
                    <a:moveTo>
                      <a:pt x="2849" y="0"/>
                    </a:moveTo>
                    <a:cubicBezTo>
                      <a:pt x="2826" y="0"/>
                      <a:pt x="2806" y="3"/>
                      <a:pt x="2786" y="9"/>
                    </a:cubicBezTo>
                    <a:cubicBezTo>
                      <a:pt x="2715" y="9"/>
                      <a:pt x="2667" y="33"/>
                      <a:pt x="2620" y="33"/>
                    </a:cubicBezTo>
                    <a:cubicBezTo>
                      <a:pt x="2358" y="105"/>
                      <a:pt x="2120" y="105"/>
                      <a:pt x="1858" y="128"/>
                    </a:cubicBezTo>
                    <a:lnTo>
                      <a:pt x="1643" y="128"/>
                    </a:lnTo>
                    <a:cubicBezTo>
                      <a:pt x="1572" y="128"/>
                      <a:pt x="1524" y="128"/>
                      <a:pt x="1453" y="152"/>
                    </a:cubicBezTo>
                    <a:cubicBezTo>
                      <a:pt x="1381" y="152"/>
                      <a:pt x="1310" y="248"/>
                      <a:pt x="1310" y="343"/>
                    </a:cubicBezTo>
                    <a:cubicBezTo>
                      <a:pt x="1310" y="414"/>
                      <a:pt x="1405" y="486"/>
                      <a:pt x="1500" y="486"/>
                    </a:cubicBezTo>
                    <a:cubicBezTo>
                      <a:pt x="1548" y="486"/>
                      <a:pt x="1620" y="486"/>
                      <a:pt x="1667" y="462"/>
                    </a:cubicBezTo>
                    <a:lnTo>
                      <a:pt x="1881" y="462"/>
                    </a:lnTo>
                    <a:cubicBezTo>
                      <a:pt x="2143" y="414"/>
                      <a:pt x="2429" y="414"/>
                      <a:pt x="2691" y="367"/>
                    </a:cubicBezTo>
                    <a:cubicBezTo>
                      <a:pt x="2715" y="367"/>
                      <a:pt x="2786" y="343"/>
                      <a:pt x="2834" y="343"/>
                    </a:cubicBezTo>
                    <a:lnTo>
                      <a:pt x="2858" y="343"/>
                    </a:lnTo>
                    <a:cubicBezTo>
                      <a:pt x="2858" y="343"/>
                      <a:pt x="2906" y="343"/>
                      <a:pt x="2906" y="367"/>
                    </a:cubicBezTo>
                    <a:cubicBezTo>
                      <a:pt x="2929" y="462"/>
                      <a:pt x="2929" y="581"/>
                      <a:pt x="2929" y="652"/>
                    </a:cubicBezTo>
                    <a:cubicBezTo>
                      <a:pt x="2929" y="771"/>
                      <a:pt x="2906" y="891"/>
                      <a:pt x="2906" y="986"/>
                    </a:cubicBezTo>
                    <a:cubicBezTo>
                      <a:pt x="2858" y="1081"/>
                      <a:pt x="2906" y="1200"/>
                      <a:pt x="2953" y="1248"/>
                    </a:cubicBezTo>
                    <a:cubicBezTo>
                      <a:pt x="3048" y="1367"/>
                      <a:pt x="3072" y="1486"/>
                      <a:pt x="3096" y="1605"/>
                    </a:cubicBezTo>
                    <a:lnTo>
                      <a:pt x="3048" y="1605"/>
                    </a:lnTo>
                    <a:lnTo>
                      <a:pt x="3048" y="1581"/>
                    </a:lnTo>
                    <a:cubicBezTo>
                      <a:pt x="3048" y="1486"/>
                      <a:pt x="2977" y="1414"/>
                      <a:pt x="2929" y="1367"/>
                    </a:cubicBezTo>
                    <a:cubicBezTo>
                      <a:pt x="2882" y="1355"/>
                      <a:pt x="2834" y="1349"/>
                      <a:pt x="2792" y="1349"/>
                    </a:cubicBezTo>
                    <a:cubicBezTo>
                      <a:pt x="2751" y="1349"/>
                      <a:pt x="2715" y="1355"/>
                      <a:pt x="2691" y="1367"/>
                    </a:cubicBezTo>
                    <a:cubicBezTo>
                      <a:pt x="2667" y="1367"/>
                      <a:pt x="2667" y="1414"/>
                      <a:pt x="2620" y="1414"/>
                    </a:cubicBezTo>
                    <a:cubicBezTo>
                      <a:pt x="2596" y="1438"/>
                      <a:pt x="2548" y="1438"/>
                      <a:pt x="2477" y="1462"/>
                    </a:cubicBezTo>
                    <a:cubicBezTo>
                      <a:pt x="2382" y="1486"/>
                      <a:pt x="2263" y="1534"/>
                      <a:pt x="2120" y="1534"/>
                    </a:cubicBezTo>
                    <a:cubicBezTo>
                      <a:pt x="1989" y="1545"/>
                      <a:pt x="1858" y="1551"/>
                      <a:pt x="1730" y="1551"/>
                    </a:cubicBezTo>
                    <a:cubicBezTo>
                      <a:pt x="1602" y="1551"/>
                      <a:pt x="1477" y="1545"/>
                      <a:pt x="1358" y="1534"/>
                    </a:cubicBezTo>
                    <a:cubicBezTo>
                      <a:pt x="1191" y="1486"/>
                      <a:pt x="1000" y="1462"/>
                      <a:pt x="834" y="1367"/>
                    </a:cubicBezTo>
                    <a:cubicBezTo>
                      <a:pt x="798" y="1343"/>
                      <a:pt x="756" y="1331"/>
                      <a:pt x="715" y="1331"/>
                    </a:cubicBezTo>
                    <a:cubicBezTo>
                      <a:pt x="673" y="1331"/>
                      <a:pt x="631" y="1343"/>
                      <a:pt x="596" y="1367"/>
                    </a:cubicBezTo>
                    <a:cubicBezTo>
                      <a:pt x="524" y="1414"/>
                      <a:pt x="476" y="1486"/>
                      <a:pt x="476" y="1581"/>
                    </a:cubicBezTo>
                    <a:lnTo>
                      <a:pt x="476" y="1605"/>
                    </a:lnTo>
                    <a:lnTo>
                      <a:pt x="429" y="1605"/>
                    </a:lnTo>
                    <a:cubicBezTo>
                      <a:pt x="453" y="1462"/>
                      <a:pt x="524" y="1343"/>
                      <a:pt x="596" y="1224"/>
                    </a:cubicBezTo>
                    <a:cubicBezTo>
                      <a:pt x="667" y="1176"/>
                      <a:pt x="667" y="1081"/>
                      <a:pt x="667" y="1010"/>
                    </a:cubicBezTo>
                    <a:cubicBezTo>
                      <a:pt x="667" y="867"/>
                      <a:pt x="762" y="724"/>
                      <a:pt x="905" y="652"/>
                    </a:cubicBezTo>
                    <a:lnTo>
                      <a:pt x="929" y="652"/>
                    </a:lnTo>
                    <a:cubicBezTo>
                      <a:pt x="1024" y="629"/>
                      <a:pt x="1048" y="533"/>
                      <a:pt x="1000" y="462"/>
                    </a:cubicBezTo>
                    <a:cubicBezTo>
                      <a:pt x="969" y="398"/>
                      <a:pt x="926" y="367"/>
                      <a:pt x="873" y="367"/>
                    </a:cubicBezTo>
                    <a:cubicBezTo>
                      <a:pt x="847" y="367"/>
                      <a:pt x="818" y="375"/>
                      <a:pt x="786" y="390"/>
                    </a:cubicBezTo>
                    <a:cubicBezTo>
                      <a:pt x="786" y="390"/>
                      <a:pt x="762" y="390"/>
                      <a:pt x="762" y="414"/>
                    </a:cubicBezTo>
                    <a:cubicBezTo>
                      <a:pt x="524" y="533"/>
                      <a:pt x="334" y="819"/>
                      <a:pt x="334" y="1081"/>
                    </a:cubicBezTo>
                    <a:lnTo>
                      <a:pt x="334" y="1105"/>
                    </a:lnTo>
                    <a:cubicBezTo>
                      <a:pt x="191" y="1319"/>
                      <a:pt x="95" y="1557"/>
                      <a:pt x="95" y="1819"/>
                    </a:cubicBezTo>
                    <a:lnTo>
                      <a:pt x="95" y="1915"/>
                    </a:lnTo>
                    <a:cubicBezTo>
                      <a:pt x="48" y="2010"/>
                      <a:pt x="0" y="2081"/>
                      <a:pt x="0" y="2177"/>
                    </a:cubicBezTo>
                    <a:cubicBezTo>
                      <a:pt x="0" y="2438"/>
                      <a:pt x="214" y="2653"/>
                      <a:pt x="476" y="2653"/>
                    </a:cubicBezTo>
                    <a:cubicBezTo>
                      <a:pt x="548" y="3129"/>
                      <a:pt x="881" y="3558"/>
                      <a:pt x="1310" y="3724"/>
                    </a:cubicBezTo>
                    <a:lnTo>
                      <a:pt x="1310" y="3844"/>
                    </a:lnTo>
                    <a:cubicBezTo>
                      <a:pt x="786" y="4034"/>
                      <a:pt x="405" y="4534"/>
                      <a:pt x="405" y="5130"/>
                    </a:cubicBezTo>
                    <a:lnTo>
                      <a:pt x="405" y="5463"/>
                    </a:lnTo>
                    <a:cubicBezTo>
                      <a:pt x="405" y="5534"/>
                      <a:pt x="453" y="5606"/>
                      <a:pt x="548" y="5606"/>
                    </a:cubicBezTo>
                    <a:lnTo>
                      <a:pt x="2953" y="5606"/>
                    </a:lnTo>
                    <a:cubicBezTo>
                      <a:pt x="3048" y="5606"/>
                      <a:pt x="3096" y="5534"/>
                      <a:pt x="3096" y="5463"/>
                    </a:cubicBezTo>
                    <a:lnTo>
                      <a:pt x="3096" y="5130"/>
                    </a:lnTo>
                    <a:cubicBezTo>
                      <a:pt x="3096" y="4534"/>
                      <a:pt x="2715" y="4034"/>
                      <a:pt x="2191" y="3844"/>
                    </a:cubicBezTo>
                    <a:lnTo>
                      <a:pt x="2191" y="3724"/>
                    </a:lnTo>
                    <a:cubicBezTo>
                      <a:pt x="2620" y="3558"/>
                      <a:pt x="2953" y="3153"/>
                      <a:pt x="3025" y="2653"/>
                    </a:cubicBezTo>
                    <a:cubicBezTo>
                      <a:pt x="3287" y="2653"/>
                      <a:pt x="3501" y="2438"/>
                      <a:pt x="3501" y="2177"/>
                    </a:cubicBezTo>
                    <a:cubicBezTo>
                      <a:pt x="3501" y="2081"/>
                      <a:pt x="3453" y="1962"/>
                      <a:pt x="3406" y="1915"/>
                    </a:cubicBezTo>
                    <a:lnTo>
                      <a:pt x="3406" y="1724"/>
                    </a:lnTo>
                    <a:lnTo>
                      <a:pt x="3382" y="1724"/>
                    </a:lnTo>
                    <a:cubicBezTo>
                      <a:pt x="3382" y="1486"/>
                      <a:pt x="3310" y="1248"/>
                      <a:pt x="3167" y="1081"/>
                    </a:cubicBezTo>
                    <a:lnTo>
                      <a:pt x="3167" y="1057"/>
                    </a:lnTo>
                    <a:cubicBezTo>
                      <a:pt x="3191" y="938"/>
                      <a:pt x="3191" y="819"/>
                      <a:pt x="3215" y="652"/>
                    </a:cubicBezTo>
                    <a:cubicBezTo>
                      <a:pt x="3215" y="533"/>
                      <a:pt x="3215" y="414"/>
                      <a:pt x="3191" y="295"/>
                    </a:cubicBezTo>
                    <a:cubicBezTo>
                      <a:pt x="3167" y="224"/>
                      <a:pt x="3120" y="128"/>
                      <a:pt x="3048" y="57"/>
                    </a:cubicBezTo>
                    <a:cubicBezTo>
                      <a:pt x="2979" y="22"/>
                      <a:pt x="2909" y="0"/>
                      <a:pt x="28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4"/>
              <p:cNvSpPr/>
              <p:nvPr/>
            </p:nvSpPr>
            <p:spPr>
              <a:xfrm>
                <a:off x="5824739" y="3096145"/>
                <a:ext cx="105520" cy="198551"/>
              </a:xfrm>
              <a:custGeom>
                <a:rect b="b" l="l" r="r" t="t"/>
                <a:pathLst>
                  <a:path extrusionOk="0" h="5692" w="3025">
                    <a:moveTo>
                      <a:pt x="1525" y="310"/>
                    </a:moveTo>
                    <a:cubicBezTo>
                      <a:pt x="1787" y="310"/>
                      <a:pt x="2072" y="381"/>
                      <a:pt x="2263" y="572"/>
                    </a:cubicBezTo>
                    <a:cubicBezTo>
                      <a:pt x="2430" y="691"/>
                      <a:pt x="2501" y="834"/>
                      <a:pt x="2596" y="976"/>
                    </a:cubicBezTo>
                    <a:cubicBezTo>
                      <a:pt x="2692" y="1167"/>
                      <a:pt x="2715" y="1334"/>
                      <a:pt x="2715" y="1548"/>
                    </a:cubicBezTo>
                    <a:lnTo>
                      <a:pt x="2715" y="1786"/>
                    </a:lnTo>
                    <a:lnTo>
                      <a:pt x="2501" y="1786"/>
                    </a:lnTo>
                    <a:cubicBezTo>
                      <a:pt x="2072" y="1762"/>
                      <a:pt x="1263" y="1667"/>
                      <a:pt x="977" y="1167"/>
                    </a:cubicBezTo>
                    <a:cubicBezTo>
                      <a:pt x="953" y="1096"/>
                      <a:pt x="905" y="1072"/>
                      <a:pt x="882" y="1072"/>
                    </a:cubicBezTo>
                    <a:lnTo>
                      <a:pt x="834" y="1072"/>
                    </a:lnTo>
                    <a:cubicBezTo>
                      <a:pt x="786" y="1072"/>
                      <a:pt x="715" y="1119"/>
                      <a:pt x="715" y="1191"/>
                    </a:cubicBezTo>
                    <a:cubicBezTo>
                      <a:pt x="715" y="1191"/>
                      <a:pt x="691" y="1334"/>
                      <a:pt x="596" y="1453"/>
                    </a:cubicBezTo>
                    <a:cubicBezTo>
                      <a:pt x="548" y="1572"/>
                      <a:pt x="453" y="1691"/>
                      <a:pt x="334" y="1762"/>
                    </a:cubicBezTo>
                    <a:lnTo>
                      <a:pt x="334" y="1548"/>
                    </a:lnTo>
                    <a:cubicBezTo>
                      <a:pt x="334" y="1334"/>
                      <a:pt x="358" y="1167"/>
                      <a:pt x="453" y="976"/>
                    </a:cubicBezTo>
                    <a:cubicBezTo>
                      <a:pt x="548" y="834"/>
                      <a:pt x="644" y="691"/>
                      <a:pt x="786" y="572"/>
                    </a:cubicBezTo>
                    <a:cubicBezTo>
                      <a:pt x="834" y="524"/>
                      <a:pt x="882" y="500"/>
                      <a:pt x="929" y="453"/>
                    </a:cubicBezTo>
                    <a:cubicBezTo>
                      <a:pt x="1072" y="357"/>
                      <a:pt x="1287" y="310"/>
                      <a:pt x="1477" y="310"/>
                    </a:cubicBezTo>
                    <a:close/>
                    <a:moveTo>
                      <a:pt x="882" y="1548"/>
                    </a:moveTo>
                    <a:cubicBezTo>
                      <a:pt x="1287" y="2001"/>
                      <a:pt x="2025" y="2096"/>
                      <a:pt x="2477" y="2120"/>
                    </a:cubicBezTo>
                    <a:lnTo>
                      <a:pt x="2572" y="2120"/>
                    </a:lnTo>
                    <a:lnTo>
                      <a:pt x="2572" y="2548"/>
                    </a:lnTo>
                    <a:cubicBezTo>
                      <a:pt x="2596" y="3120"/>
                      <a:pt x="2120" y="3596"/>
                      <a:pt x="1525" y="3596"/>
                    </a:cubicBezTo>
                    <a:cubicBezTo>
                      <a:pt x="929" y="3596"/>
                      <a:pt x="453" y="3120"/>
                      <a:pt x="453" y="2524"/>
                    </a:cubicBezTo>
                    <a:lnTo>
                      <a:pt x="453" y="2048"/>
                    </a:lnTo>
                    <a:cubicBezTo>
                      <a:pt x="596" y="1953"/>
                      <a:pt x="763" y="1858"/>
                      <a:pt x="834" y="1643"/>
                    </a:cubicBezTo>
                    <a:cubicBezTo>
                      <a:pt x="834" y="1596"/>
                      <a:pt x="882" y="1572"/>
                      <a:pt x="882" y="1548"/>
                    </a:cubicBezTo>
                    <a:close/>
                    <a:moveTo>
                      <a:pt x="310" y="3191"/>
                    </a:moveTo>
                    <a:cubicBezTo>
                      <a:pt x="477" y="3477"/>
                      <a:pt x="763" y="3715"/>
                      <a:pt x="1048" y="3810"/>
                    </a:cubicBezTo>
                    <a:lnTo>
                      <a:pt x="1048" y="3882"/>
                    </a:lnTo>
                    <a:cubicBezTo>
                      <a:pt x="905" y="3929"/>
                      <a:pt x="763" y="4025"/>
                      <a:pt x="644" y="4120"/>
                    </a:cubicBezTo>
                    <a:cubicBezTo>
                      <a:pt x="453" y="4049"/>
                      <a:pt x="310" y="3834"/>
                      <a:pt x="310" y="3596"/>
                    </a:cubicBezTo>
                    <a:lnTo>
                      <a:pt x="310" y="3191"/>
                    </a:lnTo>
                    <a:close/>
                    <a:moveTo>
                      <a:pt x="2715" y="3215"/>
                    </a:moveTo>
                    <a:lnTo>
                      <a:pt x="2715" y="3596"/>
                    </a:lnTo>
                    <a:cubicBezTo>
                      <a:pt x="2715" y="3834"/>
                      <a:pt x="2596" y="4049"/>
                      <a:pt x="2382" y="4144"/>
                    </a:cubicBezTo>
                    <a:cubicBezTo>
                      <a:pt x="2263" y="4025"/>
                      <a:pt x="2120" y="3953"/>
                      <a:pt x="1977" y="3906"/>
                    </a:cubicBezTo>
                    <a:lnTo>
                      <a:pt x="1977" y="3834"/>
                    </a:lnTo>
                    <a:cubicBezTo>
                      <a:pt x="2311" y="3715"/>
                      <a:pt x="2572" y="3525"/>
                      <a:pt x="2715" y="3215"/>
                    </a:cubicBezTo>
                    <a:close/>
                    <a:moveTo>
                      <a:pt x="1644" y="3906"/>
                    </a:moveTo>
                    <a:lnTo>
                      <a:pt x="1644" y="4049"/>
                    </a:lnTo>
                    <a:cubicBezTo>
                      <a:pt x="1644" y="4144"/>
                      <a:pt x="1572" y="4191"/>
                      <a:pt x="1501" y="4191"/>
                    </a:cubicBezTo>
                    <a:cubicBezTo>
                      <a:pt x="1406" y="4191"/>
                      <a:pt x="1358" y="4144"/>
                      <a:pt x="1358" y="4049"/>
                    </a:cubicBezTo>
                    <a:lnTo>
                      <a:pt x="1358" y="3906"/>
                    </a:lnTo>
                    <a:close/>
                    <a:moveTo>
                      <a:pt x="1953" y="4239"/>
                    </a:moveTo>
                    <a:cubicBezTo>
                      <a:pt x="2334" y="4382"/>
                      <a:pt x="2596" y="4763"/>
                      <a:pt x="2596" y="5215"/>
                    </a:cubicBezTo>
                    <a:lnTo>
                      <a:pt x="2596" y="5382"/>
                    </a:lnTo>
                    <a:lnTo>
                      <a:pt x="453" y="5382"/>
                    </a:lnTo>
                    <a:lnTo>
                      <a:pt x="453" y="5215"/>
                    </a:lnTo>
                    <a:cubicBezTo>
                      <a:pt x="453" y="4763"/>
                      <a:pt x="715" y="4406"/>
                      <a:pt x="1120" y="4239"/>
                    </a:cubicBezTo>
                    <a:cubicBezTo>
                      <a:pt x="1167" y="4406"/>
                      <a:pt x="1358" y="4525"/>
                      <a:pt x="1525" y="4525"/>
                    </a:cubicBezTo>
                    <a:cubicBezTo>
                      <a:pt x="1715" y="4525"/>
                      <a:pt x="1882" y="4406"/>
                      <a:pt x="1953" y="4239"/>
                    </a:cubicBezTo>
                    <a:close/>
                    <a:moveTo>
                      <a:pt x="1429" y="0"/>
                    </a:moveTo>
                    <a:cubicBezTo>
                      <a:pt x="1191" y="0"/>
                      <a:pt x="953" y="95"/>
                      <a:pt x="763" y="214"/>
                    </a:cubicBezTo>
                    <a:cubicBezTo>
                      <a:pt x="691" y="238"/>
                      <a:pt x="644" y="310"/>
                      <a:pt x="572" y="334"/>
                    </a:cubicBezTo>
                    <a:cubicBezTo>
                      <a:pt x="382" y="476"/>
                      <a:pt x="239" y="667"/>
                      <a:pt x="167" y="857"/>
                    </a:cubicBezTo>
                    <a:cubicBezTo>
                      <a:pt x="72" y="1072"/>
                      <a:pt x="1" y="1310"/>
                      <a:pt x="1" y="1548"/>
                    </a:cubicBezTo>
                    <a:lnTo>
                      <a:pt x="1" y="3596"/>
                    </a:lnTo>
                    <a:cubicBezTo>
                      <a:pt x="1" y="3929"/>
                      <a:pt x="191" y="4191"/>
                      <a:pt x="429" y="4382"/>
                    </a:cubicBezTo>
                    <a:cubicBezTo>
                      <a:pt x="239" y="4620"/>
                      <a:pt x="167" y="4882"/>
                      <a:pt x="167" y="5215"/>
                    </a:cubicBezTo>
                    <a:lnTo>
                      <a:pt x="167" y="5549"/>
                    </a:lnTo>
                    <a:cubicBezTo>
                      <a:pt x="167" y="5620"/>
                      <a:pt x="215" y="5692"/>
                      <a:pt x="310" y="5692"/>
                    </a:cubicBezTo>
                    <a:lnTo>
                      <a:pt x="2739" y="5692"/>
                    </a:lnTo>
                    <a:cubicBezTo>
                      <a:pt x="2834" y="5692"/>
                      <a:pt x="2906" y="5620"/>
                      <a:pt x="2906" y="5549"/>
                    </a:cubicBezTo>
                    <a:lnTo>
                      <a:pt x="2906" y="5215"/>
                    </a:lnTo>
                    <a:cubicBezTo>
                      <a:pt x="2906" y="4906"/>
                      <a:pt x="2811" y="4620"/>
                      <a:pt x="2620" y="4382"/>
                    </a:cubicBezTo>
                    <a:cubicBezTo>
                      <a:pt x="2858" y="4191"/>
                      <a:pt x="3025" y="3929"/>
                      <a:pt x="3025" y="3596"/>
                    </a:cubicBezTo>
                    <a:lnTo>
                      <a:pt x="3025" y="1548"/>
                    </a:lnTo>
                    <a:cubicBezTo>
                      <a:pt x="3025" y="1310"/>
                      <a:pt x="2954" y="1072"/>
                      <a:pt x="2858" y="857"/>
                    </a:cubicBezTo>
                    <a:cubicBezTo>
                      <a:pt x="2787" y="667"/>
                      <a:pt x="2620" y="476"/>
                      <a:pt x="2453" y="334"/>
                    </a:cubicBezTo>
                    <a:cubicBezTo>
                      <a:pt x="2191" y="119"/>
                      <a:pt x="1858" y="0"/>
                      <a:pt x="15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4"/>
              <p:cNvSpPr/>
              <p:nvPr/>
            </p:nvSpPr>
            <p:spPr>
              <a:xfrm>
                <a:off x="5564725" y="3103610"/>
                <a:ext cx="122159" cy="191924"/>
              </a:xfrm>
              <a:custGeom>
                <a:rect b="b" l="l" r="r" t="t"/>
                <a:pathLst>
                  <a:path extrusionOk="0" h="5502" w="3502">
                    <a:moveTo>
                      <a:pt x="1739" y="262"/>
                    </a:moveTo>
                    <a:cubicBezTo>
                      <a:pt x="2501" y="262"/>
                      <a:pt x="3096" y="834"/>
                      <a:pt x="3120" y="1572"/>
                    </a:cubicBezTo>
                    <a:lnTo>
                      <a:pt x="3025" y="1572"/>
                    </a:lnTo>
                    <a:lnTo>
                      <a:pt x="3025" y="1548"/>
                    </a:lnTo>
                    <a:cubicBezTo>
                      <a:pt x="3025" y="1453"/>
                      <a:pt x="3001" y="1358"/>
                      <a:pt x="2906" y="1334"/>
                    </a:cubicBezTo>
                    <a:cubicBezTo>
                      <a:pt x="2858" y="1322"/>
                      <a:pt x="2817" y="1316"/>
                      <a:pt x="2778" y="1316"/>
                    </a:cubicBezTo>
                    <a:cubicBezTo>
                      <a:pt x="2739" y="1316"/>
                      <a:pt x="2704" y="1322"/>
                      <a:pt x="2668" y="1334"/>
                    </a:cubicBezTo>
                    <a:cubicBezTo>
                      <a:pt x="2620" y="1358"/>
                      <a:pt x="2549" y="1405"/>
                      <a:pt x="2453" y="1429"/>
                    </a:cubicBezTo>
                    <a:cubicBezTo>
                      <a:pt x="2382" y="1453"/>
                      <a:pt x="2263" y="1477"/>
                      <a:pt x="2096" y="1477"/>
                    </a:cubicBezTo>
                    <a:cubicBezTo>
                      <a:pt x="1965" y="1501"/>
                      <a:pt x="1834" y="1513"/>
                      <a:pt x="1706" y="1513"/>
                    </a:cubicBezTo>
                    <a:cubicBezTo>
                      <a:pt x="1578" y="1513"/>
                      <a:pt x="1453" y="1501"/>
                      <a:pt x="1334" y="1477"/>
                    </a:cubicBezTo>
                    <a:cubicBezTo>
                      <a:pt x="1191" y="1453"/>
                      <a:pt x="977" y="1429"/>
                      <a:pt x="810" y="1334"/>
                    </a:cubicBezTo>
                    <a:cubicBezTo>
                      <a:pt x="775" y="1310"/>
                      <a:pt x="733" y="1298"/>
                      <a:pt x="694" y="1298"/>
                    </a:cubicBezTo>
                    <a:cubicBezTo>
                      <a:pt x="655" y="1298"/>
                      <a:pt x="620" y="1310"/>
                      <a:pt x="596" y="1334"/>
                    </a:cubicBezTo>
                    <a:cubicBezTo>
                      <a:pt x="501" y="1358"/>
                      <a:pt x="477" y="1453"/>
                      <a:pt x="477" y="1548"/>
                    </a:cubicBezTo>
                    <a:lnTo>
                      <a:pt x="477" y="1572"/>
                    </a:lnTo>
                    <a:lnTo>
                      <a:pt x="382" y="1572"/>
                    </a:lnTo>
                    <a:cubicBezTo>
                      <a:pt x="405" y="858"/>
                      <a:pt x="1001" y="262"/>
                      <a:pt x="1739" y="262"/>
                    </a:cubicBezTo>
                    <a:close/>
                    <a:moveTo>
                      <a:pt x="429" y="1882"/>
                    </a:moveTo>
                    <a:lnTo>
                      <a:pt x="429" y="2239"/>
                    </a:lnTo>
                    <a:cubicBezTo>
                      <a:pt x="358" y="2239"/>
                      <a:pt x="263" y="2144"/>
                      <a:pt x="263" y="2048"/>
                    </a:cubicBezTo>
                    <a:cubicBezTo>
                      <a:pt x="263" y="1953"/>
                      <a:pt x="310" y="1882"/>
                      <a:pt x="429" y="1882"/>
                    </a:cubicBezTo>
                    <a:close/>
                    <a:moveTo>
                      <a:pt x="3025" y="1906"/>
                    </a:moveTo>
                    <a:cubicBezTo>
                      <a:pt x="3120" y="1906"/>
                      <a:pt x="3216" y="2001"/>
                      <a:pt x="3216" y="2072"/>
                    </a:cubicBezTo>
                    <a:cubicBezTo>
                      <a:pt x="3216" y="2168"/>
                      <a:pt x="3120" y="2239"/>
                      <a:pt x="3025" y="2239"/>
                    </a:cubicBezTo>
                    <a:lnTo>
                      <a:pt x="3025" y="1906"/>
                    </a:lnTo>
                    <a:close/>
                    <a:moveTo>
                      <a:pt x="2739" y="1644"/>
                    </a:moveTo>
                    <a:lnTo>
                      <a:pt x="2739" y="2382"/>
                    </a:lnTo>
                    <a:cubicBezTo>
                      <a:pt x="2739" y="2906"/>
                      <a:pt x="2287" y="3358"/>
                      <a:pt x="1739" y="3358"/>
                    </a:cubicBezTo>
                    <a:cubicBezTo>
                      <a:pt x="1215" y="3358"/>
                      <a:pt x="763" y="2906"/>
                      <a:pt x="763" y="2382"/>
                    </a:cubicBezTo>
                    <a:lnTo>
                      <a:pt x="763" y="1644"/>
                    </a:lnTo>
                    <a:cubicBezTo>
                      <a:pt x="953" y="1715"/>
                      <a:pt x="1120" y="1763"/>
                      <a:pt x="1310" y="1763"/>
                    </a:cubicBezTo>
                    <a:cubicBezTo>
                      <a:pt x="1441" y="1775"/>
                      <a:pt x="1578" y="1781"/>
                      <a:pt x="1718" y="1781"/>
                    </a:cubicBezTo>
                    <a:cubicBezTo>
                      <a:pt x="1858" y="1781"/>
                      <a:pt x="2001" y="1775"/>
                      <a:pt x="2144" y="1763"/>
                    </a:cubicBezTo>
                    <a:cubicBezTo>
                      <a:pt x="2311" y="1763"/>
                      <a:pt x="2430" y="1715"/>
                      <a:pt x="2549" y="1691"/>
                    </a:cubicBezTo>
                    <a:cubicBezTo>
                      <a:pt x="2620" y="1667"/>
                      <a:pt x="2668" y="1667"/>
                      <a:pt x="2739" y="1644"/>
                    </a:cubicBezTo>
                    <a:close/>
                    <a:moveTo>
                      <a:pt x="1858" y="3692"/>
                    </a:moveTo>
                    <a:lnTo>
                      <a:pt x="1858" y="3858"/>
                    </a:lnTo>
                    <a:cubicBezTo>
                      <a:pt x="1858" y="3954"/>
                      <a:pt x="1810" y="4025"/>
                      <a:pt x="1715" y="4025"/>
                    </a:cubicBezTo>
                    <a:cubicBezTo>
                      <a:pt x="1620" y="4025"/>
                      <a:pt x="1572" y="3954"/>
                      <a:pt x="1572" y="3858"/>
                    </a:cubicBezTo>
                    <a:lnTo>
                      <a:pt x="1572" y="3692"/>
                    </a:lnTo>
                    <a:close/>
                    <a:moveTo>
                      <a:pt x="1739" y="0"/>
                    </a:moveTo>
                    <a:cubicBezTo>
                      <a:pt x="810" y="0"/>
                      <a:pt x="72" y="739"/>
                      <a:pt x="72" y="1667"/>
                    </a:cubicBezTo>
                    <a:lnTo>
                      <a:pt x="72" y="1810"/>
                    </a:lnTo>
                    <a:cubicBezTo>
                      <a:pt x="24" y="1906"/>
                      <a:pt x="1" y="2001"/>
                      <a:pt x="1" y="2072"/>
                    </a:cubicBezTo>
                    <a:cubicBezTo>
                      <a:pt x="1" y="2334"/>
                      <a:pt x="191" y="2549"/>
                      <a:pt x="477" y="2549"/>
                    </a:cubicBezTo>
                    <a:cubicBezTo>
                      <a:pt x="525" y="3025"/>
                      <a:pt x="858" y="3454"/>
                      <a:pt x="1287" y="3620"/>
                    </a:cubicBezTo>
                    <a:lnTo>
                      <a:pt x="1287" y="3739"/>
                    </a:lnTo>
                    <a:cubicBezTo>
                      <a:pt x="1072" y="3835"/>
                      <a:pt x="858" y="3977"/>
                      <a:pt x="691" y="4168"/>
                    </a:cubicBezTo>
                    <a:cubicBezTo>
                      <a:pt x="644" y="4216"/>
                      <a:pt x="667" y="4311"/>
                      <a:pt x="739" y="4358"/>
                    </a:cubicBezTo>
                    <a:cubicBezTo>
                      <a:pt x="759" y="4388"/>
                      <a:pt x="787" y="4402"/>
                      <a:pt x="819" y="4402"/>
                    </a:cubicBezTo>
                    <a:cubicBezTo>
                      <a:pt x="862" y="4402"/>
                      <a:pt x="912" y="4376"/>
                      <a:pt x="953" y="4335"/>
                    </a:cubicBezTo>
                    <a:cubicBezTo>
                      <a:pt x="1072" y="4216"/>
                      <a:pt x="1191" y="4097"/>
                      <a:pt x="1358" y="4049"/>
                    </a:cubicBezTo>
                    <a:cubicBezTo>
                      <a:pt x="1429" y="4216"/>
                      <a:pt x="1596" y="4335"/>
                      <a:pt x="1787" y="4335"/>
                    </a:cubicBezTo>
                    <a:cubicBezTo>
                      <a:pt x="1953" y="4335"/>
                      <a:pt x="2144" y="4216"/>
                      <a:pt x="2192" y="4049"/>
                    </a:cubicBezTo>
                    <a:cubicBezTo>
                      <a:pt x="2573" y="4192"/>
                      <a:pt x="2858" y="4573"/>
                      <a:pt x="2858" y="5025"/>
                    </a:cubicBezTo>
                    <a:lnTo>
                      <a:pt x="2858" y="5216"/>
                    </a:lnTo>
                    <a:lnTo>
                      <a:pt x="739" y="5216"/>
                    </a:lnTo>
                    <a:lnTo>
                      <a:pt x="739" y="5025"/>
                    </a:lnTo>
                    <a:lnTo>
                      <a:pt x="739" y="4930"/>
                    </a:lnTo>
                    <a:cubicBezTo>
                      <a:pt x="739" y="4835"/>
                      <a:pt x="667" y="4787"/>
                      <a:pt x="596" y="4763"/>
                    </a:cubicBezTo>
                    <a:cubicBezTo>
                      <a:pt x="501" y="4763"/>
                      <a:pt x="429" y="4811"/>
                      <a:pt x="405" y="4906"/>
                    </a:cubicBezTo>
                    <a:lnTo>
                      <a:pt x="405" y="5025"/>
                    </a:lnTo>
                    <a:lnTo>
                      <a:pt x="405" y="5359"/>
                    </a:lnTo>
                    <a:cubicBezTo>
                      <a:pt x="405" y="5430"/>
                      <a:pt x="477" y="5502"/>
                      <a:pt x="548" y="5502"/>
                    </a:cubicBezTo>
                    <a:lnTo>
                      <a:pt x="2977" y="5502"/>
                    </a:lnTo>
                    <a:cubicBezTo>
                      <a:pt x="3049" y="5502"/>
                      <a:pt x="3120" y="5430"/>
                      <a:pt x="3120" y="5359"/>
                    </a:cubicBezTo>
                    <a:lnTo>
                      <a:pt x="3120" y="5025"/>
                    </a:lnTo>
                    <a:cubicBezTo>
                      <a:pt x="3120" y="4430"/>
                      <a:pt x="2739" y="3930"/>
                      <a:pt x="2192" y="3739"/>
                    </a:cubicBezTo>
                    <a:lnTo>
                      <a:pt x="2192" y="3620"/>
                    </a:lnTo>
                    <a:cubicBezTo>
                      <a:pt x="2644" y="3454"/>
                      <a:pt x="2977" y="3049"/>
                      <a:pt x="3025" y="2549"/>
                    </a:cubicBezTo>
                    <a:cubicBezTo>
                      <a:pt x="3287" y="2549"/>
                      <a:pt x="3501" y="2334"/>
                      <a:pt x="3501" y="2072"/>
                    </a:cubicBezTo>
                    <a:cubicBezTo>
                      <a:pt x="3501" y="1977"/>
                      <a:pt x="3478" y="1858"/>
                      <a:pt x="3406" y="1810"/>
                    </a:cubicBezTo>
                    <a:lnTo>
                      <a:pt x="3406" y="1667"/>
                    </a:lnTo>
                    <a:cubicBezTo>
                      <a:pt x="3406" y="739"/>
                      <a:pt x="2668" y="0"/>
                      <a:pt x="17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4"/>
              <p:cNvSpPr/>
              <p:nvPr/>
            </p:nvSpPr>
            <p:spPr>
              <a:xfrm>
                <a:off x="5837192" y="3007404"/>
                <a:ext cx="65684" cy="66347"/>
              </a:xfrm>
              <a:custGeom>
                <a:rect b="b" l="l" r="r" t="t"/>
                <a:pathLst>
                  <a:path extrusionOk="0" h="1902" w="1883">
                    <a:moveTo>
                      <a:pt x="172" y="0"/>
                    </a:moveTo>
                    <a:cubicBezTo>
                      <a:pt x="118" y="0"/>
                      <a:pt x="65" y="34"/>
                      <a:pt x="48" y="67"/>
                    </a:cubicBezTo>
                    <a:cubicBezTo>
                      <a:pt x="1" y="115"/>
                      <a:pt x="72" y="186"/>
                      <a:pt x="120" y="234"/>
                    </a:cubicBezTo>
                    <a:cubicBezTo>
                      <a:pt x="525" y="401"/>
                      <a:pt x="1001" y="710"/>
                      <a:pt x="1239" y="1377"/>
                    </a:cubicBezTo>
                    <a:lnTo>
                      <a:pt x="930" y="1234"/>
                    </a:lnTo>
                    <a:cubicBezTo>
                      <a:pt x="906" y="1228"/>
                      <a:pt x="883" y="1225"/>
                      <a:pt x="863" y="1225"/>
                    </a:cubicBezTo>
                    <a:cubicBezTo>
                      <a:pt x="800" y="1225"/>
                      <a:pt x="751" y="1252"/>
                      <a:pt x="715" y="1306"/>
                    </a:cubicBezTo>
                    <a:cubicBezTo>
                      <a:pt x="691" y="1377"/>
                      <a:pt x="715" y="1472"/>
                      <a:pt x="787" y="1496"/>
                    </a:cubicBezTo>
                    <a:lnTo>
                      <a:pt x="1430" y="1853"/>
                    </a:lnTo>
                    <a:cubicBezTo>
                      <a:pt x="1477" y="1853"/>
                      <a:pt x="1501" y="1901"/>
                      <a:pt x="1501" y="1901"/>
                    </a:cubicBezTo>
                    <a:lnTo>
                      <a:pt x="1549" y="1901"/>
                    </a:lnTo>
                    <a:cubicBezTo>
                      <a:pt x="1596" y="1853"/>
                      <a:pt x="1644" y="1830"/>
                      <a:pt x="1644" y="1806"/>
                    </a:cubicBezTo>
                    <a:lnTo>
                      <a:pt x="1858" y="996"/>
                    </a:lnTo>
                    <a:cubicBezTo>
                      <a:pt x="1882" y="901"/>
                      <a:pt x="1834" y="829"/>
                      <a:pt x="1739" y="829"/>
                    </a:cubicBezTo>
                    <a:cubicBezTo>
                      <a:pt x="1718" y="819"/>
                      <a:pt x="1696" y="814"/>
                      <a:pt x="1676" y="814"/>
                    </a:cubicBezTo>
                    <a:cubicBezTo>
                      <a:pt x="1606" y="814"/>
                      <a:pt x="1549" y="869"/>
                      <a:pt x="1549" y="925"/>
                    </a:cubicBezTo>
                    <a:lnTo>
                      <a:pt x="1477" y="1258"/>
                    </a:lnTo>
                    <a:cubicBezTo>
                      <a:pt x="1168" y="520"/>
                      <a:pt x="644" y="186"/>
                      <a:pt x="239" y="20"/>
                    </a:cubicBezTo>
                    <a:cubicBezTo>
                      <a:pt x="218" y="6"/>
                      <a:pt x="195" y="0"/>
                      <a:pt x="1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4"/>
              <p:cNvSpPr/>
              <p:nvPr/>
            </p:nvSpPr>
            <p:spPr>
              <a:xfrm>
                <a:off x="5591305" y="3007230"/>
                <a:ext cx="63172" cy="67323"/>
              </a:xfrm>
              <a:custGeom>
                <a:rect b="b" l="l" r="r" t="t"/>
                <a:pathLst>
                  <a:path extrusionOk="0" h="1930" w="1811">
                    <a:moveTo>
                      <a:pt x="834" y="1"/>
                    </a:moveTo>
                    <a:cubicBezTo>
                      <a:pt x="739" y="1"/>
                      <a:pt x="691" y="49"/>
                      <a:pt x="667" y="144"/>
                    </a:cubicBezTo>
                    <a:cubicBezTo>
                      <a:pt x="667" y="239"/>
                      <a:pt x="715" y="287"/>
                      <a:pt x="810" y="311"/>
                    </a:cubicBezTo>
                    <a:lnTo>
                      <a:pt x="1144" y="358"/>
                    </a:lnTo>
                    <a:cubicBezTo>
                      <a:pt x="453" y="739"/>
                      <a:pt x="191" y="1311"/>
                      <a:pt x="24" y="1716"/>
                    </a:cubicBezTo>
                    <a:cubicBezTo>
                      <a:pt x="1" y="1811"/>
                      <a:pt x="24" y="1906"/>
                      <a:pt x="120" y="1930"/>
                    </a:cubicBezTo>
                    <a:lnTo>
                      <a:pt x="191" y="1930"/>
                    </a:lnTo>
                    <a:cubicBezTo>
                      <a:pt x="239" y="1930"/>
                      <a:pt x="310" y="1906"/>
                      <a:pt x="334" y="1811"/>
                    </a:cubicBezTo>
                    <a:cubicBezTo>
                      <a:pt x="477" y="1382"/>
                      <a:pt x="715" y="882"/>
                      <a:pt x="1334" y="549"/>
                    </a:cubicBezTo>
                    <a:lnTo>
                      <a:pt x="1334" y="549"/>
                    </a:lnTo>
                    <a:lnTo>
                      <a:pt x="1215" y="882"/>
                    </a:lnTo>
                    <a:cubicBezTo>
                      <a:pt x="1191" y="977"/>
                      <a:pt x="1215" y="1073"/>
                      <a:pt x="1310" y="1096"/>
                    </a:cubicBezTo>
                    <a:lnTo>
                      <a:pt x="1382" y="1096"/>
                    </a:lnTo>
                    <a:cubicBezTo>
                      <a:pt x="1430" y="1096"/>
                      <a:pt x="1501" y="1073"/>
                      <a:pt x="1525" y="1001"/>
                    </a:cubicBezTo>
                    <a:lnTo>
                      <a:pt x="1787" y="287"/>
                    </a:lnTo>
                    <a:cubicBezTo>
                      <a:pt x="1811" y="263"/>
                      <a:pt x="1787" y="191"/>
                      <a:pt x="1787" y="144"/>
                    </a:cubicBezTo>
                    <a:cubicBezTo>
                      <a:pt x="1763" y="120"/>
                      <a:pt x="1715" y="72"/>
                      <a:pt x="1668" y="72"/>
                    </a:cubicBezTo>
                    <a:lnTo>
                      <a:pt x="83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4"/>
              <p:cNvSpPr/>
              <p:nvPr/>
            </p:nvSpPr>
            <p:spPr>
              <a:xfrm>
                <a:off x="5705964" y="3220431"/>
                <a:ext cx="84764" cy="42696"/>
              </a:xfrm>
              <a:custGeom>
                <a:rect b="b" l="l" r="r" t="t"/>
                <a:pathLst>
                  <a:path extrusionOk="0" h="1224" w="2430">
                    <a:moveTo>
                      <a:pt x="826" y="1"/>
                    </a:moveTo>
                    <a:cubicBezTo>
                      <a:pt x="806" y="1"/>
                      <a:pt x="785" y="4"/>
                      <a:pt x="762" y="9"/>
                    </a:cubicBezTo>
                    <a:lnTo>
                      <a:pt x="72" y="319"/>
                    </a:lnTo>
                    <a:cubicBezTo>
                      <a:pt x="48" y="343"/>
                      <a:pt x="0" y="366"/>
                      <a:pt x="0" y="390"/>
                    </a:cubicBezTo>
                    <a:cubicBezTo>
                      <a:pt x="0" y="462"/>
                      <a:pt x="0" y="486"/>
                      <a:pt x="24" y="509"/>
                    </a:cubicBezTo>
                    <a:lnTo>
                      <a:pt x="524" y="1176"/>
                    </a:lnTo>
                    <a:cubicBezTo>
                      <a:pt x="548" y="1200"/>
                      <a:pt x="619" y="1224"/>
                      <a:pt x="643" y="1224"/>
                    </a:cubicBezTo>
                    <a:cubicBezTo>
                      <a:pt x="667" y="1224"/>
                      <a:pt x="714" y="1224"/>
                      <a:pt x="738" y="1200"/>
                    </a:cubicBezTo>
                    <a:cubicBezTo>
                      <a:pt x="786" y="1129"/>
                      <a:pt x="810" y="1057"/>
                      <a:pt x="762" y="986"/>
                    </a:cubicBezTo>
                    <a:lnTo>
                      <a:pt x="548" y="724"/>
                    </a:lnTo>
                    <a:lnTo>
                      <a:pt x="548" y="724"/>
                    </a:lnTo>
                    <a:cubicBezTo>
                      <a:pt x="786" y="819"/>
                      <a:pt x="1024" y="843"/>
                      <a:pt x="1238" y="843"/>
                    </a:cubicBezTo>
                    <a:cubicBezTo>
                      <a:pt x="1691" y="843"/>
                      <a:pt x="2048" y="700"/>
                      <a:pt x="2310" y="581"/>
                    </a:cubicBezTo>
                    <a:cubicBezTo>
                      <a:pt x="2405" y="533"/>
                      <a:pt x="2429" y="462"/>
                      <a:pt x="2382" y="366"/>
                    </a:cubicBezTo>
                    <a:cubicBezTo>
                      <a:pt x="2353" y="309"/>
                      <a:pt x="2315" y="277"/>
                      <a:pt x="2269" y="277"/>
                    </a:cubicBezTo>
                    <a:cubicBezTo>
                      <a:pt x="2239" y="277"/>
                      <a:pt x="2205" y="291"/>
                      <a:pt x="2167" y="319"/>
                    </a:cubicBezTo>
                    <a:cubicBezTo>
                      <a:pt x="1922" y="426"/>
                      <a:pt x="1608" y="543"/>
                      <a:pt x="1230" y="543"/>
                    </a:cubicBezTo>
                    <a:cubicBezTo>
                      <a:pt x="1022" y="543"/>
                      <a:pt x="794" y="507"/>
                      <a:pt x="548" y="414"/>
                    </a:cubicBezTo>
                    <a:lnTo>
                      <a:pt x="881" y="319"/>
                    </a:lnTo>
                    <a:cubicBezTo>
                      <a:pt x="976" y="271"/>
                      <a:pt x="1000" y="200"/>
                      <a:pt x="976" y="105"/>
                    </a:cubicBezTo>
                    <a:cubicBezTo>
                      <a:pt x="940" y="32"/>
                      <a:pt x="890" y="1"/>
                      <a:pt x="8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40" name="Google Shape;2540;p74"/>
          <p:cNvGrpSpPr/>
          <p:nvPr/>
        </p:nvGrpSpPr>
        <p:grpSpPr>
          <a:xfrm>
            <a:off x="4728765" y="2800540"/>
            <a:ext cx="521100" cy="520800"/>
            <a:chOff x="4729136" y="2796275"/>
            <a:chExt cx="521100" cy="520800"/>
          </a:xfrm>
        </p:grpSpPr>
        <p:sp>
          <p:nvSpPr>
            <p:cNvPr id="2541" name="Google Shape;2541;p74"/>
            <p:cNvSpPr/>
            <p:nvPr/>
          </p:nvSpPr>
          <p:spPr>
            <a:xfrm>
              <a:off x="4729136"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2" name="Google Shape;2542;p74"/>
            <p:cNvGrpSpPr/>
            <p:nvPr/>
          </p:nvGrpSpPr>
          <p:grpSpPr>
            <a:xfrm>
              <a:off x="4806483" y="2890111"/>
              <a:ext cx="366406" cy="333128"/>
              <a:chOff x="4811263" y="2929163"/>
              <a:chExt cx="366406" cy="333128"/>
            </a:xfrm>
          </p:grpSpPr>
          <p:sp>
            <p:nvSpPr>
              <p:cNvPr id="2543" name="Google Shape;2543;p74"/>
              <p:cNvSpPr/>
              <p:nvPr/>
            </p:nvSpPr>
            <p:spPr>
              <a:xfrm>
                <a:off x="4983233" y="3095308"/>
                <a:ext cx="16639" cy="16639"/>
              </a:xfrm>
              <a:custGeom>
                <a:rect b="b" l="l" r="r" t="t"/>
                <a:pathLst>
                  <a:path extrusionOk="0" h="477" w="477">
                    <a:moveTo>
                      <a:pt x="239" y="0"/>
                    </a:moveTo>
                    <a:cubicBezTo>
                      <a:pt x="96" y="0"/>
                      <a:pt x="0" y="96"/>
                      <a:pt x="0" y="238"/>
                    </a:cubicBezTo>
                    <a:cubicBezTo>
                      <a:pt x="0" y="358"/>
                      <a:pt x="96" y="477"/>
                      <a:pt x="239" y="477"/>
                    </a:cubicBezTo>
                    <a:cubicBezTo>
                      <a:pt x="358" y="477"/>
                      <a:pt x="477" y="358"/>
                      <a:pt x="477" y="238"/>
                    </a:cubicBezTo>
                    <a:cubicBezTo>
                      <a:pt x="477" y="96"/>
                      <a:pt x="358" y="0"/>
                      <a:pt x="2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4"/>
              <p:cNvSpPr/>
              <p:nvPr/>
            </p:nvSpPr>
            <p:spPr>
              <a:xfrm>
                <a:off x="4962478" y="3005555"/>
                <a:ext cx="58184" cy="79811"/>
              </a:xfrm>
              <a:custGeom>
                <a:rect b="b" l="l" r="r" t="t"/>
                <a:pathLst>
                  <a:path extrusionOk="0" h="2288" w="1668">
                    <a:moveTo>
                      <a:pt x="859" y="0"/>
                    </a:moveTo>
                    <a:cubicBezTo>
                      <a:pt x="448" y="0"/>
                      <a:pt x="69" y="303"/>
                      <a:pt x="0" y="716"/>
                    </a:cubicBezTo>
                    <a:lnTo>
                      <a:pt x="0" y="835"/>
                    </a:lnTo>
                    <a:cubicBezTo>
                      <a:pt x="0" y="930"/>
                      <a:pt x="48" y="978"/>
                      <a:pt x="143" y="978"/>
                    </a:cubicBezTo>
                    <a:cubicBezTo>
                      <a:pt x="214" y="978"/>
                      <a:pt x="286" y="930"/>
                      <a:pt x="286" y="835"/>
                    </a:cubicBezTo>
                    <a:lnTo>
                      <a:pt x="286" y="787"/>
                    </a:lnTo>
                    <a:cubicBezTo>
                      <a:pt x="308" y="539"/>
                      <a:pt x="567" y="333"/>
                      <a:pt x="817" y="333"/>
                    </a:cubicBezTo>
                    <a:cubicBezTo>
                      <a:pt x="831" y="333"/>
                      <a:pt x="844" y="334"/>
                      <a:pt x="857" y="335"/>
                    </a:cubicBezTo>
                    <a:cubicBezTo>
                      <a:pt x="1096" y="359"/>
                      <a:pt x="1286" y="573"/>
                      <a:pt x="1334" y="811"/>
                    </a:cubicBezTo>
                    <a:cubicBezTo>
                      <a:pt x="1358" y="1025"/>
                      <a:pt x="1215" y="1216"/>
                      <a:pt x="1024" y="1311"/>
                    </a:cubicBezTo>
                    <a:cubicBezTo>
                      <a:pt x="810" y="1406"/>
                      <a:pt x="667" y="1645"/>
                      <a:pt x="667" y="1883"/>
                    </a:cubicBezTo>
                    <a:lnTo>
                      <a:pt x="667" y="2145"/>
                    </a:lnTo>
                    <a:cubicBezTo>
                      <a:pt x="667" y="2240"/>
                      <a:pt x="738" y="2288"/>
                      <a:pt x="810" y="2288"/>
                    </a:cubicBezTo>
                    <a:cubicBezTo>
                      <a:pt x="905" y="2288"/>
                      <a:pt x="976" y="2240"/>
                      <a:pt x="976" y="2145"/>
                    </a:cubicBezTo>
                    <a:lnTo>
                      <a:pt x="976" y="1883"/>
                    </a:lnTo>
                    <a:cubicBezTo>
                      <a:pt x="976" y="1764"/>
                      <a:pt x="1024" y="1668"/>
                      <a:pt x="1143" y="1621"/>
                    </a:cubicBezTo>
                    <a:cubicBezTo>
                      <a:pt x="1477" y="1478"/>
                      <a:pt x="1667" y="1144"/>
                      <a:pt x="1667" y="787"/>
                    </a:cubicBezTo>
                    <a:cubicBezTo>
                      <a:pt x="1619" y="406"/>
                      <a:pt x="1286" y="49"/>
                      <a:pt x="905" y="1"/>
                    </a:cubicBezTo>
                    <a:cubicBezTo>
                      <a:pt x="890" y="0"/>
                      <a:pt x="874" y="0"/>
                      <a:pt x="8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4"/>
              <p:cNvSpPr/>
              <p:nvPr/>
            </p:nvSpPr>
            <p:spPr>
              <a:xfrm>
                <a:off x="4916782" y="3128516"/>
                <a:ext cx="18313" cy="10011"/>
              </a:xfrm>
              <a:custGeom>
                <a:rect b="b" l="l" r="r" t="t"/>
                <a:pathLst>
                  <a:path extrusionOk="0" h="287" w="525">
                    <a:moveTo>
                      <a:pt x="143" y="1"/>
                    </a:moveTo>
                    <a:cubicBezTo>
                      <a:pt x="48" y="1"/>
                      <a:pt x="0" y="48"/>
                      <a:pt x="0" y="144"/>
                    </a:cubicBezTo>
                    <a:cubicBezTo>
                      <a:pt x="0" y="239"/>
                      <a:pt x="48" y="287"/>
                      <a:pt x="143" y="287"/>
                    </a:cubicBezTo>
                    <a:lnTo>
                      <a:pt x="381" y="287"/>
                    </a:lnTo>
                    <a:cubicBezTo>
                      <a:pt x="453" y="287"/>
                      <a:pt x="524" y="239"/>
                      <a:pt x="524" y="144"/>
                    </a:cubicBezTo>
                    <a:cubicBezTo>
                      <a:pt x="524" y="48"/>
                      <a:pt x="453" y="1"/>
                      <a:pt x="3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4"/>
              <p:cNvSpPr/>
              <p:nvPr/>
            </p:nvSpPr>
            <p:spPr>
              <a:xfrm>
                <a:off x="4846982" y="3128516"/>
                <a:ext cx="54870" cy="10011"/>
              </a:xfrm>
              <a:custGeom>
                <a:rect b="b" l="l" r="r" t="t"/>
                <a:pathLst>
                  <a:path extrusionOk="0" h="287" w="1573">
                    <a:moveTo>
                      <a:pt x="168" y="1"/>
                    </a:moveTo>
                    <a:cubicBezTo>
                      <a:pt x="96" y="1"/>
                      <a:pt x="25" y="48"/>
                      <a:pt x="25" y="144"/>
                    </a:cubicBezTo>
                    <a:cubicBezTo>
                      <a:pt x="1" y="239"/>
                      <a:pt x="96" y="287"/>
                      <a:pt x="168" y="287"/>
                    </a:cubicBezTo>
                    <a:lnTo>
                      <a:pt x="1430" y="287"/>
                    </a:lnTo>
                    <a:cubicBezTo>
                      <a:pt x="1525" y="287"/>
                      <a:pt x="1573" y="239"/>
                      <a:pt x="1573" y="144"/>
                    </a:cubicBezTo>
                    <a:cubicBezTo>
                      <a:pt x="1573" y="48"/>
                      <a:pt x="1525" y="1"/>
                      <a:pt x="14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4"/>
              <p:cNvSpPr/>
              <p:nvPr/>
            </p:nvSpPr>
            <p:spPr>
              <a:xfrm>
                <a:off x="4846982" y="3156771"/>
                <a:ext cx="88113" cy="10011"/>
              </a:xfrm>
              <a:custGeom>
                <a:rect b="b" l="l" r="r" t="t"/>
                <a:pathLst>
                  <a:path extrusionOk="0" h="287" w="2526">
                    <a:moveTo>
                      <a:pt x="168" y="1"/>
                    </a:moveTo>
                    <a:cubicBezTo>
                      <a:pt x="96" y="1"/>
                      <a:pt x="25" y="48"/>
                      <a:pt x="25" y="143"/>
                    </a:cubicBezTo>
                    <a:cubicBezTo>
                      <a:pt x="1" y="239"/>
                      <a:pt x="96" y="286"/>
                      <a:pt x="168" y="286"/>
                    </a:cubicBezTo>
                    <a:lnTo>
                      <a:pt x="2382" y="286"/>
                    </a:lnTo>
                    <a:cubicBezTo>
                      <a:pt x="2454" y="286"/>
                      <a:pt x="2525" y="239"/>
                      <a:pt x="2525" y="143"/>
                    </a:cubicBezTo>
                    <a:cubicBezTo>
                      <a:pt x="2525" y="48"/>
                      <a:pt x="2454" y="1"/>
                      <a:pt x="23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4"/>
              <p:cNvSpPr/>
              <p:nvPr/>
            </p:nvSpPr>
            <p:spPr>
              <a:xfrm>
                <a:off x="4888527" y="3185863"/>
                <a:ext cx="46568" cy="9976"/>
              </a:xfrm>
              <a:custGeom>
                <a:rect b="b" l="l" r="r" t="t"/>
                <a:pathLst>
                  <a:path extrusionOk="0" h="286" w="1335">
                    <a:moveTo>
                      <a:pt x="143" y="0"/>
                    </a:moveTo>
                    <a:cubicBezTo>
                      <a:pt x="48" y="0"/>
                      <a:pt x="1" y="48"/>
                      <a:pt x="1" y="143"/>
                    </a:cubicBezTo>
                    <a:cubicBezTo>
                      <a:pt x="1" y="238"/>
                      <a:pt x="48" y="286"/>
                      <a:pt x="143" y="286"/>
                    </a:cubicBezTo>
                    <a:lnTo>
                      <a:pt x="1191" y="286"/>
                    </a:lnTo>
                    <a:cubicBezTo>
                      <a:pt x="1263" y="286"/>
                      <a:pt x="1334" y="238"/>
                      <a:pt x="1334" y="143"/>
                    </a:cubicBezTo>
                    <a:cubicBezTo>
                      <a:pt x="1334" y="48"/>
                      <a:pt x="1287" y="0"/>
                      <a:pt x="1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4"/>
              <p:cNvSpPr/>
              <p:nvPr/>
            </p:nvSpPr>
            <p:spPr>
              <a:xfrm>
                <a:off x="4847820" y="3185863"/>
                <a:ext cx="27453" cy="9976"/>
              </a:xfrm>
              <a:custGeom>
                <a:rect b="b" l="l" r="r" t="t"/>
                <a:pathLst>
                  <a:path extrusionOk="0" h="286" w="787">
                    <a:moveTo>
                      <a:pt x="144" y="0"/>
                    </a:moveTo>
                    <a:cubicBezTo>
                      <a:pt x="72" y="0"/>
                      <a:pt x="1" y="48"/>
                      <a:pt x="1" y="143"/>
                    </a:cubicBezTo>
                    <a:cubicBezTo>
                      <a:pt x="1" y="238"/>
                      <a:pt x="72" y="286"/>
                      <a:pt x="144" y="286"/>
                    </a:cubicBezTo>
                    <a:lnTo>
                      <a:pt x="620" y="286"/>
                    </a:lnTo>
                    <a:cubicBezTo>
                      <a:pt x="715" y="286"/>
                      <a:pt x="787" y="238"/>
                      <a:pt x="787" y="143"/>
                    </a:cubicBezTo>
                    <a:cubicBezTo>
                      <a:pt x="787" y="48"/>
                      <a:pt x="715" y="0"/>
                      <a:pt x="6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4"/>
              <p:cNvSpPr/>
              <p:nvPr/>
            </p:nvSpPr>
            <p:spPr>
              <a:xfrm>
                <a:off x="4811263" y="2929163"/>
                <a:ext cx="366406" cy="333128"/>
              </a:xfrm>
              <a:custGeom>
                <a:rect b="b" l="l" r="r" t="t"/>
                <a:pathLst>
                  <a:path extrusionOk="0" h="9550" w="10504">
                    <a:moveTo>
                      <a:pt x="7979" y="4549"/>
                    </a:moveTo>
                    <a:cubicBezTo>
                      <a:pt x="8550" y="4549"/>
                      <a:pt x="9098" y="4763"/>
                      <a:pt x="9479" y="5144"/>
                    </a:cubicBezTo>
                    <a:cubicBezTo>
                      <a:pt x="9860" y="5525"/>
                      <a:pt x="10098" y="6073"/>
                      <a:pt x="10098" y="6645"/>
                    </a:cubicBezTo>
                    <a:cubicBezTo>
                      <a:pt x="10074" y="7835"/>
                      <a:pt x="9146" y="8788"/>
                      <a:pt x="7979" y="8788"/>
                    </a:cubicBezTo>
                    <a:cubicBezTo>
                      <a:pt x="7907" y="8788"/>
                      <a:pt x="7812" y="8788"/>
                      <a:pt x="7717" y="8740"/>
                    </a:cubicBezTo>
                    <a:cubicBezTo>
                      <a:pt x="7669" y="8740"/>
                      <a:pt x="7574" y="8740"/>
                      <a:pt x="7550" y="8812"/>
                    </a:cubicBezTo>
                    <a:lnTo>
                      <a:pt x="7145" y="9145"/>
                    </a:lnTo>
                    <a:lnTo>
                      <a:pt x="7145" y="8716"/>
                    </a:lnTo>
                    <a:cubicBezTo>
                      <a:pt x="7145" y="8621"/>
                      <a:pt x="7098" y="8550"/>
                      <a:pt x="7026" y="8502"/>
                    </a:cubicBezTo>
                    <a:cubicBezTo>
                      <a:pt x="6359" y="8145"/>
                      <a:pt x="5931" y="7431"/>
                      <a:pt x="5907" y="6668"/>
                    </a:cubicBezTo>
                    <a:cubicBezTo>
                      <a:pt x="5907" y="5502"/>
                      <a:pt x="6836" y="4573"/>
                      <a:pt x="7979" y="4549"/>
                    </a:cubicBezTo>
                    <a:close/>
                    <a:moveTo>
                      <a:pt x="5240" y="0"/>
                    </a:moveTo>
                    <a:cubicBezTo>
                      <a:pt x="5145" y="0"/>
                      <a:pt x="5073" y="24"/>
                      <a:pt x="5026" y="119"/>
                    </a:cubicBezTo>
                    <a:lnTo>
                      <a:pt x="4526" y="882"/>
                    </a:lnTo>
                    <a:cubicBezTo>
                      <a:pt x="4478" y="977"/>
                      <a:pt x="4407" y="1024"/>
                      <a:pt x="4311" y="1072"/>
                    </a:cubicBezTo>
                    <a:cubicBezTo>
                      <a:pt x="3097" y="1477"/>
                      <a:pt x="2287" y="2620"/>
                      <a:pt x="2287" y="3882"/>
                    </a:cubicBezTo>
                    <a:cubicBezTo>
                      <a:pt x="2287" y="4001"/>
                      <a:pt x="2287" y="4168"/>
                      <a:pt x="2335" y="4287"/>
                    </a:cubicBezTo>
                    <a:cubicBezTo>
                      <a:pt x="1739" y="4311"/>
                      <a:pt x="1144" y="4549"/>
                      <a:pt x="715" y="4954"/>
                    </a:cubicBezTo>
                    <a:cubicBezTo>
                      <a:pt x="263" y="5406"/>
                      <a:pt x="1" y="6049"/>
                      <a:pt x="1" y="6668"/>
                    </a:cubicBezTo>
                    <a:cubicBezTo>
                      <a:pt x="1" y="7073"/>
                      <a:pt x="120" y="7454"/>
                      <a:pt x="310" y="7812"/>
                    </a:cubicBezTo>
                    <a:cubicBezTo>
                      <a:pt x="328" y="7865"/>
                      <a:pt x="400" y="7892"/>
                      <a:pt x="454" y="7892"/>
                    </a:cubicBezTo>
                    <a:cubicBezTo>
                      <a:pt x="473" y="7892"/>
                      <a:pt x="489" y="7889"/>
                      <a:pt x="501" y="7883"/>
                    </a:cubicBezTo>
                    <a:cubicBezTo>
                      <a:pt x="572" y="7859"/>
                      <a:pt x="596" y="7740"/>
                      <a:pt x="572" y="7669"/>
                    </a:cubicBezTo>
                    <a:cubicBezTo>
                      <a:pt x="382" y="7383"/>
                      <a:pt x="310" y="7026"/>
                      <a:pt x="310" y="6668"/>
                    </a:cubicBezTo>
                    <a:cubicBezTo>
                      <a:pt x="310" y="6097"/>
                      <a:pt x="501" y="5549"/>
                      <a:pt x="930" y="5168"/>
                    </a:cubicBezTo>
                    <a:cubicBezTo>
                      <a:pt x="1311" y="4787"/>
                      <a:pt x="1858" y="4573"/>
                      <a:pt x="2406" y="4573"/>
                    </a:cubicBezTo>
                    <a:lnTo>
                      <a:pt x="2454" y="4573"/>
                    </a:lnTo>
                    <a:cubicBezTo>
                      <a:pt x="3597" y="4573"/>
                      <a:pt x="4526" y="5525"/>
                      <a:pt x="4526" y="6692"/>
                    </a:cubicBezTo>
                    <a:cubicBezTo>
                      <a:pt x="4526" y="7478"/>
                      <a:pt x="4121" y="8169"/>
                      <a:pt x="3406" y="8526"/>
                    </a:cubicBezTo>
                    <a:cubicBezTo>
                      <a:pt x="3311" y="8574"/>
                      <a:pt x="3287" y="8645"/>
                      <a:pt x="3287" y="8740"/>
                    </a:cubicBezTo>
                    <a:lnTo>
                      <a:pt x="3287" y="9169"/>
                    </a:lnTo>
                    <a:lnTo>
                      <a:pt x="2882" y="8836"/>
                    </a:lnTo>
                    <a:cubicBezTo>
                      <a:pt x="2835" y="8812"/>
                      <a:pt x="2763" y="8764"/>
                      <a:pt x="2716" y="8764"/>
                    </a:cubicBezTo>
                    <a:cubicBezTo>
                      <a:pt x="2620" y="8764"/>
                      <a:pt x="2525" y="8812"/>
                      <a:pt x="2454" y="8812"/>
                    </a:cubicBezTo>
                    <a:cubicBezTo>
                      <a:pt x="1906" y="8812"/>
                      <a:pt x="1406" y="8597"/>
                      <a:pt x="1025" y="8240"/>
                    </a:cubicBezTo>
                    <a:cubicBezTo>
                      <a:pt x="989" y="8204"/>
                      <a:pt x="947" y="8187"/>
                      <a:pt x="909" y="8187"/>
                    </a:cubicBezTo>
                    <a:cubicBezTo>
                      <a:pt x="870" y="8187"/>
                      <a:pt x="834" y="8204"/>
                      <a:pt x="811" y="8240"/>
                    </a:cubicBezTo>
                    <a:cubicBezTo>
                      <a:pt x="739" y="8288"/>
                      <a:pt x="739" y="8383"/>
                      <a:pt x="811" y="8455"/>
                    </a:cubicBezTo>
                    <a:cubicBezTo>
                      <a:pt x="1263" y="8859"/>
                      <a:pt x="1858" y="9098"/>
                      <a:pt x="2454" y="9098"/>
                    </a:cubicBezTo>
                    <a:cubicBezTo>
                      <a:pt x="2525" y="9098"/>
                      <a:pt x="2620" y="9098"/>
                      <a:pt x="2716" y="9074"/>
                    </a:cubicBezTo>
                    <a:lnTo>
                      <a:pt x="3192" y="9479"/>
                    </a:lnTo>
                    <a:cubicBezTo>
                      <a:pt x="3240" y="9526"/>
                      <a:pt x="3287" y="9550"/>
                      <a:pt x="3335" y="9550"/>
                    </a:cubicBezTo>
                    <a:cubicBezTo>
                      <a:pt x="3359" y="9550"/>
                      <a:pt x="3406" y="9550"/>
                      <a:pt x="3430" y="9526"/>
                    </a:cubicBezTo>
                    <a:cubicBezTo>
                      <a:pt x="3525" y="9479"/>
                      <a:pt x="3573" y="9407"/>
                      <a:pt x="3573" y="9312"/>
                    </a:cubicBezTo>
                    <a:lnTo>
                      <a:pt x="3573" y="8812"/>
                    </a:lnTo>
                    <a:cubicBezTo>
                      <a:pt x="4311" y="8383"/>
                      <a:pt x="4764" y="7645"/>
                      <a:pt x="4835" y="6811"/>
                    </a:cubicBezTo>
                    <a:cubicBezTo>
                      <a:pt x="4978" y="6835"/>
                      <a:pt x="5097" y="6835"/>
                      <a:pt x="5240" y="6835"/>
                    </a:cubicBezTo>
                    <a:lnTo>
                      <a:pt x="5264" y="6835"/>
                    </a:lnTo>
                    <a:cubicBezTo>
                      <a:pt x="5431" y="6835"/>
                      <a:pt x="5573" y="6835"/>
                      <a:pt x="5716" y="6811"/>
                    </a:cubicBezTo>
                    <a:cubicBezTo>
                      <a:pt x="5740" y="7645"/>
                      <a:pt x="6216" y="8383"/>
                      <a:pt x="6979" y="8812"/>
                    </a:cubicBezTo>
                    <a:lnTo>
                      <a:pt x="6979" y="9312"/>
                    </a:lnTo>
                    <a:cubicBezTo>
                      <a:pt x="6979" y="9407"/>
                      <a:pt x="7026" y="9479"/>
                      <a:pt x="7121" y="9526"/>
                    </a:cubicBezTo>
                    <a:cubicBezTo>
                      <a:pt x="7145" y="9550"/>
                      <a:pt x="7169" y="9550"/>
                      <a:pt x="7217" y="9550"/>
                    </a:cubicBezTo>
                    <a:cubicBezTo>
                      <a:pt x="7264" y="9550"/>
                      <a:pt x="7336" y="9526"/>
                      <a:pt x="7360" y="9479"/>
                    </a:cubicBezTo>
                    <a:lnTo>
                      <a:pt x="7836" y="9074"/>
                    </a:lnTo>
                    <a:cubicBezTo>
                      <a:pt x="7931" y="9074"/>
                      <a:pt x="8003" y="9098"/>
                      <a:pt x="8098" y="9098"/>
                    </a:cubicBezTo>
                    <a:cubicBezTo>
                      <a:pt x="9431" y="9098"/>
                      <a:pt x="10503" y="8026"/>
                      <a:pt x="10503" y="6692"/>
                    </a:cubicBezTo>
                    <a:cubicBezTo>
                      <a:pt x="10384" y="6002"/>
                      <a:pt x="10122" y="5406"/>
                      <a:pt x="9693" y="4978"/>
                    </a:cubicBezTo>
                    <a:cubicBezTo>
                      <a:pt x="9241" y="4549"/>
                      <a:pt x="8669" y="4287"/>
                      <a:pt x="8074" y="4287"/>
                    </a:cubicBezTo>
                    <a:cubicBezTo>
                      <a:pt x="8098" y="4168"/>
                      <a:pt x="8098" y="4025"/>
                      <a:pt x="8098" y="3906"/>
                    </a:cubicBezTo>
                    <a:cubicBezTo>
                      <a:pt x="8098" y="3192"/>
                      <a:pt x="7860" y="2501"/>
                      <a:pt x="7383" y="1953"/>
                    </a:cubicBezTo>
                    <a:cubicBezTo>
                      <a:pt x="7355" y="1925"/>
                      <a:pt x="7311" y="1914"/>
                      <a:pt x="7270" y="1914"/>
                    </a:cubicBezTo>
                    <a:cubicBezTo>
                      <a:pt x="7240" y="1914"/>
                      <a:pt x="7213" y="1920"/>
                      <a:pt x="7193" y="1929"/>
                    </a:cubicBezTo>
                    <a:cubicBezTo>
                      <a:pt x="7121" y="1977"/>
                      <a:pt x="7121" y="2072"/>
                      <a:pt x="7145" y="2144"/>
                    </a:cubicBezTo>
                    <a:cubicBezTo>
                      <a:pt x="7574" y="2620"/>
                      <a:pt x="7788" y="3239"/>
                      <a:pt x="7788" y="3858"/>
                    </a:cubicBezTo>
                    <a:cubicBezTo>
                      <a:pt x="7788" y="4001"/>
                      <a:pt x="7788" y="4120"/>
                      <a:pt x="7741" y="4287"/>
                    </a:cubicBezTo>
                    <a:cubicBezTo>
                      <a:pt x="6597" y="4406"/>
                      <a:pt x="5669" y="5311"/>
                      <a:pt x="5573" y="6478"/>
                    </a:cubicBezTo>
                    <a:cubicBezTo>
                      <a:pt x="5431" y="6502"/>
                      <a:pt x="5288" y="6502"/>
                      <a:pt x="5121" y="6502"/>
                    </a:cubicBezTo>
                    <a:cubicBezTo>
                      <a:pt x="4978" y="6502"/>
                      <a:pt x="4835" y="6502"/>
                      <a:pt x="4716" y="6478"/>
                    </a:cubicBezTo>
                    <a:cubicBezTo>
                      <a:pt x="4621" y="5311"/>
                      <a:pt x="3692" y="4406"/>
                      <a:pt x="2549" y="4287"/>
                    </a:cubicBezTo>
                    <a:cubicBezTo>
                      <a:pt x="2501" y="4168"/>
                      <a:pt x="2501" y="4001"/>
                      <a:pt x="2501" y="3882"/>
                    </a:cubicBezTo>
                    <a:cubicBezTo>
                      <a:pt x="2501" y="2763"/>
                      <a:pt x="3216" y="1715"/>
                      <a:pt x="4335" y="1358"/>
                    </a:cubicBezTo>
                    <a:cubicBezTo>
                      <a:pt x="4478" y="1310"/>
                      <a:pt x="4621" y="1215"/>
                      <a:pt x="4716" y="1072"/>
                    </a:cubicBezTo>
                    <a:lnTo>
                      <a:pt x="5192" y="358"/>
                    </a:lnTo>
                    <a:lnTo>
                      <a:pt x="5669" y="1072"/>
                    </a:lnTo>
                    <a:cubicBezTo>
                      <a:pt x="5740" y="1215"/>
                      <a:pt x="5883" y="1310"/>
                      <a:pt x="6050" y="1358"/>
                    </a:cubicBezTo>
                    <a:cubicBezTo>
                      <a:pt x="6288" y="1453"/>
                      <a:pt x="6526" y="1572"/>
                      <a:pt x="6740" y="1691"/>
                    </a:cubicBezTo>
                    <a:cubicBezTo>
                      <a:pt x="6759" y="1709"/>
                      <a:pt x="6787" y="1717"/>
                      <a:pt x="6817" y="1717"/>
                    </a:cubicBezTo>
                    <a:cubicBezTo>
                      <a:pt x="6865" y="1717"/>
                      <a:pt x="6916" y="1697"/>
                      <a:pt x="6931" y="1667"/>
                    </a:cubicBezTo>
                    <a:cubicBezTo>
                      <a:pt x="7002" y="1596"/>
                      <a:pt x="6979" y="1477"/>
                      <a:pt x="6907" y="1453"/>
                    </a:cubicBezTo>
                    <a:cubicBezTo>
                      <a:pt x="6669" y="1310"/>
                      <a:pt x="6431" y="1144"/>
                      <a:pt x="6169" y="1072"/>
                    </a:cubicBezTo>
                    <a:cubicBezTo>
                      <a:pt x="6074" y="1024"/>
                      <a:pt x="5978" y="977"/>
                      <a:pt x="5954" y="882"/>
                    </a:cubicBezTo>
                    <a:lnTo>
                      <a:pt x="5454" y="119"/>
                    </a:lnTo>
                    <a:cubicBezTo>
                      <a:pt x="5383" y="48"/>
                      <a:pt x="5335" y="0"/>
                      <a:pt x="524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4"/>
              <p:cNvSpPr/>
              <p:nvPr/>
            </p:nvSpPr>
            <p:spPr>
              <a:xfrm>
                <a:off x="5046371" y="3128516"/>
                <a:ext cx="87241" cy="10011"/>
              </a:xfrm>
              <a:custGeom>
                <a:rect b="b" l="l" r="r" t="t"/>
                <a:pathLst>
                  <a:path extrusionOk="0" h="287" w="2501">
                    <a:moveTo>
                      <a:pt x="143" y="1"/>
                    </a:moveTo>
                    <a:cubicBezTo>
                      <a:pt x="48" y="1"/>
                      <a:pt x="0" y="48"/>
                      <a:pt x="0" y="144"/>
                    </a:cubicBezTo>
                    <a:cubicBezTo>
                      <a:pt x="0" y="239"/>
                      <a:pt x="48" y="287"/>
                      <a:pt x="143" y="287"/>
                    </a:cubicBezTo>
                    <a:lnTo>
                      <a:pt x="2358" y="287"/>
                    </a:lnTo>
                    <a:cubicBezTo>
                      <a:pt x="2429" y="287"/>
                      <a:pt x="2501" y="239"/>
                      <a:pt x="2501" y="144"/>
                    </a:cubicBezTo>
                    <a:cubicBezTo>
                      <a:pt x="2501" y="48"/>
                      <a:pt x="2429" y="1"/>
                      <a:pt x="23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4"/>
              <p:cNvSpPr/>
              <p:nvPr/>
            </p:nvSpPr>
            <p:spPr>
              <a:xfrm>
                <a:off x="5046371" y="3156771"/>
                <a:ext cx="51521" cy="10011"/>
              </a:xfrm>
              <a:custGeom>
                <a:rect b="b" l="l" r="r" t="t"/>
                <a:pathLst>
                  <a:path extrusionOk="0" h="287" w="1477">
                    <a:moveTo>
                      <a:pt x="143" y="1"/>
                    </a:moveTo>
                    <a:cubicBezTo>
                      <a:pt x="48" y="1"/>
                      <a:pt x="0" y="48"/>
                      <a:pt x="0" y="143"/>
                    </a:cubicBezTo>
                    <a:cubicBezTo>
                      <a:pt x="0" y="239"/>
                      <a:pt x="48" y="286"/>
                      <a:pt x="143" y="286"/>
                    </a:cubicBezTo>
                    <a:lnTo>
                      <a:pt x="1334" y="286"/>
                    </a:lnTo>
                    <a:cubicBezTo>
                      <a:pt x="1429" y="286"/>
                      <a:pt x="1477" y="239"/>
                      <a:pt x="1477" y="143"/>
                    </a:cubicBezTo>
                    <a:cubicBezTo>
                      <a:pt x="1477" y="48"/>
                      <a:pt x="1429" y="1"/>
                      <a:pt x="13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4"/>
              <p:cNvSpPr/>
              <p:nvPr/>
            </p:nvSpPr>
            <p:spPr>
              <a:xfrm>
                <a:off x="5111148" y="3156771"/>
                <a:ext cx="22464" cy="10011"/>
              </a:xfrm>
              <a:custGeom>
                <a:rect b="b" l="l" r="r" t="t"/>
                <a:pathLst>
                  <a:path extrusionOk="0" h="287" w="644">
                    <a:moveTo>
                      <a:pt x="168" y="1"/>
                    </a:moveTo>
                    <a:cubicBezTo>
                      <a:pt x="72" y="1"/>
                      <a:pt x="1" y="48"/>
                      <a:pt x="1" y="143"/>
                    </a:cubicBezTo>
                    <a:cubicBezTo>
                      <a:pt x="1" y="239"/>
                      <a:pt x="72" y="286"/>
                      <a:pt x="168" y="286"/>
                    </a:cubicBezTo>
                    <a:lnTo>
                      <a:pt x="501" y="286"/>
                    </a:lnTo>
                    <a:cubicBezTo>
                      <a:pt x="572" y="286"/>
                      <a:pt x="644" y="239"/>
                      <a:pt x="644" y="143"/>
                    </a:cubicBezTo>
                    <a:cubicBezTo>
                      <a:pt x="644" y="48"/>
                      <a:pt x="572" y="1"/>
                      <a:pt x="5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4"/>
              <p:cNvSpPr/>
              <p:nvPr/>
            </p:nvSpPr>
            <p:spPr>
              <a:xfrm>
                <a:off x="5046371" y="3185863"/>
                <a:ext cx="87241" cy="9976"/>
              </a:xfrm>
              <a:custGeom>
                <a:rect b="b" l="l" r="r" t="t"/>
                <a:pathLst>
                  <a:path extrusionOk="0" h="286" w="2501">
                    <a:moveTo>
                      <a:pt x="143" y="0"/>
                    </a:moveTo>
                    <a:cubicBezTo>
                      <a:pt x="48" y="0"/>
                      <a:pt x="0" y="48"/>
                      <a:pt x="0" y="143"/>
                    </a:cubicBezTo>
                    <a:cubicBezTo>
                      <a:pt x="0" y="238"/>
                      <a:pt x="48" y="286"/>
                      <a:pt x="143" y="286"/>
                    </a:cubicBezTo>
                    <a:lnTo>
                      <a:pt x="2358" y="286"/>
                    </a:lnTo>
                    <a:cubicBezTo>
                      <a:pt x="2429" y="286"/>
                      <a:pt x="2501" y="238"/>
                      <a:pt x="2501" y="143"/>
                    </a:cubicBezTo>
                    <a:cubicBezTo>
                      <a:pt x="2501" y="48"/>
                      <a:pt x="2429" y="0"/>
                      <a:pt x="2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55" name="Google Shape;2555;p74"/>
          <p:cNvGrpSpPr/>
          <p:nvPr/>
        </p:nvGrpSpPr>
        <p:grpSpPr>
          <a:xfrm>
            <a:off x="1522783" y="2800540"/>
            <a:ext cx="521100" cy="520800"/>
            <a:chOff x="1493932" y="2796275"/>
            <a:chExt cx="521100" cy="520800"/>
          </a:xfrm>
        </p:grpSpPr>
        <p:sp>
          <p:nvSpPr>
            <p:cNvPr id="2556" name="Google Shape;2556;p74"/>
            <p:cNvSpPr/>
            <p:nvPr/>
          </p:nvSpPr>
          <p:spPr>
            <a:xfrm>
              <a:off x="1493932"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7" name="Google Shape;2557;p74"/>
            <p:cNvGrpSpPr/>
            <p:nvPr/>
          </p:nvGrpSpPr>
          <p:grpSpPr>
            <a:xfrm>
              <a:off x="1641062" y="2873908"/>
              <a:ext cx="226841" cy="365534"/>
              <a:chOff x="1524982" y="2929163"/>
              <a:chExt cx="226841" cy="365534"/>
            </a:xfrm>
          </p:grpSpPr>
          <p:sp>
            <p:nvSpPr>
              <p:cNvPr id="2558" name="Google Shape;2558;p74"/>
              <p:cNvSpPr/>
              <p:nvPr/>
            </p:nvSpPr>
            <p:spPr>
              <a:xfrm>
                <a:off x="1524982" y="2929163"/>
                <a:ext cx="226841" cy="365534"/>
              </a:xfrm>
              <a:custGeom>
                <a:rect b="b" l="l" r="r" t="t"/>
                <a:pathLst>
                  <a:path extrusionOk="0" h="10479" w="6503">
                    <a:moveTo>
                      <a:pt x="3549" y="286"/>
                    </a:moveTo>
                    <a:lnTo>
                      <a:pt x="3549" y="643"/>
                    </a:lnTo>
                    <a:cubicBezTo>
                      <a:pt x="3430" y="643"/>
                      <a:pt x="3335" y="620"/>
                      <a:pt x="3216" y="620"/>
                    </a:cubicBezTo>
                    <a:cubicBezTo>
                      <a:pt x="3097" y="620"/>
                      <a:pt x="2978" y="620"/>
                      <a:pt x="2882" y="643"/>
                    </a:cubicBezTo>
                    <a:lnTo>
                      <a:pt x="2882" y="286"/>
                    </a:lnTo>
                    <a:close/>
                    <a:moveTo>
                      <a:pt x="3525" y="7121"/>
                    </a:moveTo>
                    <a:lnTo>
                      <a:pt x="3525" y="10169"/>
                    </a:lnTo>
                    <a:lnTo>
                      <a:pt x="2858" y="10169"/>
                    </a:lnTo>
                    <a:lnTo>
                      <a:pt x="2858" y="7121"/>
                    </a:lnTo>
                    <a:cubicBezTo>
                      <a:pt x="2978" y="7121"/>
                      <a:pt x="3073" y="7145"/>
                      <a:pt x="3192" y="7145"/>
                    </a:cubicBezTo>
                    <a:cubicBezTo>
                      <a:pt x="3311" y="7145"/>
                      <a:pt x="3430" y="7145"/>
                      <a:pt x="3525" y="7121"/>
                    </a:cubicBezTo>
                    <a:close/>
                    <a:moveTo>
                      <a:pt x="2835" y="0"/>
                    </a:moveTo>
                    <a:cubicBezTo>
                      <a:pt x="2692" y="0"/>
                      <a:pt x="2597" y="119"/>
                      <a:pt x="2597" y="239"/>
                    </a:cubicBezTo>
                    <a:lnTo>
                      <a:pt x="2597" y="715"/>
                    </a:lnTo>
                    <a:cubicBezTo>
                      <a:pt x="2025" y="834"/>
                      <a:pt x="1501" y="1096"/>
                      <a:pt x="1049" y="1477"/>
                    </a:cubicBezTo>
                    <a:cubicBezTo>
                      <a:pt x="977" y="1548"/>
                      <a:pt x="977" y="1644"/>
                      <a:pt x="1049" y="1691"/>
                    </a:cubicBezTo>
                    <a:cubicBezTo>
                      <a:pt x="1072" y="1727"/>
                      <a:pt x="1108" y="1745"/>
                      <a:pt x="1147" y="1745"/>
                    </a:cubicBezTo>
                    <a:cubicBezTo>
                      <a:pt x="1186" y="1745"/>
                      <a:pt x="1227" y="1727"/>
                      <a:pt x="1263" y="1691"/>
                    </a:cubicBezTo>
                    <a:cubicBezTo>
                      <a:pt x="1787" y="1215"/>
                      <a:pt x="2501" y="953"/>
                      <a:pt x="3216" y="953"/>
                    </a:cubicBezTo>
                    <a:cubicBezTo>
                      <a:pt x="4859" y="953"/>
                      <a:pt x="6169" y="2263"/>
                      <a:pt x="6169" y="3906"/>
                    </a:cubicBezTo>
                    <a:cubicBezTo>
                      <a:pt x="6169" y="5525"/>
                      <a:pt x="4859" y="6835"/>
                      <a:pt x="3216" y="6835"/>
                    </a:cubicBezTo>
                    <a:cubicBezTo>
                      <a:pt x="1573" y="6835"/>
                      <a:pt x="263" y="5525"/>
                      <a:pt x="263" y="3906"/>
                    </a:cubicBezTo>
                    <a:cubicBezTo>
                      <a:pt x="263" y="3311"/>
                      <a:pt x="453" y="2715"/>
                      <a:pt x="810" y="2215"/>
                    </a:cubicBezTo>
                    <a:cubicBezTo>
                      <a:pt x="858" y="2168"/>
                      <a:pt x="834" y="2048"/>
                      <a:pt x="787" y="2025"/>
                    </a:cubicBezTo>
                    <a:cubicBezTo>
                      <a:pt x="757" y="1995"/>
                      <a:pt x="718" y="1982"/>
                      <a:pt x="682" y="1982"/>
                    </a:cubicBezTo>
                    <a:cubicBezTo>
                      <a:pt x="632" y="1982"/>
                      <a:pt x="586" y="2007"/>
                      <a:pt x="572" y="2048"/>
                    </a:cubicBezTo>
                    <a:cubicBezTo>
                      <a:pt x="191" y="2596"/>
                      <a:pt x="1" y="3239"/>
                      <a:pt x="1" y="3906"/>
                    </a:cubicBezTo>
                    <a:cubicBezTo>
                      <a:pt x="1" y="5478"/>
                      <a:pt x="1144" y="6788"/>
                      <a:pt x="2620" y="7073"/>
                    </a:cubicBezTo>
                    <a:lnTo>
                      <a:pt x="2620" y="10241"/>
                    </a:lnTo>
                    <a:cubicBezTo>
                      <a:pt x="2620" y="10383"/>
                      <a:pt x="2739" y="10479"/>
                      <a:pt x="2858" y="10479"/>
                    </a:cubicBezTo>
                    <a:lnTo>
                      <a:pt x="3644" y="10479"/>
                    </a:lnTo>
                    <a:cubicBezTo>
                      <a:pt x="3787" y="10479"/>
                      <a:pt x="3883" y="10360"/>
                      <a:pt x="3883" y="10241"/>
                    </a:cubicBezTo>
                    <a:lnTo>
                      <a:pt x="3883" y="7073"/>
                    </a:lnTo>
                    <a:cubicBezTo>
                      <a:pt x="5359" y="6788"/>
                      <a:pt x="6502" y="5478"/>
                      <a:pt x="6502" y="3906"/>
                    </a:cubicBezTo>
                    <a:cubicBezTo>
                      <a:pt x="6454" y="2310"/>
                      <a:pt x="5335" y="1001"/>
                      <a:pt x="3835" y="715"/>
                    </a:cubicBezTo>
                    <a:lnTo>
                      <a:pt x="3835" y="239"/>
                    </a:lnTo>
                    <a:cubicBezTo>
                      <a:pt x="3835" y="72"/>
                      <a:pt x="3716" y="0"/>
                      <a:pt x="35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4"/>
              <p:cNvSpPr/>
              <p:nvPr/>
            </p:nvSpPr>
            <p:spPr>
              <a:xfrm>
                <a:off x="1548249" y="2978173"/>
                <a:ext cx="176157" cy="176157"/>
              </a:xfrm>
              <a:custGeom>
                <a:rect b="b" l="l" r="r" t="t"/>
                <a:pathLst>
                  <a:path extrusionOk="0" h="5050" w="5050">
                    <a:moveTo>
                      <a:pt x="2525" y="0"/>
                    </a:moveTo>
                    <a:cubicBezTo>
                      <a:pt x="1120" y="0"/>
                      <a:pt x="1" y="1120"/>
                      <a:pt x="1" y="2525"/>
                    </a:cubicBezTo>
                    <a:cubicBezTo>
                      <a:pt x="1" y="3930"/>
                      <a:pt x="1120" y="5049"/>
                      <a:pt x="2525" y="5049"/>
                    </a:cubicBezTo>
                    <a:cubicBezTo>
                      <a:pt x="3477" y="5049"/>
                      <a:pt x="4335" y="4525"/>
                      <a:pt x="4763" y="3692"/>
                    </a:cubicBezTo>
                    <a:cubicBezTo>
                      <a:pt x="4787" y="3596"/>
                      <a:pt x="4763" y="3501"/>
                      <a:pt x="4692" y="3477"/>
                    </a:cubicBezTo>
                    <a:cubicBezTo>
                      <a:pt x="4666" y="3471"/>
                      <a:pt x="4643" y="3468"/>
                      <a:pt x="4621" y="3468"/>
                    </a:cubicBezTo>
                    <a:cubicBezTo>
                      <a:pt x="4560" y="3468"/>
                      <a:pt x="4513" y="3490"/>
                      <a:pt x="4478" y="3525"/>
                    </a:cubicBezTo>
                    <a:cubicBezTo>
                      <a:pt x="4097" y="4287"/>
                      <a:pt x="3358" y="4716"/>
                      <a:pt x="2525" y="4716"/>
                    </a:cubicBezTo>
                    <a:cubicBezTo>
                      <a:pt x="1310" y="4716"/>
                      <a:pt x="310" y="3739"/>
                      <a:pt x="310" y="2525"/>
                    </a:cubicBezTo>
                    <a:cubicBezTo>
                      <a:pt x="310" y="1310"/>
                      <a:pt x="1310" y="310"/>
                      <a:pt x="2525" y="310"/>
                    </a:cubicBezTo>
                    <a:cubicBezTo>
                      <a:pt x="3739" y="310"/>
                      <a:pt x="4716" y="1310"/>
                      <a:pt x="4716" y="2525"/>
                    </a:cubicBezTo>
                    <a:cubicBezTo>
                      <a:pt x="4716" y="2644"/>
                      <a:pt x="4716" y="2787"/>
                      <a:pt x="4692" y="2906"/>
                    </a:cubicBezTo>
                    <a:cubicBezTo>
                      <a:pt x="4716" y="2930"/>
                      <a:pt x="4763" y="3025"/>
                      <a:pt x="4835" y="3049"/>
                    </a:cubicBezTo>
                    <a:cubicBezTo>
                      <a:pt x="4930" y="3049"/>
                      <a:pt x="5002" y="3025"/>
                      <a:pt x="5025" y="2930"/>
                    </a:cubicBezTo>
                    <a:cubicBezTo>
                      <a:pt x="5049" y="2787"/>
                      <a:pt x="5049" y="2644"/>
                      <a:pt x="5049" y="2525"/>
                    </a:cubicBezTo>
                    <a:cubicBezTo>
                      <a:pt x="5049" y="1120"/>
                      <a:pt x="3930" y="0"/>
                      <a:pt x="25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4"/>
              <p:cNvSpPr/>
              <p:nvPr/>
            </p:nvSpPr>
            <p:spPr>
              <a:xfrm>
                <a:off x="1583132" y="3037682"/>
                <a:ext cx="41580" cy="53510"/>
              </a:xfrm>
              <a:custGeom>
                <a:rect b="b" l="l" r="r" t="t"/>
                <a:pathLst>
                  <a:path extrusionOk="0" h="1534" w="1192">
                    <a:moveTo>
                      <a:pt x="173" y="0"/>
                    </a:moveTo>
                    <a:cubicBezTo>
                      <a:pt x="156" y="0"/>
                      <a:pt x="138" y="3"/>
                      <a:pt x="120" y="9"/>
                    </a:cubicBezTo>
                    <a:cubicBezTo>
                      <a:pt x="72" y="33"/>
                      <a:pt x="1" y="104"/>
                      <a:pt x="1" y="152"/>
                    </a:cubicBezTo>
                    <a:lnTo>
                      <a:pt x="1" y="1390"/>
                    </a:lnTo>
                    <a:cubicBezTo>
                      <a:pt x="1" y="1462"/>
                      <a:pt x="72" y="1533"/>
                      <a:pt x="144" y="1533"/>
                    </a:cubicBezTo>
                    <a:cubicBezTo>
                      <a:pt x="239" y="1533"/>
                      <a:pt x="310" y="1462"/>
                      <a:pt x="310" y="1390"/>
                    </a:cubicBezTo>
                    <a:lnTo>
                      <a:pt x="310" y="676"/>
                    </a:lnTo>
                    <a:lnTo>
                      <a:pt x="834" y="1438"/>
                    </a:lnTo>
                    <a:cubicBezTo>
                      <a:pt x="888" y="1492"/>
                      <a:pt x="928" y="1518"/>
                      <a:pt x="975" y="1518"/>
                    </a:cubicBezTo>
                    <a:cubicBezTo>
                      <a:pt x="991" y="1518"/>
                      <a:pt x="1007" y="1515"/>
                      <a:pt x="1025" y="1509"/>
                    </a:cubicBezTo>
                    <a:cubicBezTo>
                      <a:pt x="1072" y="1462"/>
                      <a:pt x="1144" y="1414"/>
                      <a:pt x="1144" y="1319"/>
                    </a:cubicBezTo>
                    <a:lnTo>
                      <a:pt x="1144" y="128"/>
                    </a:lnTo>
                    <a:cubicBezTo>
                      <a:pt x="1191" y="104"/>
                      <a:pt x="1096" y="9"/>
                      <a:pt x="1025" y="9"/>
                    </a:cubicBezTo>
                    <a:cubicBezTo>
                      <a:pt x="930" y="9"/>
                      <a:pt x="858" y="81"/>
                      <a:pt x="858" y="152"/>
                    </a:cubicBezTo>
                    <a:lnTo>
                      <a:pt x="858" y="914"/>
                    </a:lnTo>
                    <a:lnTo>
                      <a:pt x="310" y="81"/>
                    </a:lnTo>
                    <a:cubicBezTo>
                      <a:pt x="275" y="27"/>
                      <a:pt x="226" y="0"/>
                      <a:pt x="1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4"/>
              <p:cNvSpPr/>
              <p:nvPr/>
            </p:nvSpPr>
            <p:spPr>
              <a:xfrm>
                <a:off x="1636292" y="3037996"/>
                <a:ext cx="54033" cy="54033"/>
              </a:xfrm>
              <a:custGeom>
                <a:rect b="b" l="l" r="r" t="t"/>
                <a:pathLst>
                  <a:path extrusionOk="0" h="1549" w="1549">
                    <a:moveTo>
                      <a:pt x="763" y="334"/>
                    </a:moveTo>
                    <a:cubicBezTo>
                      <a:pt x="1001" y="334"/>
                      <a:pt x="1215" y="500"/>
                      <a:pt x="1215" y="786"/>
                    </a:cubicBezTo>
                    <a:cubicBezTo>
                      <a:pt x="1215" y="1024"/>
                      <a:pt x="1001" y="1215"/>
                      <a:pt x="763" y="1215"/>
                    </a:cubicBezTo>
                    <a:cubicBezTo>
                      <a:pt x="525" y="1215"/>
                      <a:pt x="334" y="1024"/>
                      <a:pt x="334" y="786"/>
                    </a:cubicBezTo>
                    <a:cubicBezTo>
                      <a:pt x="334" y="548"/>
                      <a:pt x="525" y="334"/>
                      <a:pt x="763" y="334"/>
                    </a:cubicBezTo>
                    <a:close/>
                    <a:moveTo>
                      <a:pt x="763" y="0"/>
                    </a:moveTo>
                    <a:cubicBezTo>
                      <a:pt x="358" y="0"/>
                      <a:pt x="1" y="357"/>
                      <a:pt x="1" y="786"/>
                    </a:cubicBezTo>
                    <a:cubicBezTo>
                      <a:pt x="1" y="1191"/>
                      <a:pt x="358" y="1548"/>
                      <a:pt x="763" y="1548"/>
                    </a:cubicBezTo>
                    <a:cubicBezTo>
                      <a:pt x="1192" y="1548"/>
                      <a:pt x="1549" y="1191"/>
                      <a:pt x="1549" y="786"/>
                    </a:cubicBezTo>
                    <a:cubicBezTo>
                      <a:pt x="1549" y="357"/>
                      <a:pt x="1192" y="0"/>
                      <a:pt x="7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62" name="Google Shape;2562;p74"/>
          <p:cNvGrpSpPr/>
          <p:nvPr/>
        </p:nvGrpSpPr>
        <p:grpSpPr>
          <a:xfrm>
            <a:off x="3927270" y="2800540"/>
            <a:ext cx="521100" cy="520800"/>
            <a:chOff x="3927734" y="2796275"/>
            <a:chExt cx="521100" cy="520800"/>
          </a:xfrm>
        </p:grpSpPr>
        <p:sp>
          <p:nvSpPr>
            <p:cNvPr id="2563" name="Google Shape;2563;p74"/>
            <p:cNvSpPr/>
            <p:nvPr/>
          </p:nvSpPr>
          <p:spPr>
            <a:xfrm>
              <a:off x="3927734"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4" name="Google Shape;2564;p74"/>
            <p:cNvGrpSpPr/>
            <p:nvPr/>
          </p:nvGrpSpPr>
          <p:grpSpPr>
            <a:xfrm>
              <a:off x="4004679" y="2920843"/>
              <a:ext cx="367208" cy="271665"/>
              <a:chOff x="3861761" y="2929163"/>
              <a:chExt cx="367208" cy="271665"/>
            </a:xfrm>
          </p:grpSpPr>
          <p:sp>
            <p:nvSpPr>
              <p:cNvPr id="2565" name="Google Shape;2565;p74"/>
              <p:cNvSpPr/>
              <p:nvPr/>
            </p:nvSpPr>
            <p:spPr>
              <a:xfrm>
                <a:off x="3861761" y="2929163"/>
                <a:ext cx="367208" cy="271665"/>
              </a:xfrm>
              <a:custGeom>
                <a:rect b="b" l="l" r="r" t="t"/>
                <a:pathLst>
                  <a:path extrusionOk="0" h="7788" w="10527">
                    <a:moveTo>
                      <a:pt x="9312" y="286"/>
                    </a:moveTo>
                    <a:cubicBezTo>
                      <a:pt x="9455" y="286"/>
                      <a:pt x="9574" y="405"/>
                      <a:pt x="9574" y="572"/>
                    </a:cubicBezTo>
                    <a:lnTo>
                      <a:pt x="9574" y="5930"/>
                    </a:lnTo>
                    <a:cubicBezTo>
                      <a:pt x="9574" y="6073"/>
                      <a:pt x="9455" y="6192"/>
                      <a:pt x="9312" y="6192"/>
                    </a:cubicBezTo>
                    <a:lnTo>
                      <a:pt x="1144" y="6192"/>
                    </a:lnTo>
                    <a:cubicBezTo>
                      <a:pt x="1001" y="6192"/>
                      <a:pt x="882" y="6073"/>
                      <a:pt x="882" y="5930"/>
                    </a:cubicBezTo>
                    <a:lnTo>
                      <a:pt x="882" y="572"/>
                    </a:lnTo>
                    <a:cubicBezTo>
                      <a:pt x="882" y="405"/>
                      <a:pt x="1001" y="286"/>
                      <a:pt x="1144" y="286"/>
                    </a:cubicBezTo>
                    <a:close/>
                    <a:moveTo>
                      <a:pt x="6145" y="6478"/>
                    </a:moveTo>
                    <a:lnTo>
                      <a:pt x="6193" y="6573"/>
                    </a:lnTo>
                    <a:cubicBezTo>
                      <a:pt x="6193" y="6716"/>
                      <a:pt x="6074" y="6835"/>
                      <a:pt x="5907" y="6835"/>
                    </a:cubicBezTo>
                    <a:lnTo>
                      <a:pt x="4478" y="6835"/>
                    </a:lnTo>
                    <a:cubicBezTo>
                      <a:pt x="4335" y="6835"/>
                      <a:pt x="4216" y="6716"/>
                      <a:pt x="4216" y="6573"/>
                    </a:cubicBezTo>
                    <a:lnTo>
                      <a:pt x="4216" y="6478"/>
                    </a:lnTo>
                    <a:close/>
                    <a:moveTo>
                      <a:pt x="1144" y="0"/>
                    </a:moveTo>
                    <a:cubicBezTo>
                      <a:pt x="834" y="0"/>
                      <a:pt x="596" y="262"/>
                      <a:pt x="596" y="572"/>
                    </a:cubicBezTo>
                    <a:lnTo>
                      <a:pt x="596" y="5930"/>
                    </a:lnTo>
                    <a:cubicBezTo>
                      <a:pt x="596" y="6002"/>
                      <a:pt x="620" y="6097"/>
                      <a:pt x="644" y="6192"/>
                    </a:cubicBezTo>
                    <a:lnTo>
                      <a:pt x="263" y="6192"/>
                    </a:lnTo>
                    <a:cubicBezTo>
                      <a:pt x="120" y="6192"/>
                      <a:pt x="1" y="6311"/>
                      <a:pt x="1" y="6454"/>
                    </a:cubicBezTo>
                    <a:lnTo>
                      <a:pt x="1" y="7073"/>
                    </a:lnTo>
                    <a:cubicBezTo>
                      <a:pt x="1" y="7478"/>
                      <a:pt x="310" y="7788"/>
                      <a:pt x="715" y="7788"/>
                    </a:cubicBezTo>
                    <a:lnTo>
                      <a:pt x="2882" y="7788"/>
                    </a:lnTo>
                    <a:cubicBezTo>
                      <a:pt x="2978" y="7788"/>
                      <a:pt x="3025" y="7740"/>
                      <a:pt x="3025" y="7645"/>
                    </a:cubicBezTo>
                    <a:cubicBezTo>
                      <a:pt x="3025" y="7550"/>
                      <a:pt x="2978" y="7502"/>
                      <a:pt x="2882" y="7502"/>
                    </a:cubicBezTo>
                    <a:lnTo>
                      <a:pt x="715" y="7502"/>
                    </a:lnTo>
                    <a:cubicBezTo>
                      <a:pt x="501" y="7502"/>
                      <a:pt x="310" y="7311"/>
                      <a:pt x="310" y="7121"/>
                    </a:cubicBezTo>
                    <a:lnTo>
                      <a:pt x="310" y="6526"/>
                    </a:lnTo>
                    <a:lnTo>
                      <a:pt x="3978" y="6526"/>
                    </a:lnTo>
                    <a:lnTo>
                      <a:pt x="3978" y="6597"/>
                    </a:lnTo>
                    <a:cubicBezTo>
                      <a:pt x="3978" y="6907"/>
                      <a:pt x="4216" y="7169"/>
                      <a:pt x="4549" y="7169"/>
                    </a:cubicBezTo>
                    <a:lnTo>
                      <a:pt x="5978" y="7169"/>
                    </a:lnTo>
                    <a:cubicBezTo>
                      <a:pt x="6264" y="7169"/>
                      <a:pt x="6550" y="6930"/>
                      <a:pt x="6550" y="6597"/>
                    </a:cubicBezTo>
                    <a:lnTo>
                      <a:pt x="6550" y="6526"/>
                    </a:lnTo>
                    <a:lnTo>
                      <a:pt x="10194" y="6526"/>
                    </a:lnTo>
                    <a:lnTo>
                      <a:pt x="10194" y="7121"/>
                    </a:lnTo>
                    <a:cubicBezTo>
                      <a:pt x="10194" y="7311"/>
                      <a:pt x="10027" y="7502"/>
                      <a:pt x="9812" y="7502"/>
                    </a:cubicBezTo>
                    <a:lnTo>
                      <a:pt x="3597" y="7502"/>
                    </a:lnTo>
                    <a:cubicBezTo>
                      <a:pt x="3502" y="7502"/>
                      <a:pt x="3454" y="7550"/>
                      <a:pt x="3454" y="7645"/>
                    </a:cubicBezTo>
                    <a:cubicBezTo>
                      <a:pt x="3454" y="7740"/>
                      <a:pt x="3502" y="7788"/>
                      <a:pt x="3597" y="7788"/>
                    </a:cubicBezTo>
                    <a:lnTo>
                      <a:pt x="9812" y="7788"/>
                    </a:lnTo>
                    <a:cubicBezTo>
                      <a:pt x="10194" y="7788"/>
                      <a:pt x="10527" y="7478"/>
                      <a:pt x="10527" y="7073"/>
                    </a:cubicBezTo>
                    <a:lnTo>
                      <a:pt x="10527" y="6454"/>
                    </a:lnTo>
                    <a:cubicBezTo>
                      <a:pt x="10479" y="6311"/>
                      <a:pt x="10360" y="6192"/>
                      <a:pt x="10194" y="6192"/>
                    </a:cubicBezTo>
                    <a:lnTo>
                      <a:pt x="9812" y="6192"/>
                    </a:lnTo>
                    <a:cubicBezTo>
                      <a:pt x="9836" y="6097"/>
                      <a:pt x="9884" y="6002"/>
                      <a:pt x="9884" y="5930"/>
                    </a:cubicBezTo>
                    <a:lnTo>
                      <a:pt x="9884" y="572"/>
                    </a:lnTo>
                    <a:cubicBezTo>
                      <a:pt x="9884" y="239"/>
                      <a:pt x="9598" y="0"/>
                      <a:pt x="93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4"/>
              <p:cNvSpPr/>
              <p:nvPr/>
            </p:nvSpPr>
            <p:spPr>
              <a:xfrm>
                <a:off x="3904980" y="2950755"/>
                <a:ext cx="280804" cy="183621"/>
              </a:xfrm>
              <a:custGeom>
                <a:rect b="b" l="l" r="r" t="t"/>
                <a:pathLst>
                  <a:path extrusionOk="0" h="5264" w="8050">
                    <a:moveTo>
                      <a:pt x="2024" y="834"/>
                    </a:moveTo>
                    <a:cubicBezTo>
                      <a:pt x="2120" y="834"/>
                      <a:pt x="2167" y="834"/>
                      <a:pt x="2263" y="858"/>
                    </a:cubicBezTo>
                    <a:cubicBezTo>
                      <a:pt x="2572" y="953"/>
                      <a:pt x="2810" y="1144"/>
                      <a:pt x="2929" y="1429"/>
                    </a:cubicBezTo>
                    <a:cubicBezTo>
                      <a:pt x="2977" y="1549"/>
                      <a:pt x="3001" y="1691"/>
                      <a:pt x="3001" y="1810"/>
                    </a:cubicBezTo>
                    <a:lnTo>
                      <a:pt x="3001" y="2001"/>
                    </a:lnTo>
                    <a:cubicBezTo>
                      <a:pt x="2834" y="2001"/>
                      <a:pt x="2644" y="1977"/>
                      <a:pt x="2501" y="1906"/>
                    </a:cubicBezTo>
                    <a:cubicBezTo>
                      <a:pt x="2358" y="1858"/>
                      <a:pt x="2239" y="1787"/>
                      <a:pt x="2144" y="1668"/>
                    </a:cubicBezTo>
                    <a:cubicBezTo>
                      <a:pt x="2120" y="1644"/>
                      <a:pt x="2084" y="1632"/>
                      <a:pt x="2045" y="1632"/>
                    </a:cubicBezTo>
                    <a:cubicBezTo>
                      <a:pt x="2007" y="1632"/>
                      <a:pt x="1965" y="1644"/>
                      <a:pt x="1929" y="1668"/>
                    </a:cubicBezTo>
                    <a:cubicBezTo>
                      <a:pt x="1858" y="1763"/>
                      <a:pt x="1739" y="1858"/>
                      <a:pt x="1572" y="1906"/>
                    </a:cubicBezTo>
                    <a:cubicBezTo>
                      <a:pt x="1429" y="1977"/>
                      <a:pt x="1262" y="2001"/>
                      <a:pt x="1072" y="2001"/>
                    </a:cubicBezTo>
                    <a:lnTo>
                      <a:pt x="1072" y="1810"/>
                    </a:lnTo>
                    <a:cubicBezTo>
                      <a:pt x="1072" y="1668"/>
                      <a:pt x="1096" y="1549"/>
                      <a:pt x="1167" y="1429"/>
                    </a:cubicBezTo>
                    <a:cubicBezTo>
                      <a:pt x="1215" y="1287"/>
                      <a:pt x="1310" y="1167"/>
                      <a:pt x="1429" y="1048"/>
                    </a:cubicBezTo>
                    <a:cubicBezTo>
                      <a:pt x="1620" y="906"/>
                      <a:pt x="1810" y="834"/>
                      <a:pt x="2024" y="834"/>
                    </a:cubicBezTo>
                    <a:close/>
                    <a:moveTo>
                      <a:pt x="5882" y="834"/>
                    </a:moveTo>
                    <a:cubicBezTo>
                      <a:pt x="6097" y="834"/>
                      <a:pt x="6335" y="929"/>
                      <a:pt x="6478" y="1048"/>
                    </a:cubicBezTo>
                    <a:cubicBezTo>
                      <a:pt x="6597" y="1144"/>
                      <a:pt x="6692" y="1263"/>
                      <a:pt x="6764" y="1382"/>
                    </a:cubicBezTo>
                    <a:cubicBezTo>
                      <a:pt x="6811" y="1501"/>
                      <a:pt x="6835" y="1668"/>
                      <a:pt x="6835" y="1810"/>
                    </a:cubicBezTo>
                    <a:lnTo>
                      <a:pt x="6835" y="2001"/>
                    </a:lnTo>
                    <a:lnTo>
                      <a:pt x="6692" y="2001"/>
                    </a:lnTo>
                    <a:cubicBezTo>
                      <a:pt x="5859" y="1977"/>
                      <a:pt x="5573" y="1668"/>
                      <a:pt x="5478" y="1501"/>
                    </a:cubicBezTo>
                    <a:cubicBezTo>
                      <a:pt x="5454" y="1429"/>
                      <a:pt x="5382" y="1406"/>
                      <a:pt x="5359" y="1406"/>
                    </a:cubicBezTo>
                    <a:lnTo>
                      <a:pt x="5335" y="1406"/>
                    </a:lnTo>
                    <a:cubicBezTo>
                      <a:pt x="5263" y="1406"/>
                      <a:pt x="5216" y="1453"/>
                      <a:pt x="5216" y="1525"/>
                    </a:cubicBezTo>
                    <a:cubicBezTo>
                      <a:pt x="5168" y="1620"/>
                      <a:pt x="5097" y="1858"/>
                      <a:pt x="4930" y="1930"/>
                    </a:cubicBezTo>
                    <a:lnTo>
                      <a:pt x="4930" y="1810"/>
                    </a:lnTo>
                    <a:lnTo>
                      <a:pt x="4954" y="1810"/>
                    </a:lnTo>
                    <a:cubicBezTo>
                      <a:pt x="4954" y="1644"/>
                      <a:pt x="4977" y="1501"/>
                      <a:pt x="5025" y="1382"/>
                    </a:cubicBezTo>
                    <a:cubicBezTo>
                      <a:pt x="5097" y="1263"/>
                      <a:pt x="5192" y="1144"/>
                      <a:pt x="5311" y="1048"/>
                    </a:cubicBezTo>
                    <a:cubicBezTo>
                      <a:pt x="5335" y="1001"/>
                      <a:pt x="5382" y="977"/>
                      <a:pt x="5406" y="953"/>
                    </a:cubicBezTo>
                    <a:cubicBezTo>
                      <a:pt x="5525" y="858"/>
                      <a:pt x="5692" y="834"/>
                      <a:pt x="5835" y="834"/>
                    </a:cubicBezTo>
                    <a:close/>
                    <a:moveTo>
                      <a:pt x="2048" y="1977"/>
                    </a:moveTo>
                    <a:cubicBezTo>
                      <a:pt x="2144" y="2049"/>
                      <a:pt x="2263" y="2120"/>
                      <a:pt x="2406" y="2168"/>
                    </a:cubicBezTo>
                    <a:cubicBezTo>
                      <a:pt x="2572" y="2239"/>
                      <a:pt x="2739" y="2263"/>
                      <a:pt x="2929" y="2287"/>
                    </a:cubicBezTo>
                    <a:lnTo>
                      <a:pt x="2929" y="2620"/>
                    </a:lnTo>
                    <a:cubicBezTo>
                      <a:pt x="2929" y="3096"/>
                      <a:pt x="2525" y="3477"/>
                      <a:pt x="2048" y="3477"/>
                    </a:cubicBezTo>
                    <a:cubicBezTo>
                      <a:pt x="1572" y="3477"/>
                      <a:pt x="1191" y="3096"/>
                      <a:pt x="1191" y="2620"/>
                    </a:cubicBezTo>
                    <a:lnTo>
                      <a:pt x="1191" y="2287"/>
                    </a:lnTo>
                    <a:cubicBezTo>
                      <a:pt x="1381" y="2287"/>
                      <a:pt x="1548" y="2239"/>
                      <a:pt x="1691" y="2168"/>
                    </a:cubicBezTo>
                    <a:cubicBezTo>
                      <a:pt x="1810" y="2120"/>
                      <a:pt x="1929" y="2049"/>
                      <a:pt x="2048" y="1977"/>
                    </a:cubicBezTo>
                    <a:close/>
                    <a:moveTo>
                      <a:pt x="5359" y="1858"/>
                    </a:moveTo>
                    <a:cubicBezTo>
                      <a:pt x="5716" y="2215"/>
                      <a:pt x="6311" y="2263"/>
                      <a:pt x="6668" y="2287"/>
                    </a:cubicBezTo>
                    <a:lnTo>
                      <a:pt x="6692" y="2287"/>
                    </a:lnTo>
                    <a:lnTo>
                      <a:pt x="6692" y="2620"/>
                    </a:lnTo>
                    <a:cubicBezTo>
                      <a:pt x="6764" y="3096"/>
                      <a:pt x="6383" y="3477"/>
                      <a:pt x="5906" y="3477"/>
                    </a:cubicBezTo>
                    <a:cubicBezTo>
                      <a:pt x="5406" y="3477"/>
                      <a:pt x="5025" y="3096"/>
                      <a:pt x="5025" y="2620"/>
                    </a:cubicBezTo>
                    <a:lnTo>
                      <a:pt x="5025" y="2239"/>
                    </a:lnTo>
                    <a:cubicBezTo>
                      <a:pt x="5192" y="2144"/>
                      <a:pt x="5311" y="2001"/>
                      <a:pt x="5359" y="1858"/>
                    </a:cubicBezTo>
                    <a:close/>
                    <a:moveTo>
                      <a:pt x="4954" y="3287"/>
                    </a:moveTo>
                    <a:cubicBezTo>
                      <a:pt x="5097" y="3477"/>
                      <a:pt x="5263" y="3644"/>
                      <a:pt x="5501" y="3716"/>
                    </a:cubicBezTo>
                    <a:lnTo>
                      <a:pt x="5501" y="3763"/>
                    </a:lnTo>
                    <a:cubicBezTo>
                      <a:pt x="5382" y="3787"/>
                      <a:pt x="5263" y="3882"/>
                      <a:pt x="5168" y="3930"/>
                    </a:cubicBezTo>
                    <a:cubicBezTo>
                      <a:pt x="5025" y="3835"/>
                      <a:pt x="4954" y="3692"/>
                      <a:pt x="4954" y="3525"/>
                    </a:cubicBezTo>
                    <a:lnTo>
                      <a:pt x="4954" y="3287"/>
                    </a:lnTo>
                    <a:close/>
                    <a:moveTo>
                      <a:pt x="6883" y="3263"/>
                    </a:moveTo>
                    <a:lnTo>
                      <a:pt x="6883" y="3525"/>
                    </a:lnTo>
                    <a:cubicBezTo>
                      <a:pt x="6883" y="3692"/>
                      <a:pt x="6787" y="3835"/>
                      <a:pt x="6644" y="3930"/>
                    </a:cubicBezTo>
                    <a:cubicBezTo>
                      <a:pt x="6549" y="3835"/>
                      <a:pt x="6430" y="3787"/>
                      <a:pt x="6311" y="3739"/>
                    </a:cubicBezTo>
                    <a:lnTo>
                      <a:pt x="6311" y="3716"/>
                    </a:lnTo>
                    <a:cubicBezTo>
                      <a:pt x="6549" y="3620"/>
                      <a:pt x="6716" y="3477"/>
                      <a:pt x="6883" y="3263"/>
                    </a:cubicBezTo>
                    <a:close/>
                    <a:moveTo>
                      <a:pt x="2144" y="3787"/>
                    </a:moveTo>
                    <a:lnTo>
                      <a:pt x="2144" y="3882"/>
                    </a:lnTo>
                    <a:cubicBezTo>
                      <a:pt x="2144" y="3930"/>
                      <a:pt x="2120" y="3954"/>
                      <a:pt x="2048" y="3954"/>
                    </a:cubicBezTo>
                    <a:cubicBezTo>
                      <a:pt x="2001" y="3954"/>
                      <a:pt x="1977" y="3930"/>
                      <a:pt x="1977" y="3882"/>
                    </a:cubicBezTo>
                    <a:lnTo>
                      <a:pt x="1977" y="3787"/>
                    </a:lnTo>
                    <a:close/>
                    <a:moveTo>
                      <a:pt x="5978" y="3787"/>
                    </a:moveTo>
                    <a:lnTo>
                      <a:pt x="5978" y="3882"/>
                    </a:lnTo>
                    <a:cubicBezTo>
                      <a:pt x="5978" y="3930"/>
                      <a:pt x="5954" y="3954"/>
                      <a:pt x="5906" y="3954"/>
                    </a:cubicBezTo>
                    <a:cubicBezTo>
                      <a:pt x="5835" y="3954"/>
                      <a:pt x="5811" y="3930"/>
                      <a:pt x="5811" y="3882"/>
                    </a:cubicBezTo>
                    <a:lnTo>
                      <a:pt x="5811" y="3787"/>
                    </a:lnTo>
                    <a:close/>
                    <a:moveTo>
                      <a:pt x="3001" y="3239"/>
                    </a:moveTo>
                    <a:lnTo>
                      <a:pt x="3001" y="4001"/>
                    </a:lnTo>
                    <a:cubicBezTo>
                      <a:pt x="3001" y="4049"/>
                      <a:pt x="3001" y="4073"/>
                      <a:pt x="2977" y="4144"/>
                    </a:cubicBezTo>
                    <a:cubicBezTo>
                      <a:pt x="2834" y="3954"/>
                      <a:pt x="2644" y="3811"/>
                      <a:pt x="2429" y="3716"/>
                    </a:cubicBezTo>
                    <a:lnTo>
                      <a:pt x="2429" y="3692"/>
                    </a:lnTo>
                    <a:cubicBezTo>
                      <a:pt x="2691" y="3597"/>
                      <a:pt x="2858" y="3454"/>
                      <a:pt x="3001" y="3239"/>
                    </a:cubicBezTo>
                    <a:close/>
                    <a:moveTo>
                      <a:pt x="1096" y="3287"/>
                    </a:moveTo>
                    <a:cubicBezTo>
                      <a:pt x="1262" y="3477"/>
                      <a:pt x="1429" y="3644"/>
                      <a:pt x="1667" y="3716"/>
                    </a:cubicBezTo>
                    <a:lnTo>
                      <a:pt x="1667" y="3763"/>
                    </a:lnTo>
                    <a:cubicBezTo>
                      <a:pt x="1453" y="3835"/>
                      <a:pt x="1262" y="4001"/>
                      <a:pt x="1143" y="4168"/>
                    </a:cubicBezTo>
                    <a:cubicBezTo>
                      <a:pt x="1096" y="4120"/>
                      <a:pt x="1096" y="4049"/>
                      <a:pt x="1096" y="4001"/>
                    </a:cubicBezTo>
                    <a:lnTo>
                      <a:pt x="1096" y="3287"/>
                    </a:lnTo>
                    <a:close/>
                    <a:moveTo>
                      <a:pt x="2429" y="4049"/>
                    </a:moveTo>
                    <a:cubicBezTo>
                      <a:pt x="2739" y="4192"/>
                      <a:pt x="2953" y="4478"/>
                      <a:pt x="2953" y="4835"/>
                    </a:cubicBezTo>
                    <a:lnTo>
                      <a:pt x="2929" y="4954"/>
                    </a:lnTo>
                    <a:lnTo>
                      <a:pt x="1215" y="4954"/>
                    </a:lnTo>
                    <a:lnTo>
                      <a:pt x="1215" y="4835"/>
                    </a:lnTo>
                    <a:cubicBezTo>
                      <a:pt x="1215" y="4502"/>
                      <a:pt x="1429" y="4192"/>
                      <a:pt x="1739" y="4049"/>
                    </a:cubicBezTo>
                    <a:cubicBezTo>
                      <a:pt x="1786" y="4192"/>
                      <a:pt x="1929" y="4287"/>
                      <a:pt x="2096" y="4287"/>
                    </a:cubicBezTo>
                    <a:cubicBezTo>
                      <a:pt x="2239" y="4287"/>
                      <a:pt x="2382" y="4192"/>
                      <a:pt x="2429" y="4049"/>
                    </a:cubicBezTo>
                    <a:close/>
                    <a:moveTo>
                      <a:pt x="3882" y="286"/>
                    </a:moveTo>
                    <a:lnTo>
                      <a:pt x="3834" y="4954"/>
                    </a:lnTo>
                    <a:lnTo>
                      <a:pt x="3215" y="4954"/>
                    </a:lnTo>
                    <a:lnTo>
                      <a:pt x="3215" y="4835"/>
                    </a:lnTo>
                    <a:cubicBezTo>
                      <a:pt x="3215" y="4716"/>
                      <a:pt x="3191" y="4597"/>
                      <a:pt x="3168" y="4478"/>
                    </a:cubicBezTo>
                    <a:cubicBezTo>
                      <a:pt x="3239" y="4359"/>
                      <a:pt x="3334" y="4168"/>
                      <a:pt x="3334" y="4001"/>
                    </a:cubicBezTo>
                    <a:lnTo>
                      <a:pt x="3334" y="1810"/>
                    </a:lnTo>
                    <a:cubicBezTo>
                      <a:pt x="3334" y="1644"/>
                      <a:pt x="3310" y="1453"/>
                      <a:pt x="3239" y="1287"/>
                    </a:cubicBezTo>
                    <a:cubicBezTo>
                      <a:pt x="3096" y="929"/>
                      <a:pt x="2763" y="667"/>
                      <a:pt x="2382" y="548"/>
                    </a:cubicBezTo>
                    <a:cubicBezTo>
                      <a:pt x="2283" y="524"/>
                      <a:pt x="2182" y="512"/>
                      <a:pt x="2080" y="512"/>
                    </a:cubicBezTo>
                    <a:cubicBezTo>
                      <a:pt x="1789" y="512"/>
                      <a:pt x="1498" y="610"/>
                      <a:pt x="1286" y="786"/>
                    </a:cubicBezTo>
                    <a:cubicBezTo>
                      <a:pt x="1096" y="906"/>
                      <a:pt x="977" y="1072"/>
                      <a:pt x="905" y="1287"/>
                    </a:cubicBezTo>
                    <a:cubicBezTo>
                      <a:pt x="834" y="1429"/>
                      <a:pt x="810" y="1620"/>
                      <a:pt x="810" y="1810"/>
                    </a:cubicBezTo>
                    <a:lnTo>
                      <a:pt x="810" y="4001"/>
                    </a:lnTo>
                    <a:cubicBezTo>
                      <a:pt x="810" y="4168"/>
                      <a:pt x="858" y="4359"/>
                      <a:pt x="977" y="4478"/>
                    </a:cubicBezTo>
                    <a:cubicBezTo>
                      <a:pt x="953" y="4597"/>
                      <a:pt x="929" y="4716"/>
                      <a:pt x="929" y="4835"/>
                    </a:cubicBezTo>
                    <a:lnTo>
                      <a:pt x="929" y="4954"/>
                    </a:lnTo>
                    <a:lnTo>
                      <a:pt x="334" y="4954"/>
                    </a:lnTo>
                    <a:lnTo>
                      <a:pt x="334" y="286"/>
                    </a:lnTo>
                    <a:close/>
                    <a:moveTo>
                      <a:pt x="6287" y="4049"/>
                    </a:moveTo>
                    <a:cubicBezTo>
                      <a:pt x="6573" y="4192"/>
                      <a:pt x="6787" y="4478"/>
                      <a:pt x="6787" y="4835"/>
                    </a:cubicBezTo>
                    <a:lnTo>
                      <a:pt x="6787" y="4954"/>
                    </a:lnTo>
                    <a:lnTo>
                      <a:pt x="5073" y="4954"/>
                    </a:lnTo>
                    <a:lnTo>
                      <a:pt x="5073" y="4835"/>
                    </a:lnTo>
                    <a:cubicBezTo>
                      <a:pt x="5073" y="4502"/>
                      <a:pt x="5263" y="4192"/>
                      <a:pt x="5573" y="4049"/>
                    </a:cubicBezTo>
                    <a:cubicBezTo>
                      <a:pt x="5620" y="4192"/>
                      <a:pt x="5787" y="4287"/>
                      <a:pt x="5930" y="4287"/>
                    </a:cubicBezTo>
                    <a:cubicBezTo>
                      <a:pt x="6073" y="4287"/>
                      <a:pt x="6216" y="4192"/>
                      <a:pt x="6287" y="4049"/>
                    </a:cubicBezTo>
                    <a:close/>
                    <a:moveTo>
                      <a:pt x="6311" y="1"/>
                    </a:moveTo>
                    <a:cubicBezTo>
                      <a:pt x="6216" y="1"/>
                      <a:pt x="6168" y="48"/>
                      <a:pt x="6168" y="143"/>
                    </a:cubicBezTo>
                    <a:cubicBezTo>
                      <a:pt x="6168" y="239"/>
                      <a:pt x="6216" y="286"/>
                      <a:pt x="6311" y="286"/>
                    </a:cubicBezTo>
                    <a:lnTo>
                      <a:pt x="7692" y="286"/>
                    </a:lnTo>
                    <a:lnTo>
                      <a:pt x="7692" y="4954"/>
                    </a:lnTo>
                    <a:lnTo>
                      <a:pt x="7097" y="4954"/>
                    </a:lnTo>
                    <a:lnTo>
                      <a:pt x="7097" y="4835"/>
                    </a:lnTo>
                    <a:cubicBezTo>
                      <a:pt x="7097" y="4597"/>
                      <a:pt x="7002" y="4359"/>
                      <a:pt x="6883" y="4144"/>
                    </a:cubicBezTo>
                    <a:cubicBezTo>
                      <a:pt x="7097" y="4001"/>
                      <a:pt x="7216" y="3763"/>
                      <a:pt x="7216" y="3525"/>
                    </a:cubicBezTo>
                    <a:lnTo>
                      <a:pt x="7216" y="1810"/>
                    </a:lnTo>
                    <a:cubicBezTo>
                      <a:pt x="7216" y="1620"/>
                      <a:pt x="7168" y="1406"/>
                      <a:pt x="7097" y="1215"/>
                    </a:cubicBezTo>
                    <a:cubicBezTo>
                      <a:pt x="7002" y="1048"/>
                      <a:pt x="6883" y="906"/>
                      <a:pt x="6740" y="786"/>
                    </a:cubicBezTo>
                    <a:cubicBezTo>
                      <a:pt x="6525" y="596"/>
                      <a:pt x="6216" y="501"/>
                      <a:pt x="5930" y="501"/>
                    </a:cubicBezTo>
                    <a:lnTo>
                      <a:pt x="5859" y="501"/>
                    </a:lnTo>
                    <a:cubicBezTo>
                      <a:pt x="5668" y="501"/>
                      <a:pt x="5478" y="572"/>
                      <a:pt x="5311" y="691"/>
                    </a:cubicBezTo>
                    <a:cubicBezTo>
                      <a:pt x="5239" y="715"/>
                      <a:pt x="5192" y="739"/>
                      <a:pt x="5144" y="810"/>
                    </a:cubicBezTo>
                    <a:cubicBezTo>
                      <a:pt x="5001" y="929"/>
                      <a:pt x="4882" y="1072"/>
                      <a:pt x="4787" y="1263"/>
                    </a:cubicBezTo>
                    <a:cubicBezTo>
                      <a:pt x="4716" y="1429"/>
                      <a:pt x="4668" y="1620"/>
                      <a:pt x="4668" y="1858"/>
                    </a:cubicBezTo>
                    <a:lnTo>
                      <a:pt x="4668" y="3549"/>
                    </a:lnTo>
                    <a:cubicBezTo>
                      <a:pt x="4668" y="3811"/>
                      <a:pt x="4787" y="4049"/>
                      <a:pt x="5001" y="4168"/>
                    </a:cubicBezTo>
                    <a:cubicBezTo>
                      <a:pt x="4858" y="4359"/>
                      <a:pt x="4787" y="4597"/>
                      <a:pt x="4787" y="4859"/>
                    </a:cubicBezTo>
                    <a:lnTo>
                      <a:pt x="4787" y="4978"/>
                    </a:lnTo>
                    <a:lnTo>
                      <a:pt x="4168" y="4978"/>
                    </a:lnTo>
                    <a:lnTo>
                      <a:pt x="4168" y="334"/>
                    </a:lnTo>
                    <a:lnTo>
                      <a:pt x="5620" y="334"/>
                    </a:lnTo>
                    <a:cubicBezTo>
                      <a:pt x="5716" y="334"/>
                      <a:pt x="5787" y="263"/>
                      <a:pt x="5787" y="191"/>
                    </a:cubicBezTo>
                    <a:cubicBezTo>
                      <a:pt x="5787" y="96"/>
                      <a:pt x="5716" y="24"/>
                      <a:pt x="5620" y="24"/>
                    </a:cubicBezTo>
                    <a:lnTo>
                      <a:pt x="334" y="24"/>
                    </a:lnTo>
                    <a:cubicBezTo>
                      <a:pt x="143" y="24"/>
                      <a:pt x="0" y="191"/>
                      <a:pt x="0" y="358"/>
                    </a:cubicBezTo>
                    <a:lnTo>
                      <a:pt x="0" y="4954"/>
                    </a:lnTo>
                    <a:cubicBezTo>
                      <a:pt x="0" y="5121"/>
                      <a:pt x="143" y="5264"/>
                      <a:pt x="334" y="5264"/>
                    </a:cubicBezTo>
                    <a:lnTo>
                      <a:pt x="7716" y="5264"/>
                    </a:lnTo>
                    <a:cubicBezTo>
                      <a:pt x="7883" y="5264"/>
                      <a:pt x="8050" y="5121"/>
                      <a:pt x="8050" y="4954"/>
                    </a:cubicBezTo>
                    <a:lnTo>
                      <a:pt x="8050" y="286"/>
                    </a:lnTo>
                    <a:cubicBezTo>
                      <a:pt x="7978" y="120"/>
                      <a:pt x="7859" y="1"/>
                      <a:pt x="76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67" name="Google Shape;2567;p74"/>
          <p:cNvGrpSpPr/>
          <p:nvPr/>
        </p:nvGrpSpPr>
        <p:grpSpPr>
          <a:xfrm>
            <a:off x="3125774" y="2800540"/>
            <a:ext cx="521100" cy="520800"/>
            <a:chOff x="3126331" y="2796275"/>
            <a:chExt cx="521100" cy="520800"/>
          </a:xfrm>
        </p:grpSpPr>
        <p:sp>
          <p:nvSpPr>
            <p:cNvPr id="2568" name="Google Shape;2568;p74"/>
            <p:cNvSpPr/>
            <p:nvPr/>
          </p:nvSpPr>
          <p:spPr>
            <a:xfrm>
              <a:off x="3126331"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9" name="Google Shape;2569;p74"/>
            <p:cNvGrpSpPr/>
            <p:nvPr/>
          </p:nvGrpSpPr>
          <p:grpSpPr>
            <a:xfrm>
              <a:off x="3202858" y="2874728"/>
              <a:ext cx="368045" cy="363894"/>
              <a:chOff x="3240399" y="2929163"/>
              <a:chExt cx="368045" cy="363894"/>
            </a:xfrm>
          </p:grpSpPr>
          <p:sp>
            <p:nvSpPr>
              <p:cNvPr id="2570" name="Google Shape;2570;p74"/>
              <p:cNvSpPr/>
              <p:nvPr/>
            </p:nvSpPr>
            <p:spPr>
              <a:xfrm>
                <a:off x="3425660" y="2929163"/>
                <a:ext cx="182784" cy="95578"/>
              </a:xfrm>
              <a:custGeom>
                <a:rect b="b" l="l" r="r" t="t"/>
                <a:pathLst>
                  <a:path extrusionOk="0" h="2740" w="5240">
                    <a:moveTo>
                      <a:pt x="500" y="0"/>
                    </a:moveTo>
                    <a:cubicBezTo>
                      <a:pt x="238" y="0"/>
                      <a:pt x="0" y="239"/>
                      <a:pt x="0" y="501"/>
                    </a:cubicBezTo>
                    <a:lnTo>
                      <a:pt x="0" y="1239"/>
                    </a:lnTo>
                    <a:cubicBezTo>
                      <a:pt x="0" y="1525"/>
                      <a:pt x="238" y="1763"/>
                      <a:pt x="500" y="1763"/>
                    </a:cubicBezTo>
                    <a:lnTo>
                      <a:pt x="667" y="1763"/>
                    </a:lnTo>
                    <a:lnTo>
                      <a:pt x="667" y="2477"/>
                    </a:lnTo>
                    <a:cubicBezTo>
                      <a:pt x="667" y="2572"/>
                      <a:pt x="739" y="2668"/>
                      <a:pt x="834" y="2715"/>
                    </a:cubicBezTo>
                    <a:cubicBezTo>
                      <a:pt x="858" y="2739"/>
                      <a:pt x="881" y="2739"/>
                      <a:pt x="953" y="2739"/>
                    </a:cubicBezTo>
                    <a:cubicBezTo>
                      <a:pt x="1001" y="2739"/>
                      <a:pt x="1072" y="2715"/>
                      <a:pt x="1120" y="2668"/>
                    </a:cubicBezTo>
                    <a:lnTo>
                      <a:pt x="2144" y="1810"/>
                    </a:lnTo>
                    <a:cubicBezTo>
                      <a:pt x="2167" y="1786"/>
                      <a:pt x="2215" y="1763"/>
                      <a:pt x="2286" y="1763"/>
                    </a:cubicBezTo>
                    <a:lnTo>
                      <a:pt x="3096" y="1763"/>
                    </a:lnTo>
                    <a:cubicBezTo>
                      <a:pt x="3168" y="1763"/>
                      <a:pt x="3239" y="1691"/>
                      <a:pt x="3239" y="1596"/>
                    </a:cubicBezTo>
                    <a:cubicBezTo>
                      <a:pt x="3239" y="1525"/>
                      <a:pt x="3168" y="1453"/>
                      <a:pt x="3096" y="1453"/>
                    </a:cubicBezTo>
                    <a:lnTo>
                      <a:pt x="2263" y="1453"/>
                    </a:lnTo>
                    <a:cubicBezTo>
                      <a:pt x="2144" y="1453"/>
                      <a:pt x="2025" y="1525"/>
                      <a:pt x="1905" y="1572"/>
                    </a:cubicBezTo>
                    <a:lnTo>
                      <a:pt x="953" y="2382"/>
                    </a:lnTo>
                    <a:lnTo>
                      <a:pt x="953" y="1691"/>
                    </a:lnTo>
                    <a:cubicBezTo>
                      <a:pt x="953" y="1548"/>
                      <a:pt x="834" y="1429"/>
                      <a:pt x="667" y="1429"/>
                    </a:cubicBezTo>
                    <a:lnTo>
                      <a:pt x="429" y="1429"/>
                    </a:lnTo>
                    <a:cubicBezTo>
                      <a:pt x="310" y="1429"/>
                      <a:pt x="262" y="1334"/>
                      <a:pt x="262" y="1239"/>
                    </a:cubicBezTo>
                    <a:lnTo>
                      <a:pt x="262" y="501"/>
                    </a:lnTo>
                    <a:cubicBezTo>
                      <a:pt x="262" y="381"/>
                      <a:pt x="358" y="310"/>
                      <a:pt x="429" y="310"/>
                    </a:cubicBezTo>
                    <a:lnTo>
                      <a:pt x="4668" y="310"/>
                    </a:lnTo>
                    <a:cubicBezTo>
                      <a:pt x="4787" y="310"/>
                      <a:pt x="4835" y="405"/>
                      <a:pt x="4835" y="501"/>
                    </a:cubicBezTo>
                    <a:lnTo>
                      <a:pt x="4835" y="1239"/>
                    </a:lnTo>
                    <a:cubicBezTo>
                      <a:pt x="4835" y="1358"/>
                      <a:pt x="4763" y="1429"/>
                      <a:pt x="4668" y="1429"/>
                    </a:cubicBezTo>
                    <a:lnTo>
                      <a:pt x="3739" y="1429"/>
                    </a:lnTo>
                    <a:cubicBezTo>
                      <a:pt x="3644" y="1429"/>
                      <a:pt x="3596" y="1477"/>
                      <a:pt x="3596" y="1572"/>
                    </a:cubicBezTo>
                    <a:cubicBezTo>
                      <a:pt x="3596" y="1667"/>
                      <a:pt x="3644" y="1715"/>
                      <a:pt x="3739" y="1715"/>
                    </a:cubicBezTo>
                    <a:lnTo>
                      <a:pt x="4668" y="1715"/>
                    </a:lnTo>
                    <a:cubicBezTo>
                      <a:pt x="4930" y="1715"/>
                      <a:pt x="5168" y="1477"/>
                      <a:pt x="5168" y="1215"/>
                    </a:cubicBezTo>
                    <a:lnTo>
                      <a:pt x="5168" y="501"/>
                    </a:lnTo>
                    <a:cubicBezTo>
                      <a:pt x="5239" y="215"/>
                      <a:pt x="5001" y="0"/>
                      <a:pt x="47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4"/>
              <p:cNvSpPr/>
              <p:nvPr/>
            </p:nvSpPr>
            <p:spPr>
              <a:xfrm>
                <a:off x="3240399" y="2983998"/>
                <a:ext cx="195272" cy="309059"/>
              </a:xfrm>
              <a:custGeom>
                <a:rect b="b" l="l" r="r" t="t"/>
                <a:pathLst>
                  <a:path extrusionOk="0" h="8860" w="5598">
                    <a:moveTo>
                      <a:pt x="810" y="2977"/>
                    </a:moveTo>
                    <a:lnTo>
                      <a:pt x="810" y="3763"/>
                    </a:lnTo>
                    <a:lnTo>
                      <a:pt x="715" y="3763"/>
                    </a:lnTo>
                    <a:cubicBezTo>
                      <a:pt x="501" y="3763"/>
                      <a:pt x="334" y="3572"/>
                      <a:pt x="334" y="3358"/>
                    </a:cubicBezTo>
                    <a:cubicBezTo>
                      <a:pt x="334" y="3167"/>
                      <a:pt x="501" y="2977"/>
                      <a:pt x="715" y="2977"/>
                    </a:cubicBezTo>
                    <a:close/>
                    <a:moveTo>
                      <a:pt x="4978" y="2977"/>
                    </a:moveTo>
                    <a:cubicBezTo>
                      <a:pt x="5192" y="2977"/>
                      <a:pt x="5359" y="3167"/>
                      <a:pt x="5359" y="3358"/>
                    </a:cubicBezTo>
                    <a:cubicBezTo>
                      <a:pt x="5359" y="3572"/>
                      <a:pt x="5192" y="3763"/>
                      <a:pt x="4978" y="3763"/>
                    </a:cubicBezTo>
                    <a:lnTo>
                      <a:pt x="4883" y="3763"/>
                    </a:lnTo>
                    <a:lnTo>
                      <a:pt x="4883" y="2977"/>
                    </a:lnTo>
                    <a:close/>
                    <a:moveTo>
                      <a:pt x="4597" y="2524"/>
                    </a:moveTo>
                    <a:lnTo>
                      <a:pt x="4597" y="3906"/>
                    </a:lnTo>
                    <a:cubicBezTo>
                      <a:pt x="4597" y="4858"/>
                      <a:pt x="3811" y="5620"/>
                      <a:pt x="2858" y="5620"/>
                    </a:cubicBezTo>
                    <a:cubicBezTo>
                      <a:pt x="1906" y="5620"/>
                      <a:pt x="1144" y="4858"/>
                      <a:pt x="1144" y="3930"/>
                    </a:cubicBezTo>
                    <a:lnTo>
                      <a:pt x="1144" y="2524"/>
                    </a:lnTo>
                    <a:cubicBezTo>
                      <a:pt x="1430" y="2715"/>
                      <a:pt x="1811" y="2763"/>
                      <a:pt x="2120" y="2810"/>
                    </a:cubicBezTo>
                    <a:cubicBezTo>
                      <a:pt x="2385" y="2838"/>
                      <a:pt x="2658" y="2850"/>
                      <a:pt x="2925" y="2850"/>
                    </a:cubicBezTo>
                    <a:cubicBezTo>
                      <a:pt x="3114" y="2850"/>
                      <a:pt x="3300" y="2844"/>
                      <a:pt x="3478" y="2834"/>
                    </a:cubicBezTo>
                    <a:cubicBezTo>
                      <a:pt x="3763" y="2810"/>
                      <a:pt x="3954" y="2763"/>
                      <a:pt x="4144" y="2715"/>
                    </a:cubicBezTo>
                    <a:cubicBezTo>
                      <a:pt x="4263" y="2691"/>
                      <a:pt x="4383" y="2620"/>
                      <a:pt x="4478" y="2596"/>
                    </a:cubicBezTo>
                    <a:cubicBezTo>
                      <a:pt x="4502" y="2572"/>
                      <a:pt x="4525" y="2572"/>
                      <a:pt x="4549" y="2524"/>
                    </a:cubicBezTo>
                    <a:close/>
                    <a:moveTo>
                      <a:pt x="3192" y="5906"/>
                    </a:moveTo>
                    <a:lnTo>
                      <a:pt x="3192" y="6335"/>
                    </a:lnTo>
                    <a:cubicBezTo>
                      <a:pt x="3192" y="6525"/>
                      <a:pt x="3049" y="6668"/>
                      <a:pt x="2858" y="6668"/>
                    </a:cubicBezTo>
                    <a:cubicBezTo>
                      <a:pt x="2692" y="6668"/>
                      <a:pt x="2525" y="6525"/>
                      <a:pt x="2525" y="6335"/>
                    </a:cubicBezTo>
                    <a:lnTo>
                      <a:pt x="2525" y="5906"/>
                    </a:lnTo>
                    <a:cubicBezTo>
                      <a:pt x="2644" y="5930"/>
                      <a:pt x="2739" y="5930"/>
                      <a:pt x="2858" y="5930"/>
                    </a:cubicBezTo>
                    <a:cubicBezTo>
                      <a:pt x="2977" y="5930"/>
                      <a:pt x="3073" y="5930"/>
                      <a:pt x="3192" y="5906"/>
                    </a:cubicBezTo>
                    <a:close/>
                    <a:moveTo>
                      <a:pt x="3478" y="6501"/>
                    </a:moveTo>
                    <a:cubicBezTo>
                      <a:pt x="4168" y="6740"/>
                      <a:pt x="4716" y="7406"/>
                      <a:pt x="4716" y="8216"/>
                    </a:cubicBezTo>
                    <a:lnTo>
                      <a:pt x="4716" y="8597"/>
                    </a:lnTo>
                    <a:lnTo>
                      <a:pt x="1025" y="8597"/>
                    </a:lnTo>
                    <a:lnTo>
                      <a:pt x="1025" y="8216"/>
                    </a:lnTo>
                    <a:cubicBezTo>
                      <a:pt x="1025" y="7406"/>
                      <a:pt x="1525" y="6740"/>
                      <a:pt x="2239" y="6501"/>
                    </a:cubicBezTo>
                    <a:cubicBezTo>
                      <a:pt x="2287" y="6787"/>
                      <a:pt x="2573" y="7002"/>
                      <a:pt x="2858" y="7002"/>
                    </a:cubicBezTo>
                    <a:cubicBezTo>
                      <a:pt x="3168" y="7002"/>
                      <a:pt x="3430" y="6787"/>
                      <a:pt x="3478" y="6501"/>
                    </a:cubicBezTo>
                    <a:close/>
                    <a:moveTo>
                      <a:pt x="4644" y="0"/>
                    </a:moveTo>
                    <a:cubicBezTo>
                      <a:pt x="4573" y="0"/>
                      <a:pt x="4502" y="24"/>
                      <a:pt x="4383" y="48"/>
                    </a:cubicBezTo>
                    <a:cubicBezTo>
                      <a:pt x="3930" y="143"/>
                      <a:pt x="3549" y="167"/>
                      <a:pt x="3097" y="214"/>
                    </a:cubicBezTo>
                    <a:cubicBezTo>
                      <a:pt x="2977" y="214"/>
                      <a:pt x="2882" y="214"/>
                      <a:pt x="2763" y="238"/>
                    </a:cubicBezTo>
                    <a:cubicBezTo>
                      <a:pt x="2358" y="262"/>
                      <a:pt x="2025" y="334"/>
                      <a:pt x="1715" y="381"/>
                    </a:cubicBezTo>
                    <a:cubicBezTo>
                      <a:pt x="1644" y="429"/>
                      <a:pt x="1596" y="500"/>
                      <a:pt x="1596" y="572"/>
                    </a:cubicBezTo>
                    <a:cubicBezTo>
                      <a:pt x="1644" y="667"/>
                      <a:pt x="1715" y="691"/>
                      <a:pt x="1787" y="691"/>
                    </a:cubicBezTo>
                    <a:cubicBezTo>
                      <a:pt x="2049" y="596"/>
                      <a:pt x="2358" y="572"/>
                      <a:pt x="2763" y="548"/>
                    </a:cubicBezTo>
                    <a:cubicBezTo>
                      <a:pt x="2882" y="548"/>
                      <a:pt x="3001" y="548"/>
                      <a:pt x="3097" y="500"/>
                    </a:cubicBezTo>
                    <a:cubicBezTo>
                      <a:pt x="3549" y="476"/>
                      <a:pt x="3954" y="453"/>
                      <a:pt x="4430" y="357"/>
                    </a:cubicBezTo>
                    <a:cubicBezTo>
                      <a:pt x="4549" y="334"/>
                      <a:pt x="4644" y="334"/>
                      <a:pt x="4716" y="310"/>
                    </a:cubicBezTo>
                    <a:cubicBezTo>
                      <a:pt x="4764" y="310"/>
                      <a:pt x="4787" y="310"/>
                      <a:pt x="4859" y="334"/>
                    </a:cubicBezTo>
                    <a:cubicBezTo>
                      <a:pt x="4883" y="357"/>
                      <a:pt x="4906" y="381"/>
                      <a:pt x="4954" y="453"/>
                    </a:cubicBezTo>
                    <a:cubicBezTo>
                      <a:pt x="4978" y="619"/>
                      <a:pt x="4978" y="786"/>
                      <a:pt x="4978" y="953"/>
                    </a:cubicBezTo>
                    <a:cubicBezTo>
                      <a:pt x="4978" y="1167"/>
                      <a:pt x="4954" y="1334"/>
                      <a:pt x="4906" y="1524"/>
                    </a:cubicBezTo>
                    <a:cubicBezTo>
                      <a:pt x="4883" y="1667"/>
                      <a:pt x="4906" y="1786"/>
                      <a:pt x="4978" y="1905"/>
                    </a:cubicBezTo>
                    <a:cubicBezTo>
                      <a:pt x="5145" y="2143"/>
                      <a:pt x="5240" y="2405"/>
                      <a:pt x="5240" y="2715"/>
                    </a:cubicBezTo>
                    <a:cubicBezTo>
                      <a:pt x="5145" y="2667"/>
                      <a:pt x="5097" y="2667"/>
                      <a:pt x="5002" y="2667"/>
                    </a:cubicBezTo>
                    <a:lnTo>
                      <a:pt x="4883" y="2667"/>
                    </a:lnTo>
                    <a:lnTo>
                      <a:pt x="4883" y="2501"/>
                    </a:lnTo>
                    <a:cubicBezTo>
                      <a:pt x="4883" y="2382"/>
                      <a:pt x="4835" y="2286"/>
                      <a:pt x="4740" y="2239"/>
                    </a:cubicBezTo>
                    <a:cubicBezTo>
                      <a:pt x="4692" y="2203"/>
                      <a:pt x="4639" y="2185"/>
                      <a:pt x="4585" y="2185"/>
                    </a:cubicBezTo>
                    <a:cubicBezTo>
                      <a:pt x="4531" y="2185"/>
                      <a:pt x="4478" y="2203"/>
                      <a:pt x="4430" y="2239"/>
                    </a:cubicBezTo>
                    <a:cubicBezTo>
                      <a:pt x="4406" y="2263"/>
                      <a:pt x="4383" y="2263"/>
                      <a:pt x="4359" y="2286"/>
                    </a:cubicBezTo>
                    <a:cubicBezTo>
                      <a:pt x="4263" y="2310"/>
                      <a:pt x="4168" y="2382"/>
                      <a:pt x="4073" y="2405"/>
                    </a:cubicBezTo>
                    <a:cubicBezTo>
                      <a:pt x="3906" y="2477"/>
                      <a:pt x="3716" y="2501"/>
                      <a:pt x="3478" y="2501"/>
                    </a:cubicBezTo>
                    <a:cubicBezTo>
                      <a:pt x="3300" y="2511"/>
                      <a:pt x="3118" y="2516"/>
                      <a:pt x="2936" y="2516"/>
                    </a:cubicBezTo>
                    <a:cubicBezTo>
                      <a:pt x="2678" y="2516"/>
                      <a:pt x="2419" y="2505"/>
                      <a:pt x="2168" y="2477"/>
                    </a:cubicBezTo>
                    <a:cubicBezTo>
                      <a:pt x="1906" y="2429"/>
                      <a:pt x="1572" y="2382"/>
                      <a:pt x="1310" y="2239"/>
                    </a:cubicBezTo>
                    <a:cubicBezTo>
                      <a:pt x="1263" y="2203"/>
                      <a:pt x="1209" y="2185"/>
                      <a:pt x="1159" y="2185"/>
                    </a:cubicBezTo>
                    <a:cubicBezTo>
                      <a:pt x="1108" y="2185"/>
                      <a:pt x="1060" y="2203"/>
                      <a:pt x="1025" y="2239"/>
                    </a:cubicBezTo>
                    <a:cubicBezTo>
                      <a:pt x="929" y="2286"/>
                      <a:pt x="858" y="2382"/>
                      <a:pt x="858" y="2501"/>
                    </a:cubicBezTo>
                    <a:lnTo>
                      <a:pt x="858" y="2644"/>
                    </a:lnTo>
                    <a:lnTo>
                      <a:pt x="715" y="2644"/>
                    </a:lnTo>
                    <a:cubicBezTo>
                      <a:pt x="620" y="2644"/>
                      <a:pt x="548" y="2667"/>
                      <a:pt x="477" y="2667"/>
                    </a:cubicBezTo>
                    <a:cubicBezTo>
                      <a:pt x="477" y="2382"/>
                      <a:pt x="596" y="2072"/>
                      <a:pt x="787" y="1810"/>
                    </a:cubicBezTo>
                    <a:cubicBezTo>
                      <a:pt x="834" y="1715"/>
                      <a:pt x="858" y="1643"/>
                      <a:pt x="858" y="1524"/>
                    </a:cubicBezTo>
                    <a:cubicBezTo>
                      <a:pt x="858" y="1286"/>
                      <a:pt x="977" y="1072"/>
                      <a:pt x="1168" y="881"/>
                    </a:cubicBezTo>
                    <a:cubicBezTo>
                      <a:pt x="1215" y="834"/>
                      <a:pt x="1263" y="738"/>
                      <a:pt x="1191" y="691"/>
                    </a:cubicBezTo>
                    <a:cubicBezTo>
                      <a:pt x="1161" y="645"/>
                      <a:pt x="1110" y="618"/>
                      <a:pt x="1059" y="618"/>
                    </a:cubicBezTo>
                    <a:cubicBezTo>
                      <a:pt x="1031" y="618"/>
                      <a:pt x="1002" y="626"/>
                      <a:pt x="977" y="643"/>
                    </a:cubicBezTo>
                    <a:cubicBezTo>
                      <a:pt x="715" y="857"/>
                      <a:pt x="572" y="1167"/>
                      <a:pt x="572" y="1524"/>
                    </a:cubicBezTo>
                    <a:cubicBezTo>
                      <a:pt x="572" y="1548"/>
                      <a:pt x="572" y="1596"/>
                      <a:pt x="548" y="1643"/>
                    </a:cubicBezTo>
                    <a:cubicBezTo>
                      <a:pt x="310" y="1929"/>
                      <a:pt x="144" y="2358"/>
                      <a:pt x="144" y="2739"/>
                    </a:cubicBezTo>
                    <a:lnTo>
                      <a:pt x="144" y="2906"/>
                    </a:lnTo>
                    <a:cubicBezTo>
                      <a:pt x="72" y="3025"/>
                      <a:pt x="1" y="3191"/>
                      <a:pt x="1" y="3334"/>
                    </a:cubicBezTo>
                    <a:cubicBezTo>
                      <a:pt x="1" y="3715"/>
                      <a:pt x="310" y="4025"/>
                      <a:pt x="691" y="4025"/>
                    </a:cubicBezTo>
                    <a:lnTo>
                      <a:pt x="787" y="4025"/>
                    </a:lnTo>
                    <a:cubicBezTo>
                      <a:pt x="834" y="4858"/>
                      <a:pt x="1406" y="5573"/>
                      <a:pt x="2168" y="5811"/>
                    </a:cubicBezTo>
                    <a:lnTo>
                      <a:pt x="2168" y="6120"/>
                    </a:lnTo>
                    <a:cubicBezTo>
                      <a:pt x="1287" y="6406"/>
                      <a:pt x="667" y="7240"/>
                      <a:pt x="667" y="8192"/>
                    </a:cubicBezTo>
                    <a:lnTo>
                      <a:pt x="667" y="8716"/>
                    </a:lnTo>
                    <a:cubicBezTo>
                      <a:pt x="667" y="8811"/>
                      <a:pt x="715" y="8859"/>
                      <a:pt x="810" y="8859"/>
                    </a:cubicBezTo>
                    <a:lnTo>
                      <a:pt x="4787" y="8859"/>
                    </a:lnTo>
                    <a:cubicBezTo>
                      <a:pt x="4883" y="8859"/>
                      <a:pt x="4954" y="8811"/>
                      <a:pt x="4954" y="8716"/>
                    </a:cubicBezTo>
                    <a:lnTo>
                      <a:pt x="4954" y="8192"/>
                    </a:lnTo>
                    <a:cubicBezTo>
                      <a:pt x="4954" y="7240"/>
                      <a:pt x="4287" y="6406"/>
                      <a:pt x="3430" y="6120"/>
                    </a:cubicBezTo>
                    <a:lnTo>
                      <a:pt x="3430" y="5811"/>
                    </a:lnTo>
                    <a:cubicBezTo>
                      <a:pt x="4192" y="5573"/>
                      <a:pt x="4764" y="4858"/>
                      <a:pt x="4811" y="4025"/>
                    </a:cubicBezTo>
                    <a:lnTo>
                      <a:pt x="4906" y="4025"/>
                    </a:lnTo>
                    <a:cubicBezTo>
                      <a:pt x="5311" y="4025"/>
                      <a:pt x="5597" y="3715"/>
                      <a:pt x="5597" y="3334"/>
                    </a:cubicBezTo>
                    <a:cubicBezTo>
                      <a:pt x="5597" y="3191"/>
                      <a:pt x="5549" y="3025"/>
                      <a:pt x="5454" y="2906"/>
                    </a:cubicBezTo>
                    <a:lnTo>
                      <a:pt x="5549" y="2763"/>
                    </a:lnTo>
                    <a:cubicBezTo>
                      <a:pt x="5549" y="2405"/>
                      <a:pt x="5430" y="2048"/>
                      <a:pt x="5216" y="1739"/>
                    </a:cubicBezTo>
                    <a:cubicBezTo>
                      <a:pt x="5168" y="1691"/>
                      <a:pt x="5168" y="1643"/>
                      <a:pt x="5168" y="1620"/>
                    </a:cubicBezTo>
                    <a:cubicBezTo>
                      <a:pt x="5240" y="1429"/>
                      <a:pt x="5240" y="1215"/>
                      <a:pt x="5264" y="977"/>
                    </a:cubicBezTo>
                    <a:cubicBezTo>
                      <a:pt x="5264" y="810"/>
                      <a:pt x="5264" y="596"/>
                      <a:pt x="5240" y="429"/>
                    </a:cubicBezTo>
                    <a:cubicBezTo>
                      <a:pt x="5216" y="310"/>
                      <a:pt x="5145" y="191"/>
                      <a:pt x="5026" y="95"/>
                    </a:cubicBezTo>
                    <a:cubicBezTo>
                      <a:pt x="4906" y="0"/>
                      <a:pt x="4787" y="0"/>
                      <a:pt x="46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4"/>
              <p:cNvSpPr/>
              <p:nvPr/>
            </p:nvSpPr>
            <p:spPr>
              <a:xfrm>
                <a:off x="3307687" y="3100296"/>
                <a:ext cx="10848" cy="21627"/>
              </a:xfrm>
              <a:custGeom>
                <a:rect b="b" l="l" r="r" t="t"/>
                <a:pathLst>
                  <a:path extrusionOk="0" h="620" w="311">
                    <a:moveTo>
                      <a:pt x="167" y="0"/>
                    </a:moveTo>
                    <a:cubicBezTo>
                      <a:pt x="72" y="0"/>
                      <a:pt x="1" y="72"/>
                      <a:pt x="1" y="143"/>
                    </a:cubicBezTo>
                    <a:lnTo>
                      <a:pt x="1" y="476"/>
                    </a:lnTo>
                    <a:cubicBezTo>
                      <a:pt x="1" y="572"/>
                      <a:pt x="72" y="619"/>
                      <a:pt x="167" y="619"/>
                    </a:cubicBezTo>
                    <a:cubicBezTo>
                      <a:pt x="239" y="619"/>
                      <a:pt x="310" y="572"/>
                      <a:pt x="310" y="476"/>
                    </a:cubicBezTo>
                    <a:lnTo>
                      <a:pt x="310" y="143"/>
                    </a:lnTo>
                    <a:cubicBezTo>
                      <a:pt x="310" y="72"/>
                      <a:pt x="239" y="0"/>
                      <a:pt x="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4"/>
              <p:cNvSpPr/>
              <p:nvPr/>
            </p:nvSpPr>
            <p:spPr>
              <a:xfrm>
                <a:off x="3360848" y="3100296"/>
                <a:ext cx="11686" cy="21627"/>
              </a:xfrm>
              <a:custGeom>
                <a:rect b="b" l="l" r="r" t="t"/>
                <a:pathLst>
                  <a:path extrusionOk="0" h="620" w="335">
                    <a:moveTo>
                      <a:pt x="144" y="0"/>
                    </a:moveTo>
                    <a:cubicBezTo>
                      <a:pt x="72" y="0"/>
                      <a:pt x="1" y="72"/>
                      <a:pt x="1" y="143"/>
                    </a:cubicBezTo>
                    <a:lnTo>
                      <a:pt x="1" y="476"/>
                    </a:lnTo>
                    <a:cubicBezTo>
                      <a:pt x="1" y="572"/>
                      <a:pt x="72" y="619"/>
                      <a:pt x="144" y="619"/>
                    </a:cubicBezTo>
                    <a:cubicBezTo>
                      <a:pt x="239" y="619"/>
                      <a:pt x="310" y="572"/>
                      <a:pt x="310" y="476"/>
                    </a:cubicBezTo>
                    <a:lnTo>
                      <a:pt x="310" y="143"/>
                    </a:lnTo>
                    <a:cubicBezTo>
                      <a:pt x="334" y="72"/>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74" name="Google Shape;2574;p74"/>
          <p:cNvGrpSpPr/>
          <p:nvPr/>
        </p:nvGrpSpPr>
        <p:grpSpPr>
          <a:xfrm>
            <a:off x="2324279" y="2800540"/>
            <a:ext cx="521100" cy="520800"/>
            <a:chOff x="2324928" y="2796275"/>
            <a:chExt cx="521100" cy="520800"/>
          </a:xfrm>
        </p:grpSpPr>
        <p:sp>
          <p:nvSpPr>
            <p:cNvPr id="2575" name="Google Shape;2575;p74"/>
            <p:cNvSpPr/>
            <p:nvPr/>
          </p:nvSpPr>
          <p:spPr>
            <a:xfrm>
              <a:off x="2324928"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6" name="Google Shape;2576;p74"/>
            <p:cNvGrpSpPr/>
            <p:nvPr/>
          </p:nvGrpSpPr>
          <p:grpSpPr>
            <a:xfrm>
              <a:off x="2407682" y="2873908"/>
              <a:ext cx="355592" cy="365534"/>
              <a:chOff x="2285909" y="2929163"/>
              <a:chExt cx="355592" cy="365534"/>
            </a:xfrm>
          </p:grpSpPr>
          <p:sp>
            <p:nvSpPr>
              <p:cNvPr id="2577" name="Google Shape;2577;p74"/>
              <p:cNvSpPr/>
              <p:nvPr/>
            </p:nvSpPr>
            <p:spPr>
              <a:xfrm>
                <a:off x="2296723" y="3166433"/>
                <a:ext cx="16639" cy="21104"/>
              </a:xfrm>
              <a:custGeom>
                <a:rect b="b" l="l" r="r" t="t"/>
                <a:pathLst>
                  <a:path extrusionOk="0" h="605" w="477">
                    <a:moveTo>
                      <a:pt x="183" y="1"/>
                    </a:moveTo>
                    <a:cubicBezTo>
                      <a:pt x="163" y="1"/>
                      <a:pt x="142" y="4"/>
                      <a:pt x="119" y="9"/>
                    </a:cubicBezTo>
                    <a:cubicBezTo>
                      <a:pt x="24" y="33"/>
                      <a:pt x="0" y="128"/>
                      <a:pt x="24" y="224"/>
                    </a:cubicBezTo>
                    <a:cubicBezTo>
                      <a:pt x="48" y="319"/>
                      <a:pt x="119" y="438"/>
                      <a:pt x="143" y="509"/>
                    </a:cubicBezTo>
                    <a:cubicBezTo>
                      <a:pt x="167" y="581"/>
                      <a:pt x="239" y="605"/>
                      <a:pt x="286" y="605"/>
                    </a:cubicBezTo>
                    <a:lnTo>
                      <a:pt x="358" y="605"/>
                    </a:lnTo>
                    <a:cubicBezTo>
                      <a:pt x="453" y="581"/>
                      <a:pt x="477" y="486"/>
                      <a:pt x="453" y="390"/>
                    </a:cubicBezTo>
                    <a:cubicBezTo>
                      <a:pt x="381" y="319"/>
                      <a:pt x="358" y="224"/>
                      <a:pt x="334" y="105"/>
                    </a:cubicBezTo>
                    <a:cubicBezTo>
                      <a:pt x="297" y="32"/>
                      <a:pt x="247" y="1"/>
                      <a:pt x="1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4"/>
              <p:cNvSpPr/>
              <p:nvPr/>
            </p:nvSpPr>
            <p:spPr>
              <a:xfrm>
                <a:off x="2615723" y="3035659"/>
                <a:ext cx="15802" cy="21453"/>
              </a:xfrm>
              <a:custGeom>
                <a:rect b="b" l="l" r="r" t="t"/>
                <a:pathLst>
                  <a:path extrusionOk="0" h="615" w="453">
                    <a:moveTo>
                      <a:pt x="183" y="0"/>
                    </a:moveTo>
                    <a:cubicBezTo>
                      <a:pt x="161" y="0"/>
                      <a:pt x="139" y="6"/>
                      <a:pt x="119" y="19"/>
                    </a:cubicBezTo>
                    <a:cubicBezTo>
                      <a:pt x="24" y="43"/>
                      <a:pt x="0" y="139"/>
                      <a:pt x="24" y="210"/>
                    </a:cubicBezTo>
                    <a:cubicBezTo>
                      <a:pt x="48" y="329"/>
                      <a:pt x="119" y="424"/>
                      <a:pt x="143" y="520"/>
                    </a:cubicBezTo>
                    <a:cubicBezTo>
                      <a:pt x="167" y="567"/>
                      <a:pt x="238" y="615"/>
                      <a:pt x="286" y="615"/>
                    </a:cubicBezTo>
                    <a:lnTo>
                      <a:pt x="334" y="615"/>
                    </a:lnTo>
                    <a:cubicBezTo>
                      <a:pt x="429" y="567"/>
                      <a:pt x="453" y="496"/>
                      <a:pt x="429" y="401"/>
                    </a:cubicBezTo>
                    <a:cubicBezTo>
                      <a:pt x="405" y="305"/>
                      <a:pt x="334" y="186"/>
                      <a:pt x="310" y="91"/>
                    </a:cubicBezTo>
                    <a:cubicBezTo>
                      <a:pt x="293" y="39"/>
                      <a:pt x="238" y="0"/>
                      <a:pt x="1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4"/>
              <p:cNvSpPr/>
              <p:nvPr/>
            </p:nvSpPr>
            <p:spPr>
              <a:xfrm>
                <a:off x="2626502" y="3068553"/>
                <a:ext cx="14162" cy="22639"/>
              </a:xfrm>
              <a:custGeom>
                <a:rect b="b" l="l" r="r" t="t"/>
                <a:pathLst>
                  <a:path extrusionOk="0" h="649" w="406">
                    <a:moveTo>
                      <a:pt x="156" y="1"/>
                    </a:moveTo>
                    <a:cubicBezTo>
                      <a:pt x="145" y="1"/>
                      <a:pt x="133" y="2"/>
                      <a:pt x="120" y="5"/>
                    </a:cubicBezTo>
                    <a:cubicBezTo>
                      <a:pt x="72" y="77"/>
                      <a:pt x="1" y="172"/>
                      <a:pt x="1" y="220"/>
                    </a:cubicBezTo>
                    <a:cubicBezTo>
                      <a:pt x="48" y="315"/>
                      <a:pt x="48" y="434"/>
                      <a:pt x="72" y="529"/>
                    </a:cubicBezTo>
                    <a:cubicBezTo>
                      <a:pt x="72" y="624"/>
                      <a:pt x="167" y="648"/>
                      <a:pt x="215" y="648"/>
                    </a:cubicBezTo>
                    <a:lnTo>
                      <a:pt x="239" y="648"/>
                    </a:lnTo>
                    <a:cubicBezTo>
                      <a:pt x="334" y="648"/>
                      <a:pt x="406" y="553"/>
                      <a:pt x="358" y="458"/>
                    </a:cubicBezTo>
                    <a:cubicBezTo>
                      <a:pt x="334" y="339"/>
                      <a:pt x="334" y="267"/>
                      <a:pt x="310" y="124"/>
                    </a:cubicBezTo>
                    <a:cubicBezTo>
                      <a:pt x="269" y="62"/>
                      <a:pt x="228" y="1"/>
                      <a:pt x="15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4"/>
              <p:cNvSpPr/>
              <p:nvPr/>
            </p:nvSpPr>
            <p:spPr>
              <a:xfrm>
                <a:off x="2287584" y="3132458"/>
                <a:ext cx="14162" cy="21871"/>
              </a:xfrm>
              <a:custGeom>
                <a:rect b="b" l="l" r="r" t="t"/>
                <a:pathLst>
                  <a:path extrusionOk="0" h="627" w="406">
                    <a:moveTo>
                      <a:pt x="190" y="1"/>
                    </a:moveTo>
                    <a:cubicBezTo>
                      <a:pt x="175" y="1"/>
                      <a:pt x="160" y="3"/>
                      <a:pt x="143" y="7"/>
                    </a:cubicBezTo>
                    <a:cubicBezTo>
                      <a:pt x="48" y="7"/>
                      <a:pt x="0" y="102"/>
                      <a:pt x="24" y="174"/>
                    </a:cubicBezTo>
                    <a:cubicBezTo>
                      <a:pt x="48" y="293"/>
                      <a:pt x="48" y="388"/>
                      <a:pt x="72" y="507"/>
                    </a:cubicBezTo>
                    <a:cubicBezTo>
                      <a:pt x="120" y="578"/>
                      <a:pt x="167" y="626"/>
                      <a:pt x="239" y="626"/>
                    </a:cubicBezTo>
                    <a:lnTo>
                      <a:pt x="262" y="626"/>
                    </a:lnTo>
                    <a:cubicBezTo>
                      <a:pt x="358" y="578"/>
                      <a:pt x="405" y="507"/>
                      <a:pt x="381" y="412"/>
                    </a:cubicBezTo>
                    <a:cubicBezTo>
                      <a:pt x="358" y="340"/>
                      <a:pt x="358" y="221"/>
                      <a:pt x="310" y="126"/>
                    </a:cubicBezTo>
                    <a:cubicBezTo>
                      <a:pt x="310" y="47"/>
                      <a:pt x="261" y="1"/>
                      <a:pt x="1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4"/>
              <p:cNvSpPr/>
              <p:nvPr/>
            </p:nvSpPr>
            <p:spPr>
              <a:xfrm>
                <a:off x="2285909" y="3096145"/>
                <a:ext cx="10848" cy="21627"/>
              </a:xfrm>
              <a:custGeom>
                <a:rect b="b" l="l" r="r" t="t"/>
                <a:pathLst>
                  <a:path extrusionOk="0" h="620" w="311">
                    <a:moveTo>
                      <a:pt x="168" y="0"/>
                    </a:moveTo>
                    <a:cubicBezTo>
                      <a:pt x="72" y="0"/>
                      <a:pt x="1" y="72"/>
                      <a:pt x="1" y="143"/>
                    </a:cubicBezTo>
                    <a:lnTo>
                      <a:pt x="1" y="476"/>
                    </a:lnTo>
                    <a:cubicBezTo>
                      <a:pt x="1" y="572"/>
                      <a:pt x="72" y="619"/>
                      <a:pt x="168" y="619"/>
                    </a:cubicBezTo>
                    <a:cubicBezTo>
                      <a:pt x="239" y="619"/>
                      <a:pt x="310" y="548"/>
                      <a:pt x="310" y="453"/>
                    </a:cubicBezTo>
                    <a:lnTo>
                      <a:pt x="310" y="143"/>
                    </a:lnTo>
                    <a:cubicBezTo>
                      <a:pt x="310" y="72"/>
                      <a:pt x="239" y="0"/>
                      <a:pt x="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4"/>
              <p:cNvSpPr/>
              <p:nvPr/>
            </p:nvSpPr>
            <p:spPr>
              <a:xfrm>
                <a:off x="2300874" y="3027322"/>
                <a:ext cx="14999" cy="19848"/>
              </a:xfrm>
              <a:custGeom>
                <a:rect b="b" l="l" r="r" t="t"/>
                <a:pathLst>
                  <a:path extrusionOk="0" h="569" w="430">
                    <a:moveTo>
                      <a:pt x="276" y="1"/>
                    </a:moveTo>
                    <a:cubicBezTo>
                      <a:pt x="213" y="1"/>
                      <a:pt x="160" y="34"/>
                      <a:pt x="143" y="68"/>
                    </a:cubicBezTo>
                    <a:cubicBezTo>
                      <a:pt x="72" y="163"/>
                      <a:pt x="48" y="258"/>
                      <a:pt x="0" y="378"/>
                    </a:cubicBezTo>
                    <a:cubicBezTo>
                      <a:pt x="0" y="425"/>
                      <a:pt x="24" y="520"/>
                      <a:pt x="72" y="568"/>
                    </a:cubicBezTo>
                    <a:lnTo>
                      <a:pt x="143" y="568"/>
                    </a:lnTo>
                    <a:cubicBezTo>
                      <a:pt x="191" y="568"/>
                      <a:pt x="262" y="544"/>
                      <a:pt x="286" y="497"/>
                    </a:cubicBezTo>
                    <a:cubicBezTo>
                      <a:pt x="334" y="401"/>
                      <a:pt x="382" y="306"/>
                      <a:pt x="405" y="211"/>
                    </a:cubicBezTo>
                    <a:cubicBezTo>
                      <a:pt x="429" y="139"/>
                      <a:pt x="405" y="44"/>
                      <a:pt x="358" y="20"/>
                    </a:cubicBezTo>
                    <a:cubicBezTo>
                      <a:pt x="330" y="6"/>
                      <a:pt x="302" y="1"/>
                      <a:pt x="2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4"/>
              <p:cNvSpPr/>
              <p:nvPr/>
            </p:nvSpPr>
            <p:spPr>
              <a:xfrm>
                <a:off x="2289258" y="3060705"/>
                <a:ext cx="14965" cy="21348"/>
              </a:xfrm>
              <a:custGeom>
                <a:rect b="b" l="l" r="r" t="t"/>
                <a:pathLst>
                  <a:path extrusionOk="0" h="612" w="429">
                    <a:moveTo>
                      <a:pt x="213" y="1"/>
                    </a:moveTo>
                    <a:cubicBezTo>
                      <a:pt x="153" y="1"/>
                      <a:pt x="95" y="61"/>
                      <a:pt x="95" y="135"/>
                    </a:cubicBezTo>
                    <a:cubicBezTo>
                      <a:pt x="72" y="206"/>
                      <a:pt x="24" y="325"/>
                      <a:pt x="0" y="421"/>
                    </a:cubicBezTo>
                    <a:cubicBezTo>
                      <a:pt x="0" y="516"/>
                      <a:pt x="72" y="564"/>
                      <a:pt x="143" y="611"/>
                    </a:cubicBezTo>
                    <a:lnTo>
                      <a:pt x="191" y="611"/>
                    </a:lnTo>
                    <a:cubicBezTo>
                      <a:pt x="238" y="611"/>
                      <a:pt x="333" y="540"/>
                      <a:pt x="333" y="492"/>
                    </a:cubicBezTo>
                    <a:cubicBezTo>
                      <a:pt x="357" y="397"/>
                      <a:pt x="357" y="278"/>
                      <a:pt x="381" y="183"/>
                    </a:cubicBezTo>
                    <a:cubicBezTo>
                      <a:pt x="429" y="87"/>
                      <a:pt x="357" y="16"/>
                      <a:pt x="262" y="16"/>
                    </a:cubicBezTo>
                    <a:cubicBezTo>
                      <a:pt x="246" y="5"/>
                      <a:pt x="230" y="1"/>
                      <a:pt x="2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4"/>
              <p:cNvSpPr/>
              <p:nvPr/>
            </p:nvSpPr>
            <p:spPr>
              <a:xfrm>
                <a:off x="2439602" y="2934151"/>
                <a:ext cx="22464" cy="12488"/>
              </a:xfrm>
              <a:custGeom>
                <a:rect b="b" l="l" r="r" t="t"/>
                <a:pathLst>
                  <a:path extrusionOk="0" h="358" w="644">
                    <a:moveTo>
                      <a:pt x="477" y="0"/>
                    </a:moveTo>
                    <a:cubicBezTo>
                      <a:pt x="358" y="0"/>
                      <a:pt x="286" y="0"/>
                      <a:pt x="167" y="24"/>
                    </a:cubicBezTo>
                    <a:cubicBezTo>
                      <a:pt x="72" y="24"/>
                      <a:pt x="1" y="119"/>
                      <a:pt x="1" y="215"/>
                    </a:cubicBezTo>
                    <a:cubicBezTo>
                      <a:pt x="1" y="310"/>
                      <a:pt x="96" y="358"/>
                      <a:pt x="167" y="358"/>
                    </a:cubicBezTo>
                    <a:lnTo>
                      <a:pt x="191" y="358"/>
                    </a:lnTo>
                    <a:cubicBezTo>
                      <a:pt x="286" y="358"/>
                      <a:pt x="405" y="334"/>
                      <a:pt x="477" y="334"/>
                    </a:cubicBezTo>
                    <a:cubicBezTo>
                      <a:pt x="572" y="334"/>
                      <a:pt x="643" y="238"/>
                      <a:pt x="643" y="191"/>
                    </a:cubicBezTo>
                    <a:cubicBezTo>
                      <a:pt x="643" y="72"/>
                      <a:pt x="572" y="0"/>
                      <a:pt x="4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4"/>
              <p:cNvSpPr/>
              <p:nvPr/>
            </p:nvSpPr>
            <p:spPr>
              <a:xfrm>
                <a:off x="2611572" y="3176863"/>
                <a:ext cx="16639" cy="21488"/>
              </a:xfrm>
              <a:custGeom>
                <a:rect b="b" l="l" r="r" t="t"/>
                <a:pathLst>
                  <a:path extrusionOk="0" h="616" w="477">
                    <a:moveTo>
                      <a:pt x="279" y="1"/>
                    </a:moveTo>
                    <a:cubicBezTo>
                      <a:pt x="214" y="1"/>
                      <a:pt x="160" y="40"/>
                      <a:pt x="143" y="91"/>
                    </a:cubicBezTo>
                    <a:cubicBezTo>
                      <a:pt x="95" y="187"/>
                      <a:pt x="48" y="282"/>
                      <a:pt x="24" y="377"/>
                    </a:cubicBezTo>
                    <a:cubicBezTo>
                      <a:pt x="0" y="449"/>
                      <a:pt x="24" y="544"/>
                      <a:pt x="72" y="568"/>
                    </a:cubicBezTo>
                    <a:cubicBezTo>
                      <a:pt x="119" y="568"/>
                      <a:pt x="143" y="615"/>
                      <a:pt x="143" y="615"/>
                    </a:cubicBezTo>
                    <a:cubicBezTo>
                      <a:pt x="191" y="615"/>
                      <a:pt x="262" y="568"/>
                      <a:pt x="286" y="520"/>
                    </a:cubicBezTo>
                    <a:cubicBezTo>
                      <a:pt x="357" y="425"/>
                      <a:pt x="381" y="330"/>
                      <a:pt x="429" y="210"/>
                    </a:cubicBezTo>
                    <a:cubicBezTo>
                      <a:pt x="476" y="139"/>
                      <a:pt x="429" y="44"/>
                      <a:pt x="357" y="20"/>
                    </a:cubicBezTo>
                    <a:cubicBezTo>
                      <a:pt x="331" y="7"/>
                      <a:pt x="304" y="1"/>
                      <a:pt x="2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4"/>
              <p:cNvSpPr/>
              <p:nvPr/>
            </p:nvSpPr>
            <p:spPr>
              <a:xfrm>
                <a:off x="2630653" y="3106924"/>
                <a:ext cx="10848" cy="20825"/>
              </a:xfrm>
              <a:custGeom>
                <a:rect b="b" l="l" r="r" t="t"/>
                <a:pathLst>
                  <a:path extrusionOk="0" h="597" w="311">
                    <a:moveTo>
                      <a:pt x="144" y="1"/>
                    </a:moveTo>
                    <a:cubicBezTo>
                      <a:pt x="72" y="1"/>
                      <a:pt x="1" y="48"/>
                      <a:pt x="1" y="144"/>
                    </a:cubicBezTo>
                    <a:lnTo>
                      <a:pt x="1" y="429"/>
                    </a:lnTo>
                    <a:cubicBezTo>
                      <a:pt x="1" y="525"/>
                      <a:pt x="72" y="596"/>
                      <a:pt x="144" y="596"/>
                    </a:cubicBezTo>
                    <a:cubicBezTo>
                      <a:pt x="239" y="596"/>
                      <a:pt x="310" y="525"/>
                      <a:pt x="310" y="429"/>
                    </a:cubicBezTo>
                    <a:lnTo>
                      <a:pt x="310" y="144"/>
                    </a:lnTo>
                    <a:cubicBezTo>
                      <a:pt x="310" y="48"/>
                      <a:pt x="239" y="1"/>
                      <a:pt x="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4"/>
              <p:cNvSpPr/>
              <p:nvPr/>
            </p:nvSpPr>
            <p:spPr>
              <a:xfrm>
                <a:off x="2624863" y="3142504"/>
                <a:ext cx="14127" cy="20964"/>
              </a:xfrm>
              <a:custGeom>
                <a:rect b="b" l="l" r="r" t="t"/>
                <a:pathLst>
                  <a:path extrusionOk="0" h="601" w="405">
                    <a:moveTo>
                      <a:pt x="224" y="0"/>
                    </a:moveTo>
                    <a:cubicBezTo>
                      <a:pt x="143" y="0"/>
                      <a:pt x="72" y="62"/>
                      <a:pt x="72" y="124"/>
                    </a:cubicBezTo>
                    <a:cubicBezTo>
                      <a:pt x="48" y="219"/>
                      <a:pt x="24" y="338"/>
                      <a:pt x="24" y="433"/>
                    </a:cubicBezTo>
                    <a:cubicBezTo>
                      <a:pt x="0" y="529"/>
                      <a:pt x="48" y="600"/>
                      <a:pt x="143" y="600"/>
                    </a:cubicBezTo>
                    <a:lnTo>
                      <a:pt x="167" y="600"/>
                    </a:lnTo>
                    <a:cubicBezTo>
                      <a:pt x="238" y="600"/>
                      <a:pt x="286" y="576"/>
                      <a:pt x="310" y="481"/>
                    </a:cubicBezTo>
                    <a:cubicBezTo>
                      <a:pt x="357" y="410"/>
                      <a:pt x="381" y="290"/>
                      <a:pt x="405" y="195"/>
                    </a:cubicBezTo>
                    <a:cubicBezTo>
                      <a:pt x="381" y="100"/>
                      <a:pt x="310" y="5"/>
                      <a:pt x="262" y="5"/>
                    </a:cubicBezTo>
                    <a:cubicBezTo>
                      <a:pt x="249" y="2"/>
                      <a:pt x="237" y="0"/>
                      <a:pt x="2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4"/>
              <p:cNvSpPr/>
              <p:nvPr/>
            </p:nvSpPr>
            <p:spPr>
              <a:xfrm>
                <a:off x="2510204" y="2942244"/>
                <a:ext cx="23302" cy="13534"/>
              </a:xfrm>
              <a:custGeom>
                <a:rect b="b" l="l" r="r" t="t"/>
                <a:pathLst>
                  <a:path extrusionOk="0" h="388" w="668">
                    <a:moveTo>
                      <a:pt x="199" y="0"/>
                    </a:moveTo>
                    <a:cubicBezTo>
                      <a:pt x="136" y="0"/>
                      <a:pt x="68" y="43"/>
                      <a:pt x="48" y="102"/>
                    </a:cubicBezTo>
                    <a:cubicBezTo>
                      <a:pt x="1" y="197"/>
                      <a:pt x="72" y="268"/>
                      <a:pt x="120" y="316"/>
                    </a:cubicBezTo>
                    <a:cubicBezTo>
                      <a:pt x="215" y="340"/>
                      <a:pt x="310" y="364"/>
                      <a:pt x="429" y="387"/>
                    </a:cubicBezTo>
                    <a:lnTo>
                      <a:pt x="477" y="387"/>
                    </a:lnTo>
                    <a:cubicBezTo>
                      <a:pt x="548" y="387"/>
                      <a:pt x="596" y="364"/>
                      <a:pt x="644" y="316"/>
                    </a:cubicBezTo>
                    <a:cubicBezTo>
                      <a:pt x="668" y="245"/>
                      <a:pt x="620" y="149"/>
                      <a:pt x="548" y="126"/>
                    </a:cubicBezTo>
                    <a:cubicBezTo>
                      <a:pt x="453" y="102"/>
                      <a:pt x="334" y="30"/>
                      <a:pt x="239" y="6"/>
                    </a:cubicBezTo>
                    <a:cubicBezTo>
                      <a:pt x="226" y="2"/>
                      <a:pt x="213" y="0"/>
                      <a:pt x="1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4"/>
              <p:cNvSpPr/>
              <p:nvPr/>
            </p:nvSpPr>
            <p:spPr>
              <a:xfrm>
                <a:off x="2429625" y="3276383"/>
                <a:ext cx="21627" cy="11686"/>
              </a:xfrm>
              <a:custGeom>
                <a:rect b="b" l="l" r="r" t="t"/>
                <a:pathLst>
                  <a:path extrusionOk="0" h="335" w="620">
                    <a:moveTo>
                      <a:pt x="167" y="1"/>
                    </a:moveTo>
                    <a:cubicBezTo>
                      <a:pt x="96" y="1"/>
                      <a:pt x="25" y="48"/>
                      <a:pt x="1" y="120"/>
                    </a:cubicBezTo>
                    <a:cubicBezTo>
                      <a:pt x="1" y="215"/>
                      <a:pt x="25" y="287"/>
                      <a:pt x="120" y="310"/>
                    </a:cubicBezTo>
                    <a:cubicBezTo>
                      <a:pt x="239" y="334"/>
                      <a:pt x="310" y="334"/>
                      <a:pt x="453" y="334"/>
                    </a:cubicBezTo>
                    <a:lnTo>
                      <a:pt x="477" y="334"/>
                    </a:lnTo>
                    <a:cubicBezTo>
                      <a:pt x="572" y="334"/>
                      <a:pt x="620" y="287"/>
                      <a:pt x="620" y="191"/>
                    </a:cubicBezTo>
                    <a:cubicBezTo>
                      <a:pt x="620" y="144"/>
                      <a:pt x="548" y="48"/>
                      <a:pt x="477" y="48"/>
                    </a:cubicBezTo>
                    <a:cubicBezTo>
                      <a:pt x="382" y="48"/>
                      <a:pt x="263" y="1"/>
                      <a:pt x="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4"/>
              <p:cNvSpPr/>
              <p:nvPr/>
            </p:nvSpPr>
            <p:spPr>
              <a:xfrm>
                <a:off x="2466182" y="3278057"/>
                <a:ext cx="21627" cy="11651"/>
              </a:xfrm>
              <a:custGeom>
                <a:rect b="b" l="l" r="r" t="t"/>
                <a:pathLst>
                  <a:path extrusionOk="0" h="334" w="620">
                    <a:moveTo>
                      <a:pt x="429" y="0"/>
                    </a:moveTo>
                    <a:cubicBezTo>
                      <a:pt x="358" y="0"/>
                      <a:pt x="239" y="24"/>
                      <a:pt x="143" y="24"/>
                    </a:cubicBezTo>
                    <a:cubicBezTo>
                      <a:pt x="48" y="24"/>
                      <a:pt x="1" y="120"/>
                      <a:pt x="1" y="167"/>
                    </a:cubicBezTo>
                    <a:cubicBezTo>
                      <a:pt x="1" y="262"/>
                      <a:pt x="48" y="334"/>
                      <a:pt x="143" y="334"/>
                    </a:cubicBezTo>
                    <a:cubicBezTo>
                      <a:pt x="263" y="334"/>
                      <a:pt x="358" y="334"/>
                      <a:pt x="477" y="286"/>
                    </a:cubicBezTo>
                    <a:cubicBezTo>
                      <a:pt x="548" y="286"/>
                      <a:pt x="620" y="215"/>
                      <a:pt x="620" y="120"/>
                    </a:cubicBezTo>
                    <a:cubicBezTo>
                      <a:pt x="596" y="48"/>
                      <a:pt x="524" y="0"/>
                      <a:pt x="4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4"/>
              <p:cNvSpPr/>
              <p:nvPr/>
            </p:nvSpPr>
            <p:spPr>
              <a:xfrm>
                <a:off x="2393905" y="3266965"/>
                <a:ext cx="23302" cy="15279"/>
              </a:xfrm>
              <a:custGeom>
                <a:rect b="b" l="l" r="r" t="t"/>
                <a:pathLst>
                  <a:path extrusionOk="0" h="438" w="668">
                    <a:moveTo>
                      <a:pt x="176" y="0"/>
                    </a:moveTo>
                    <a:cubicBezTo>
                      <a:pt x="113" y="0"/>
                      <a:pt x="67" y="31"/>
                      <a:pt x="48" y="104"/>
                    </a:cubicBezTo>
                    <a:cubicBezTo>
                      <a:pt x="1" y="199"/>
                      <a:pt x="48" y="295"/>
                      <a:pt x="120" y="318"/>
                    </a:cubicBezTo>
                    <a:cubicBezTo>
                      <a:pt x="215" y="342"/>
                      <a:pt x="334" y="414"/>
                      <a:pt x="429" y="438"/>
                    </a:cubicBezTo>
                    <a:lnTo>
                      <a:pt x="477" y="438"/>
                    </a:lnTo>
                    <a:cubicBezTo>
                      <a:pt x="548" y="438"/>
                      <a:pt x="596" y="390"/>
                      <a:pt x="644" y="318"/>
                    </a:cubicBezTo>
                    <a:cubicBezTo>
                      <a:pt x="668" y="223"/>
                      <a:pt x="596" y="128"/>
                      <a:pt x="548" y="104"/>
                    </a:cubicBezTo>
                    <a:cubicBezTo>
                      <a:pt x="453" y="80"/>
                      <a:pt x="358" y="56"/>
                      <a:pt x="239" y="9"/>
                    </a:cubicBezTo>
                    <a:cubicBezTo>
                      <a:pt x="216" y="3"/>
                      <a:pt x="195" y="0"/>
                      <a:pt x="1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4"/>
              <p:cNvSpPr/>
              <p:nvPr/>
            </p:nvSpPr>
            <p:spPr>
              <a:xfrm>
                <a:off x="2404719" y="2939697"/>
                <a:ext cx="22464" cy="15244"/>
              </a:xfrm>
              <a:custGeom>
                <a:rect b="b" l="l" r="r" t="t"/>
                <a:pathLst>
                  <a:path extrusionOk="0" h="437" w="644">
                    <a:moveTo>
                      <a:pt x="464" y="0"/>
                    </a:moveTo>
                    <a:cubicBezTo>
                      <a:pt x="445" y="0"/>
                      <a:pt x="425" y="3"/>
                      <a:pt x="405" y="8"/>
                    </a:cubicBezTo>
                    <a:cubicBezTo>
                      <a:pt x="334" y="56"/>
                      <a:pt x="215" y="79"/>
                      <a:pt x="119" y="103"/>
                    </a:cubicBezTo>
                    <a:cubicBezTo>
                      <a:pt x="24" y="151"/>
                      <a:pt x="0" y="222"/>
                      <a:pt x="24" y="318"/>
                    </a:cubicBezTo>
                    <a:cubicBezTo>
                      <a:pt x="48" y="365"/>
                      <a:pt x="119" y="437"/>
                      <a:pt x="167" y="437"/>
                    </a:cubicBezTo>
                    <a:lnTo>
                      <a:pt x="238" y="437"/>
                    </a:lnTo>
                    <a:cubicBezTo>
                      <a:pt x="334" y="413"/>
                      <a:pt x="405" y="365"/>
                      <a:pt x="524" y="341"/>
                    </a:cubicBezTo>
                    <a:cubicBezTo>
                      <a:pt x="619" y="318"/>
                      <a:pt x="643" y="222"/>
                      <a:pt x="643" y="175"/>
                    </a:cubicBezTo>
                    <a:cubicBezTo>
                      <a:pt x="606" y="43"/>
                      <a:pt x="538" y="0"/>
                      <a:pt x="4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4"/>
              <p:cNvSpPr/>
              <p:nvPr/>
            </p:nvSpPr>
            <p:spPr>
              <a:xfrm>
                <a:off x="2475321" y="2934988"/>
                <a:ext cx="22464" cy="12488"/>
              </a:xfrm>
              <a:custGeom>
                <a:rect b="b" l="l" r="r" t="t"/>
                <a:pathLst>
                  <a:path extrusionOk="0" h="358" w="644">
                    <a:moveTo>
                      <a:pt x="167" y="0"/>
                    </a:moveTo>
                    <a:cubicBezTo>
                      <a:pt x="96" y="0"/>
                      <a:pt x="24" y="72"/>
                      <a:pt x="1" y="143"/>
                    </a:cubicBezTo>
                    <a:cubicBezTo>
                      <a:pt x="1" y="238"/>
                      <a:pt x="48" y="310"/>
                      <a:pt x="143" y="334"/>
                    </a:cubicBezTo>
                    <a:cubicBezTo>
                      <a:pt x="239" y="334"/>
                      <a:pt x="358" y="357"/>
                      <a:pt x="429" y="357"/>
                    </a:cubicBezTo>
                    <a:lnTo>
                      <a:pt x="477" y="357"/>
                    </a:lnTo>
                    <a:cubicBezTo>
                      <a:pt x="524" y="357"/>
                      <a:pt x="620" y="310"/>
                      <a:pt x="620" y="238"/>
                    </a:cubicBezTo>
                    <a:cubicBezTo>
                      <a:pt x="644" y="143"/>
                      <a:pt x="596" y="72"/>
                      <a:pt x="501" y="48"/>
                    </a:cubicBezTo>
                    <a:cubicBezTo>
                      <a:pt x="382" y="0"/>
                      <a:pt x="286" y="0"/>
                      <a:pt x="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4"/>
              <p:cNvSpPr/>
              <p:nvPr/>
            </p:nvSpPr>
            <p:spPr>
              <a:xfrm>
                <a:off x="2501065" y="3270348"/>
                <a:ext cx="20825" cy="13569"/>
              </a:xfrm>
              <a:custGeom>
                <a:rect b="b" l="l" r="r" t="t"/>
                <a:pathLst>
                  <a:path extrusionOk="0" h="389" w="597">
                    <a:moveTo>
                      <a:pt x="469" y="1"/>
                    </a:moveTo>
                    <a:cubicBezTo>
                      <a:pt x="455" y="1"/>
                      <a:pt x="442" y="3"/>
                      <a:pt x="429" y="7"/>
                    </a:cubicBezTo>
                    <a:cubicBezTo>
                      <a:pt x="334" y="31"/>
                      <a:pt x="239" y="79"/>
                      <a:pt x="120" y="102"/>
                    </a:cubicBezTo>
                    <a:cubicBezTo>
                      <a:pt x="25" y="126"/>
                      <a:pt x="1" y="221"/>
                      <a:pt x="1" y="269"/>
                    </a:cubicBezTo>
                    <a:cubicBezTo>
                      <a:pt x="25" y="341"/>
                      <a:pt x="96" y="388"/>
                      <a:pt x="144" y="388"/>
                    </a:cubicBezTo>
                    <a:lnTo>
                      <a:pt x="191" y="388"/>
                    </a:lnTo>
                    <a:cubicBezTo>
                      <a:pt x="263" y="364"/>
                      <a:pt x="382" y="341"/>
                      <a:pt x="477" y="317"/>
                    </a:cubicBezTo>
                    <a:cubicBezTo>
                      <a:pt x="572" y="269"/>
                      <a:pt x="596" y="198"/>
                      <a:pt x="572" y="102"/>
                    </a:cubicBezTo>
                    <a:cubicBezTo>
                      <a:pt x="592" y="44"/>
                      <a:pt x="531" y="1"/>
                      <a:pt x="4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4"/>
              <p:cNvSpPr/>
              <p:nvPr/>
            </p:nvSpPr>
            <p:spPr>
              <a:xfrm>
                <a:off x="2438764" y="3087006"/>
                <a:ext cx="10011" cy="18313"/>
              </a:xfrm>
              <a:custGeom>
                <a:rect b="b" l="l" r="r" t="t"/>
                <a:pathLst>
                  <a:path extrusionOk="0" h="525" w="287">
                    <a:moveTo>
                      <a:pt x="144" y="0"/>
                    </a:moveTo>
                    <a:cubicBezTo>
                      <a:pt x="48" y="0"/>
                      <a:pt x="1" y="48"/>
                      <a:pt x="1" y="143"/>
                    </a:cubicBezTo>
                    <a:lnTo>
                      <a:pt x="1" y="381"/>
                    </a:lnTo>
                    <a:cubicBezTo>
                      <a:pt x="1" y="476"/>
                      <a:pt x="48" y="524"/>
                      <a:pt x="144" y="524"/>
                    </a:cubicBezTo>
                    <a:cubicBezTo>
                      <a:pt x="239" y="524"/>
                      <a:pt x="286" y="476"/>
                      <a:pt x="286" y="381"/>
                    </a:cubicBezTo>
                    <a:lnTo>
                      <a:pt x="286" y="143"/>
                    </a:lnTo>
                    <a:cubicBezTo>
                      <a:pt x="286" y="95"/>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4"/>
              <p:cNvSpPr/>
              <p:nvPr/>
            </p:nvSpPr>
            <p:spPr>
              <a:xfrm>
                <a:off x="2478635" y="3087006"/>
                <a:ext cx="10848" cy="18313"/>
              </a:xfrm>
              <a:custGeom>
                <a:rect b="b" l="l" r="r" t="t"/>
                <a:pathLst>
                  <a:path extrusionOk="0" h="525" w="311">
                    <a:moveTo>
                      <a:pt x="144" y="0"/>
                    </a:moveTo>
                    <a:cubicBezTo>
                      <a:pt x="48" y="0"/>
                      <a:pt x="1" y="48"/>
                      <a:pt x="1" y="143"/>
                    </a:cubicBezTo>
                    <a:lnTo>
                      <a:pt x="1" y="381"/>
                    </a:lnTo>
                    <a:cubicBezTo>
                      <a:pt x="1" y="476"/>
                      <a:pt x="48" y="524"/>
                      <a:pt x="144" y="524"/>
                    </a:cubicBezTo>
                    <a:cubicBezTo>
                      <a:pt x="239" y="524"/>
                      <a:pt x="287" y="476"/>
                      <a:pt x="287" y="381"/>
                    </a:cubicBezTo>
                    <a:lnTo>
                      <a:pt x="287" y="143"/>
                    </a:lnTo>
                    <a:cubicBezTo>
                      <a:pt x="310" y="95"/>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4"/>
              <p:cNvSpPr/>
              <p:nvPr/>
            </p:nvSpPr>
            <p:spPr>
              <a:xfrm>
                <a:off x="2405556" y="3001439"/>
                <a:ext cx="116333" cy="220178"/>
              </a:xfrm>
              <a:custGeom>
                <a:rect b="b" l="l" r="r" t="t"/>
                <a:pathLst>
                  <a:path extrusionOk="0" h="6312" w="3335">
                    <a:moveTo>
                      <a:pt x="1739" y="310"/>
                    </a:moveTo>
                    <a:cubicBezTo>
                      <a:pt x="2024" y="310"/>
                      <a:pt x="2358" y="429"/>
                      <a:pt x="2596" y="596"/>
                    </a:cubicBezTo>
                    <a:cubicBezTo>
                      <a:pt x="2739" y="715"/>
                      <a:pt x="2882" y="905"/>
                      <a:pt x="2977" y="1072"/>
                    </a:cubicBezTo>
                    <a:cubicBezTo>
                      <a:pt x="3072" y="1262"/>
                      <a:pt x="3120" y="1501"/>
                      <a:pt x="3120" y="1715"/>
                    </a:cubicBezTo>
                    <a:lnTo>
                      <a:pt x="3120" y="2001"/>
                    </a:lnTo>
                    <a:lnTo>
                      <a:pt x="2763" y="2001"/>
                    </a:lnTo>
                    <a:cubicBezTo>
                      <a:pt x="2262" y="1977"/>
                      <a:pt x="1358" y="1858"/>
                      <a:pt x="1048" y="1286"/>
                    </a:cubicBezTo>
                    <a:cubicBezTo>
                      <a:pt x="1000" y="1239"/>
                      <a:pt x="953" y="1191"/>
                      <a:pt x="929" y="1191"/>
                    </a:cubicBezTo>
                    <a:lnTo>
                      <a:pt x="881" y="1191"/>
                    </a:lnTo>
                    <a:cubicBezTo>
                      <a:pt x="834" y="1191"/>
                      <a:pt x="762" y="1262"/>
                      <a:pt x="762" y="1310"/>
                    </a:cubicBezTo>
                    <a:cubicBezTo>
                      <a:pt x="762" y="1310"/>
                      <a:pt x="619" y="1858"/>
                      <a:pt x="334" y="1977"/>
                    </a:cubicBezTo>
                    <a:lnTo>
                      <a:pt x="334" y="1715"/>
                    </a:lnTo>
                    <a:cubicBezTo>
                      <a:pt x="334" y="1477"/>
                      <a:pt x="381" y="1262"/>
                      <a:pt x="476" y="1072"/>
                    </a:cubicBezTo>
                    <a:cubicBezTo>
                      <a:pt x="572" y="905"/>
                      <a:pt x="691" y="715"/>
                      <a:pt x="857" y="596"/>
                    </a:cubicBezTo>
                    <a:cubicBezTo>
                      <a:pt x="929" y="572"/>
                      <a:pt x="977" y="500"/>
                      <a:pt x="1048" y="477"/>
                    </a:cubicBezTo>
                    <a:cubicBezTo>
                      <a:pt x="1215" y="357"/>
                      <a:pt x="1429" y="310"/>
                      <a:pt x="1643" y="310"/>
                    </a:cubicBezTo>
                    <a:close/>
                    <a:moveTo>
                      <a:pt x="953" y="1643"/>
                    </a:moveTo>
                    <a:cubicBezTo>
                      <a:pt x="1429" y="2144"/>
                      <a:pt x="2262" y="2263"/>
                      <a:pt x="2739" y="2263"/>
                    </a:cubicBezTo>
                    <a:lnTo>
                      <a:pt x="2858" y="2263"/>
                    </a:lnTo>
                    <a:lnTo>
                      <a:pt x="2858" y="2787"/>
                    </a:lnTo>
                    <a:cubicBezTo>
                      <a:pt x="2882" y="3501"/>
                      <a:pt x="2358" y="4025"/>
                      <a:pt x="1667" y="4025"/>
                    </a:cubicBezTo>
                    <a:cubicBezTo>
                      <a:pt x="1024" y="4025"/>
                      <a:pt x="453" y="3501"/>
                      <a:pt x="453" y="2810"/>
                    </a:cubicBezTo>
                    <a:lnTo>
                      <a:pt x="453" y="2239"/>
                    </a:lnTo>
                    <a:cubicBezTo>
                      <a:pt x="619" y="2144"/>
                      <a:pt x="786" y="2001"/>
                      <a:pt x="905" y="1763"/>
                    </a:cubicBezTo>
                    <a:cubicBezTo>
                      <a:pt x="929" y="1739"/>
                      <a:pt x="929" y="1667"/>
                      <a:pt x="953" y="1643"/>
                    </a:cubicBezTo>
                    <a:close/>
                    <a:moveTo>
                      <a:pt x="310" y="3501"/>
                    </a:moveTo>
                    <a:cubicBezTo>
                      <a:pt x="476" y="3858"/>
                      <a:pt x="810" y="4120"/>
                      <a:pt x="1191" y="4263"/>
                    </a:cubicBezTo>
                    <a:lnTo>
                      <a:pt x="1191" y="4358"/>
                    </a:lnTo>
                    <a:cubicBezTo>
                      <a:pt x="1000" y="4406"/>
                      <a:pt x="834" y="4501"/>
                      <a:pt x="691" y="4620"/>
                    </a:cubicBezTo>
                    <a:cubicBezTo>
                      <a:pt x="453" y="4501"/>
                      <a:pt x="310" y="4263"/>
                      <a:pt x="310" y="4001"/>
                    </a:cubicBezTo>
                    <a:lnTo>
                      <a:pt x="310" y="3501"/>
                    </a:lnTo>
                    <a:close/>
                    <a:moveTo>
                      <a:pt x="3025" y="3525"/>
                    </a:moveTo>
                    <a:lnTo>
                      <a:pt x="3025" y="4025"/>
                    </a:lnTo>
                    <a:cubicBezTo>
                      <a:pt x="3025" y="4287"/>
                      <a:pt x="2882" y="4525"/>
                      <a:pt x="2644" y="4644"/>
                    </a:cubicBezTo>
                    <a:cubicBezTo>
                      <a:pt x="2501" y="4525"/>
                      <a:pt x="2358" y="4454"/>
                      <a:pt x="2143" y="4382"/>
                    </a:cubicBezTo>
                    <a:lnTo>
                      <a:pt x="2143" y="4287"/>
                    </a:lnTo>
                    <a:cubicBezTo>
                      <a:pt x="2524" y="4168"/>
                      <a:pt x="2858" y="3882"/>
                      <a:pt x="3025" y="3525"/>
                    </a:cubicBezTo>
                    <a:close/>
                    <a:moveTo>
                      <a:pt x="1834" y="4334"/>
                    </a:moveTo>
                    <a:lnTo>
                      <a:pt x="1834" y="4525"/>
                    </a:lnTo>
                    <a:cubicBezTo>
                      <a:pt x="1834" y="4620"/>
                      <a:pt x="1762" y="4716"/>
                      <a:pt x="1667" y="4716"/>
                    </a:cubicBezTo>
                    <a:cubicBezTo>
                      <a:pt x="1572" y="4716"/>
                      <a:pt x="1477" y="4620"/>
                      <a:pt x="1477" y="4525"/>
                    </a:cubicBezTo>
                    <a:lnTo>
                      <a:pt x="1477" y="4334"/>
                    </a:lnTo>
                    <a:close/>
                    <a:moveTo>
                      <a:pt x="1572" y="0"/>
                    </a:moveTo>
                    <a:cubicBezTo>
                      <a:pt x="1310" y="0"/>
                      <a:pt x="1072" y="96"/>
                      <a:pt x="834" y="215"/>
                    </a:cubicBezTo>
                    <a:cubicBezTo>
                      <a:pt x="762" y="238"/>
                      <a:pt x="691" y="310"/>
                      <a:pt x="619" y="357"/>
                    </a:cubicBezTo>
                    <a:cubicBezTo>
                      <a:pt x="405" y="524"/>
                      <a:pt x="262" y="715"/>
                      <a:pt x="167" y="953"/>
                    </a:cubicBezTo>
                    <a:cubicBezTo>
                      <a:pt x="48" y="1191"/>
                      <a:pt x="0" y="1429"/>
                      <a:pt x="0" y="1739"/>
                    </a:cubicBezTo>
                    <a:lnTo>
                      <a:pt x="0" y="4025"/>
                    </a:lnTo>
                    <a:cubicBezTo>
                      <a:pt x="0" y="4382"/>
                      <a:pt x="167" y="4716"/>
                      <a:pt x="476" y="4882"/>
                    </a:cubicBezTo>
                    <a:cubicBezTo>
                      <a:pt x="262" y="5168"/>
                      <a:pt x="143" y="5454"/>
                      <a:pt x="143" y="5811"/>
                    </a:cubicBezTo>
                    <a:lnTo>
                      <a:pt x="143" y="6168"/>
                    </a:lnTo>
                    <a:cubicBezTo>
                      <a:pt x="143" y="6263"/>
                      <a:pt x="214" y="6311"/>
                      <a:pt x="286" y="6311"/>
                    </a:cubicBezTo>
                    <a:lnTo>
                      <a:pt x="834" y="6311"/>
                    </a:lnTo>
                    <a:cubicBezTo>
                      <a:pt x="929" y="6311"/>
                      <a:pt x="977" y="6263"/>
                      <a:pt x="977" y="6168"/>
                    </a:cubicBezTo>
                    <a:cubicBezTo>
                      <a:pt x="977" y="6073"/>
                      <a:pt x="929" y="6025"/>
                      <a:pt x="834" y="6025"/>
                    </a:cubicBezTo>
                    <a:lnTo>
                      <a:pt x="453" y="6025"/>
                    </a:lnTo>
                    <a:lnTo>
                      <a:pt x="453" y="5811"/>
                    </a:lnTo>
                    <a:cubicBezTo>
                      <a:pt x="453" y="5311"/>
                      <a:pt x="738" y="4858"/>
                      <a:pt x="1191" y="4692"/>
                    </a:cubicBezTo>
                    <a:cubicBezTo>
                      <a:pt x="1238" y="4858"/>
                      <a:pt x="1429" y="5001"/>
                      <a:pt x="1643" y="5001"/>
                    </a:cubicBezTo>
                    <a:cubicBezTo>
                      <a:pt x="1834" y="5001"/>
                      <a:pt x="2024" y="4858"/>
                      <a:pt x="2072" y="4692"/>
                    </a:cubicBezTo>
                    <a:cubicBezTo>
                      <a:pt x="2524" y="4858"/>
                      <a:pt x="2834" y="5311"/>
                      <a:pt x="2834" y="5811"/>
                    </a:cubicBezTo>
                    <a:lnTo>
                      <a:pt x="2834" y="6025"/>
                    </a:lnTo>
                    <a:lnTo>
                      <a:pt x="1524" y="6025"/>
                    </a:lnTo>
                    <a:cubicBezTo>
                      <a:pt x="1429" y="6025"/>
                      <a:pt x="1358" y="6073"/>
                      <a:pt x="1358" y="6168"/>
                    </a:cubicBezTo>
                    <a:cubicBezTo>
                      <a:pt x="1358" y="6263"/>
                      <a:pt x="1429" y="6311"/>
                      <a:pt x="1524" y="6311"/>
                    </a:cubicBezTo>
                    <a:lnTo>
                      <a:pt x="2977" y="6311"/>
                    </a:lnTo>
                    <a:cubicBezTo>
                      <a:pt x="3072" y="6311"/>
                      <a:pt x="3120" y="6263"/>
                      <a:pt x="3120" y="6168"/>
                    </a:cubicBezTo>
                    <a:lnTo>
                      <a:pt x="3120" y="5811"/>
                    </a:lnTo>
                    <a:cubicBezTo>
                      <a:pt x="3120" y="5454"/>
                      <a:pt x="3001" y="5120"/>
                      <a:pt x="2786" y="4882"/>
                    </a:cubicBezTo>
                    <a:cubicBezTo>
                      <a:pt x="3167" y="4716"/>
                      <a:pt x="3334" y="4382"/>
                      <a:pt x="3334" y="4025"/>
                    </a:cubicBezTo>
                    <a:lnTo>
                      <a:pt x="3334" y="1739"/>
                    </a:lnTo>
                    <a:cubicBezTo>
                      <a:pt x="3334" y="1477"/>
                      <a:pt x="3287" y="1191"/>
                      <a:pt x="3144" y="953"/>
                    </a:cubicBezTo>
                    <a:cubicBezTo>
                      <a:pt x="3025" y="715"/>
                      <a:pt x="2882" y="548"/>
                      <a:pt x="2715" y="357"/>
                    </a:cubicBezTo>
                    <a:cubicBezTo>
                      <a:pt x="2405" y="119"/>
                      <a:pt x="2048" y="0"/>
                      <a:pt x="16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4"/>
              <p:cNvSpPr/>
              <p:nvPr/>
            </p:nvSpPr>
            <p:spPr>
              <a:xfrm>
                <a:off x="2289258" y="2929163"/>
                <a:ext cx="107996" cy="103880"/>
              </a:xfrm>
              <a:custGeom>
                <a:rect b="b" l="l" r="r" t="t"/>
                <a:pathLst>
                  <a:path extrusionOk="0" h="2978" w="3096">
                    <a:moveTo>
                      <a:pt x="1502" y="914"/>
                    </a:moveTo>
                    <a:cubicBezTo>
                      <a:pt x="1533" y="914"/>
                      <a:pt x="1564" y="919"/>
                      <a:pt x="1596" y="929"/>
                    </a:cubicBezTo>
                    <a:cubicBezTo>
                      <a:pt x="1858" y="953"/>
                      <a:pt x="2048" y="1120"/>
                      <a:pt x="2048" y="1358"/>
                    </a:cubicBezTo>
                    <a:cubicBezTo>
                      <a:pt x="2048" y="1548"/>
                      <a:pt x="2000" y="1691"/>
                      <a:pt x="1858" y="1810"/>
                    </a:cubicBezTo>
                    <a:cubicBezTo>
                      <a:pt x="1786" y="1834"/>
                      <a:pt x="1762" y="1906"/>
                      <a:pt x="1739" y="1953"/>
                    </a:cubicBezTo>
                    <a:cubicBezTo>
                      <a:pt x="1691" y="2025"/>
                      <a:pt x="1667" y="2072"/>
                      <a:pt x="1667" y="2168"/>
                    </a:cubicBezTo>
                    <a:cubicBezTo>
                      <a:pt x="1667" y="2310"/>
                      <a:pt x="1762" y="2477"/>
                      <a:pt x="1881" y="2525"/>
                    </a:cubicBezTo>
                    <a:cubicBezTo>
                      <a:pt x="1929" y="2549"/>
                      <a:pt x="2000" y="2620"/>
                      <a:pt x="2024" y="2668"/>
                    </a:cubicBezTo>
                    <a:lnTo>
                      <a:pt x="2000" y="2668"/>
                    </a:lnTo>
                    <a:cubicBezTo>
                      <a:pt x="1858" y="2739"/>
                      <a:pt x="1691" y="2763"/>
                      <a:pt x="1524" y="2763"/>
                    </a:cubicBezTo>
                    <a:cubicBezTo>
                      <a:pt x="1405" y="2739"/>
                      <a:pt x="1262" y="2715"/>
                      <a:pt x="1096" y="2644"/>
                    </a:cubicBezTo>
                    <a:cubicBezTo>
                      <a:pt x="1143" y="2596"/>
                      <a:pt x="1191" y="2525"/>
                      <a:pt x="1262" y="2501"/>
                    </a:cubicBezTo>
                    <a:cubicBezTo>
                      <a:pt x="1310" y="2477"/>
                      <a:pt x="1358" y="2406"/>
                      <a:pt x="1405" y="2358"/>
                    </a:cubicBezTo>
                    <a:cubicBezTo>
                      <a:pt x="1429" y="2287"/>
                      <a:pt x="1453" y="2191"/>
                      <a:pt x="1453" y="2144"/>
                    </a:cubicBezTo>
                    <a:cubicBezTo>
                      <a:pt x="1453" y="2001"/>
                      <a:pt x="1405" y="1882"/>
                      <a:pt x="1286" y="1786"/>
                    </a:cubicBezTo>
                    <a:cubicBezTo>
                      <a:pt x="1167" y="1691"/>
                      <a:pt x="1072" y="1548"/>
                      <a:pt x="1072" y="1405"/>
                    </a:cubicBezTo>
                    <a:cubicBezTo>
                      <a:pt x="1072" y="1239"/>
                      <a:pt x="1119" y="1120"/>
                      <a:pt x="1215" y="1048"/>
                    </a:cubicBezTo>
                    <a:cubicBezTo>
                      <a:pt x="1289" y="974"/>
                      <a:pt x="1392" y="914"/>
                      <a:pt x="1502" y="914"/>
                    </a:cubicBezTo>
                    <a:close/>
                    <a:moveTo>
                      <a:pt x="1548" y="0"/>
                    </a:moveTo>
                    <a:cubicBezTo>
                      <a:pt x="1262" y="0"/>
                      <a:pt x="953" y="96"/>
                      <a:pt x="715" y="239"/>
                    </a:cubicBezTo>
                    <a:cubicBezTo>
                      <a:pt x="667" y="286"/>
                      <a:pt x="619" y="381"/>
                      <a:pt x="691" y="453"/>
                    </a:cubicBezTo>
                    <a:cubicBezTo>
                      <a:pt x="720" y="482"/>
                      <a:pt x="768" y="503"/>
                      <a:pt x="811" y="503"/>
                    </a:cubicBezTo>
                    <a:cubicBezTo>
                      <a:pt x="838" y="503"/>
                      <a:pt x="863" y="495"/>
                      <a:pt x="881" y="477"/>
                    </a:cubicBezTo>
                    <a:cubicBezTo>
                      <a:pt x="1096" y="358"/>
                      <a:pt x="1310" y="262"/>
                      <a:pt x="1548" y="262"/>
                    </a:cubicBezTo>
                    <a:cubicBezTo>
                      <a:pt x="2239" y="262"/>
                      <a:pt x="2763" y="810"/>
                      <a:pt x="2763" y="1477"/>
                    </a:cubicBezTo>
                    <a:cubicBezTo>
                      <a:pt x="2763" y="1882"/>
                      <a:pt x="2596" y="2239"/>
                      <a:pt x="2286" y="2429"/>
                    </a:cubicBezTo>
                    <a:cubicBezTo>
                      <a:pt x="2239" y="2358"/>
                      <a:pt x="2143" y="2263"/>
                      <a:pt x="2024" y="2191"/>
                    </a:cubicBezTo>
                    <a:cubicBezTo>
                      <a:pt x="2000" y="2168"/>
                      <a:pt x="1953" y="2144"/>
                      <a:pt x="1953" y="2072"/>
                    </a:cubicBezTo>
                    <a:lnTo>
                      <a:pt x="1953" y="2025"/>
                    </a:lnTo>
                    <a:cubicBezTo>
                      <a:pt x="1953" y="2001"/>
                      <a:pt x="2000" y="2001"/>
                      <a:pt x="2000" y="1953"/>
                    </a:cubicBezTo>
                    <a:cubicBezTo>
                      <a:pt x="2191" y="1786"/>
                      <a:pt x="2334" y="1525"/>
                      <a:pt x="2334" y="1239"/>
                    </a:cubicBezTo>
                    <a:cubicBezTo>
                      <a:pt x="2286" y="858"/>
                      <a:pt x="1977" y="524"/>
                      <a:pt x="1572" y="501"/>
                    </a:cubicBezTo>
                    <a:cubicBezTo>
                      <a:pt x="1547" y="498"/>
                      <a:pt x="1523" y="497"/>
                      <a:pt x="1500" y="497"/>
                    </a:cubicBezTo>
                    <a:cubicBezTo>
                      <a:pt x="1295" y="497"/>
                      <a:pt x="1126" y="587"/>
                      <a:pt x="976" y="715"/>
                    </a:cubicBezTo>
                    <a:cubicBezTo>
                      <a:pt x="834" y="858"/>
                      <a:pt x="715" y="1072"/>
                      <a:pt x="715" y="1310"/>
                    </a:cubicBezTo>
                    <a:cubicBezTo>
                      <a:pt x="715" y="1572"/>
                      <a:pt x="834" y="1810"/>
                      <a:pt x="1048" y="1953"/>
                    </a:cubicBezTo>
                    <a:cubicBezTo>
                      <a:pt x="1072" y="2001"/>
                      <a:pt x="1096" y="2025"/>
                      <a:pt x="1096" y="2048"/>
                    </a:cubicBezTo>
                    <a:cubicBezTo>
                      <a:pt x="1096" y="2072"/>
                      <a:pt x="1096" y="2072"/>
                      <a:pt x="1072" y="2120"/>
                    </a:cubicBezTo>
                    <a:cubicBezTo>
                      <a:pt x="1072" y="2144"/>
                      <a:pt x="1048" y="2144"/>
                      <a:pt x="1048" y="2168"/>
                    </a:cubicBezTo>
                    <a:cubicBezTo>
                      <a:pt x="953" y="2239"/>
                      <a:pt x="857" y="2310"/>
                      <a:pt x="786" y="2406"/>
                    </a:cubicBezTo>
                    <a:cubicBezTo>
                      <a:pt x="476" y="2191"/>
                      <a:pt x="310" y="1834"/>
                      <a:pt x="310" y="1453"/>
                    </a:cubicBezTo>
                    <a:cubicBezTo>
                      <a:pt x="310" y="1286"/>
                      <a:pt x="333" y="1096"/>
                      <a:pt x="405" y="929"/>
                    </a:cubicBezTo>
                    <a:cubicBezTo>
                      <a:pt x="453" y="834"/>
                      <a:pt x="405" y="739"/>
                      <a:pt x="357" y="715"/>
                    </a:cubicBezTo>
                    <a:cubicBezTo>
                      <a:pt x="332" y="708"/>
                      <a:pt x="306" y="706"/>
                      <a:pt x="282" y="706"/>
                    </a:cubicBezTo>
                    <a:cubicBezTo>
                      <a:pt x="216" y="706"/>
                      <a:pt x="160" y="728"/>
                      <a:pt x="143" y="762"/>
                    </a:cubicBezTo>
                    <a:cubicBezTo>
                      <a:pt x="24" y="977"/>
                      <a:pt x="0" y="1215"/>
                      <a:pt x="0" y="1453"/>
                    </a:cubicBezTo>
                    <a:cubicBezTo>
                      <a:pt x="0" y="2287"/>
                      <a:pt x="691" y="2977"/>
                      <a:pt x="1524" y="2977"/>
                    </a:cubicBezTo>
                    <a:cubicBezTo>
                      <a:pt x="2358" y="2977"/>
                      <a:pt x="3048" y="2287"/>
                      <a:pt x="3048" y="1453"/>
                    </a:cubicBezTo>
                    <a:cubicBezTo>
                      <a:pt x="3096" y="1286"/>
                      <a:pt x="3048" y="1072"/>
                      <a:pt x="2953" y="882"/>
                    </a:cubicBezTo>
                    <a:cubicBezTo>
                      <a:pt x="2977" y="858"/>
                      <a:pt x="2953" y="810"/>
                      <a:pt x="2953" y="762"/>
                    </a:cubicBezTo>
                    <a:cubicBezTo>
                      <a:pt x="2905" y="715"/>
                      <a:pt x="2882" y="715"/>
                      <a:pt x="2834" y="691"/>
                    </a:cubicBezTo>
                    <a:cubicBezTo>
                      <a:pt x="2572" y="262"/>
                      <a:pt x="2096" y="0"/>
                      <a:pt x="15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4"/>
              <p:cNvSpPr/>
              <p:nvPr/>
            </p:nvSpPr>
            <p:spPr>
              <a:xfrm>
                <a:off x="2530994" y="2929163"/>
                <a:ext cx="106357" cy="105520"/>
              </a:xfrm>
              <a:custGeom>
                <a:rect b="b" l="l" r="r" t="t"/>
                <a:pathLst>
                  <a:path extrusionOk="0" h="3025" w="3049">
                    <a:moveTo>
                      <a:pt x="1500" y="262"/>
                    </a:moveTo>
                    <a:cubicBezTo>
                      <a:pt x="2191" y="262"/>
                      <a:pt x="2715" y="810"/>
                      <a:pt x="2715" y="1477"/>
                    </a:cubicBezTo>
                    <a:cubicBezTo>
                      <a:pt x="2739" y="1906"/>
                      <a:pt x="2572" y="2263"/>
                      <a:pt x="2262" y="2477"/>
                    </a:cubicBezTo>
                    <a:cubicBezTo>
                      <a:pt x="2215" y="2382"/>
                      <a:pt x="2120" y="2287"/>
                      <a:pt x="2001" y="2239"/>
                    </a:cubicBezTo>
                    <a:cubicBezTo>
                      <a:pt x="1977" y="2191"/>
                      <a:pt x="1953" y="2168"/>
                      <a:pt x="1953" y="2120"/>
                    </a:cubicBezTo>
                    <a:lnTo>
                      <a:pt x="1953" y="2048"/>
                    </a:lnTo>
                    <a:cubicBezTo>
                      <a:pt x="1953" y="2025"/>
                      <a:pt x="1977" y="2025"/>
                      <a:pt x="1977" y="2001"/>
                    </a:cubicBezTo>
                    <a:cubicBezTo>
                      <a:pt x="2191" y="1810"/>
                      <a:pt x="2310" y="1548"/>
                      <a:pt x="2310" y="1286"/>
                    </a:cubicBezTo>
                    <a:cubicBezTo>
                      <a:pt x="2262" y="882"/>
                      <a:pt x="1953" y="572"/>
                      <a:pt x="1548" y="524"/>
                    </a:cubicBezTo>
                    <a:cubicBezTo>
                      <a:pt x="1523" y="522"/>
                      <a:pt x="1499" y="521"/>
                      <a:pt x="1476" y="521"/>
                    </a:cubicBezTo>
                    <a:cubicBezTo>
                      <a:pt x="1271" y="521"/>
                      <a:pt x="1102" y="611"/>
                      <a:pt x="953" y="739"/>
                    </a:cubicBezTo>
                    <a:cubicBezTo>
                      <a:pt x="810" y="882"/>
                      <a:pt x="691" y="1096"/>
                      <a:pt x="691" y="1334"/>
                    </a:cubicBezTo>
                    <a:cubicBezTo>
                      <a:pt x="691" y="1596"/>
                      <a:pt x="810" y="1834"/>
                      <a:pt x="1024" y="2001"/>
                    </a:cubicBezTo>
                    <a:cubicBezTo>
                      <a:pt x="1048" y="2025"/>
                      <a:pt x="1072" y="2048"/>
                      <a:pt x="1072" y="2072"/>
                    </a:cubicBezTo>
                    <a:cubicBezTo>
                      <a:pt x="1072" y="2120"/>
                      <a:pt x="1072" y="2120"/>
                      <a:pt x="1048" y="2144"/>
                    </a:cubicBezTo>
                    <a:cubicBezTo>
                      <a:pt x="1048" y="2168"/>
                      <a:pt x="1024" y="2168"/>
                      <a:pt x="1024" y="2191"/>
                    </a:cubicBezTo>
                    <a:cubicBezTo>
                      <a:pt x="929" y="2263"/>
                      <a:pt x="834" y="2358"/>
                      <a:pt x="762" y="2429"/>
                    </a:cubicBezTo>
                    <a:cubicBezTo>
                      <a:pt x="453" y="2239"/>
                      <a:pt x="286" y="1882"/>
                      <a:pt x="286" y="1477"/>
                    </a:cubicBezTo>
                    <a:cubicBezTo>
                      <a:pt x="286" y="810"/>
                      <a:pt x="810" y="262"/>
                      <a:pt x="1500" y="262"/>
                    </a:cubicBezTo>
                    <a:close/>
                    <a:moveTo>
                      <a:pt x="1455" y="914"/>
                    </a:moveTo>
                    <a:cubicBezTo>
                      <a:pt x="1485" y="914"/>
                      <a:pt x="1517" y="919"/>
                      <a:pt x="1548" y="929"/>
                    </a:cubicBezTo>
                    <a:cubicBezTo>
                      <a:pt x="1786" y="953"/>
                      <a:pt x="2001" y="1120"/>
                      <a:pt x="2001" y="1358"/>
                    </a:cubicBezTo>
                    <a:cubicBezTo>
                      <a:pt x="2001" y="1548"/>
                      <a:pt x="1953" y="1691"/>
                      <a:pt x="1786" y="1810"/>
                    </a:cubicBezTo>
                    <a:cubicBezTo>
                      <a:pt x="1739" y="1834"/>
                      <a:pt x="1715" y="1906"/>
                      <a:pt x="1667" y="1953"/>
                    </a:cubicBezTo>
                    <a:cubicBezTo>
                      <a:pt x="1643" y="2025"/>
                      <a:pt x="1619" y="2072"/>
                      <a:pt x="1619" y="2168"/>
                    </a:cubicBezTo>
                    <a:cubicBezTo>
                      <a:pt x="1619" y="2310"/>
                      <a:pt x="1715" y="2477"/>
                      <a:pt x="1834" y="2525"/>
                    </a:cubicBezTo>
                    <a:cubicBezTo>
                      <a:pt x="1881" y="2549"/>
                      <a:pt x="1953" y="2620"/>
                      <a:pt x="1977" y="2668"/>
                    </a:cubicBezTo>
                    <a:lnTo>
                      <a:pt x="1953" y="2668"/>
                    </a:lnTo>
                    <a:cubicBezTo>
                      <a:pt x="1794" y="2731"/>
                      <a:pt x="1604" y="2763"/>
                      <a:pt x="1424" y="2763"/>
                    </a:cubicBezTo>
                    <a:cubicBezTo>
                      <a:pt x="1334" y="2763"/>
                      <a:pt x="1246" y="2755"/>
                      <a:pt x="1167" y="2739"/>
                    </a:cubicBezTo>
                    <a:cubicBezTo>
                      <a:pt x="1167" y="2668"/>
                      <a:pt x="1119" y="2644"/>
                      <a:pt x="1048" y="2644"/>
                    </a:cubicBezTo>
                    <a:cubicBezTo>
                      <a:pt x="1072" y="2596"/>
                      <a:pt x="1143" y="2525"/>
                      <a:pt x="1191" y="2501"/>
                    </a:cubicBezTo>
                    <a:cubicBezTo>
                      <a:pt x="1262" y="2477"/>
                      <a:pt x="1310" y="2406"/>
                      <a:pt x="1358" y="2358"/>
                    </a:cubicBezTo>
                    <a:cubicBezTo>
                      <a:pt x="1381" y="2287"/>
                      <a:pt x="1405" y="2191"/>
                      <a:pt x="1405" y="2144"/>
                    </a:cubicBezTo>
                    <a:cubicBezTo>
                      <a:pt x="1405" y="2001"/>
                      <a:pt x="1358" y="1882"/>
                      <a:pt x="1215" y="1786"/>
                    </a:cubicBezTo>
                    <a:cubicBezTo>
                      <a:pt x="1119" y="1691"/>
                      <a:pt x="1024" y="1548"/>
                      <a:pt x="1024" y="1405"/>
                    </a:cubicBezTo>
                    <a:cubicBezTo>
                      <a:pt x="1024" y="1239"/>
                      <a:pt x="1072" y="1120"/>
                      <a:pt x="1167" y="1048"/>
                    </a:cubicBezTo>
                    <a:cubicBezTo>
                      <a:pt x="1241" y="974"/>
                      <a:pt x="1345" y="914"/>
                      <a:pt x="1455" y="914"/>
                    </a:cubicBezTo>
                    <a:close/>
                    <a:moveTo>
                      <a:pt x="1524" y="0"/>
                    </a:moveTo>
                    <a:cubicBezTo>
                      <a:pt x="691" y="0"/>
                      <a:pt x="0" y="691"/>
                      <a:pt x="0" y="1525"/>
                    </a:cubicBezTo>
                    <a:cubicBezTo>
                      <a:pt x="0" y="2358"/>
                      <a:pt x="691" y="3025"/>
                      <a:pt x="1524" y="3025"/>
                    </a:cubicBezTo>
                    <a:cubicBezTo>
                      <a:pt x="2358" y="3025"/>
                      <a:pt x="3048" y="2358"/>
                      <a:pt x="3048" y="1525"/>
                    </a:cubicBezTo>
                    <a:cubicBezTo>
                      <a:pt x="3048" y="691"/>
                      <a:pt x="2358" y="0"/>
                      <a:pt x="15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4"/>
              <p:cNvSpPr/>
              <p:nvPr/>
            </p:nvSpPr>
            <p:spPr>
              <a:xfrm>
                <a:off x="2291735" y="3188340"/>
                <a:ext cx="105520" cy="106357"/>
              </a:xfrm>
              <a:custGeom>
                <a:rect b="b" l="l" r="r" t="t"/>
                <a:pathLst>
                  <a:path extrusionOk="0" h="3049" w="3025">
                    <a:moveTo>
                      <a:pt x="1477" y="310"/>
                    </a:moveTo>
                    <a:cubicBezTo>
                      <a:pt x="2168" y="310"/>
                      <a:pt x="2692" y="834"/>
                      <a:pt x="2692" y="1525"/>
                    </a:cubicBezTo>
                    <a:cubicBezTo>
                      <a:pt x="2692" y="1906"/>
                      <a:pt x="2525" y="2263"/>
                      <a:pt x="2263" y="2501"/>
                    </a:cubicBezTo>
                    <a:cubicBezTo>
                      <a:pt x="2191" y="2430"/>
                      <a:pt x="2096" y="2334"/>
                      <a:pt x="1977" y="2263"/>
                    </a:cubicBezTo>
                    <a:cubicBezTo>
                      <a:pt x="1953" y="2239"/>
                      <a:pt x="1929" y="2215"/>
                      <a:pt x="1929" y="2144"/>
                    </a:cubicBezTo>
                    <a:lnTo>
                      <a:pt x="1929" y="2096"/>
                    </a:lnTo>
                    <a:cubicBezTo>
                      <a:pt x="1929" y="2072"/>
                      <a:pt x="1953" y="2072"/>
                      <a:pt x="1953" y="2025"/>
                    </a:cubicBezTo>
                    <a:cubicBezTo>
                      <a:pt x="2168" y="1858"/>
                      <a:pt x="2287" y="1596"/>
                      <a:pt x="2287" y="1310"/>
                    </a:cubicBezTo>
                    <a:cubicBezTo>
                      <a:pt x="2263" y="929"/>
                      <a:pt x="1929" y="596"/>
                      <a:pt x="1548" y="572"/>
                    </a:cubicBezTo>
                    <a:cubicBezTo>
                      <a:pt x="1524" y="570"/>
                      <a:pt x="1500" y="568"/>
                      <a:pt x="1476" y="568"/>
                    </a:cubicBezTo>
                    <a:cubicBezTo>
                      <a:pt x="1267" y="568"/>
                      <a:pt x="1081" y="658"/>
                      <a:pt x="953" y="786"/>
                    </a:cubicBezTo>
                    <a:cubicBezTo>
                      <a:pt x="786" y="929"/>
                      <a:pt x="667" y="1144"/>
                      <a:pt x="667" y="1382"/>
                    </a:cubicBezTo>
                    <a:cubicBezTo>
                      <a:pt x="667" y="1644"/>
                      <a:pt x="786" y="1882"/>
                      <a:pt x="1001" y="2025"/>
                    </a:cubicBezTo>
                    <a:cubicBezTo>
                      <a:pt x="1025" y="2072"/>
                      <a:pt x="1072" y="2096"/>
                      <a:pt x="1072" y="2120"/>
                    </a:cubicBezTo>
                    <a:cubicBezTo>
                      <a:pt x="1072" y="2144"/>
                      <a:pt x="1072" y="2144"/>
                      <a:pt x="1025" y="2191"/>
                    </a:cubicBezTo>
                    <a:cubicBezTo>
                      <a:pt x="1025" y="2215"/>
                      <a:pt x="1001" y="2215"/>
                      <a:pt x="1001" y="2239"/>
                    </a:cubicBezTo>
                    <a:cubicBezTo>
                      <a:pt x="905" y="2310"/>
                      <a:pt x="834" y="2382"/>
                      <a:pt x="739" y="2477"/>
                    </a:cubicBezTo>
                    <a:cubicBezTo>
                      <a:pt x="429" y="2263"/>
                      <a:pt x="262" y="1906"/>
                      <a:pt x="262" y="1525"/>
                    </a:cubicBezTo>
                    <a:cubicBezTo>
                      <a:pt x="262" y="834"/>
                      <a:pt x="786" y="310"/>
                      <a:pt x="1477" y="310"/>
                    </a:cubicBezTo>
                    <a:close/>
                    <a:moveTo>
                      <a:pt x="1428" y="923"/>
                    </a:moveTo>
                    <a:cubicBezTo>
                      <a:pt x="1452" y="923"/>
                      <a:pt x="1476" y="925"/>
                      <a:pt x="1501" y="929"/>
                    </a:cubicBezTo>
                    <a:cubicBezTo>
                      <a:pt x="1739" y="953"/>
                      <a:pt x="1953" y="1144"/>
                      <a:pt x="1953" y="1382"/>
                    </a:cubicBezTo>
                    <a:cubicBezTo>
                      <a:pt x="1953" y="1548"/>
                      <a:pt x="1882" y="1715"/>
                      <a:pt x="1739" y="1834"/>
                    </a:cubicBezTo>
                    <a:cubicBezTo>
                      <a:pt x="1691" y="1858"/>
                      <a:pt x="1644" y="1906"/>
                      <a:pt x="1620" y="1977"/>
                    </a:cubicBezTo>
                    <a:cubicBezTo>
                      <a:pt x="1596" y="2025"/>
                      <a:pt x="1572" y="2096"/>
                      <a:pt x="1572" y="2191"/>
                    </a:cubicBezTo>
                    <a:cubicBezTo>
                      <a:pt x="1572" y="2334"/>
                      <a:pt x="1668" y="2477"/>
                      <a:pt x="1787" y="2549"/>
                    </a:cubicBezTo>
                    <a:cubicBezTo>
                      <a:pt x="1834" y="2572"/>
                      <a:pt x="1882" y="2620"/>
                      <a:pt x="1929" y="2692"/>
                    </a:cubicBezTo>
                    <a:cubicBezTo>
                      <a:pt x="1882" y="2692"/>
                      <a:pt x="1882" y="2715"/>
                      <a:pt x="1858" y="2715"/>
                    </a:cubicBezTo>
                    <a:lnTo>
                      <a:pt x="1834" y="2715"/>
                    </a:lnTo>
                    <a:cubicBezTo>
                      <a:pt x="1715" y="2739"/>
                      <a:pt x="1572" y="2787"/>
                      <a:pt x="1453" y="2787"/>
                    </a:cubicBezTo>
                    <a:cubicBezTo>
                      <a:pt x="1334" y="2739"/>
                      <a:pt x="1191" y="2715"/>
                      <a:pt x="1025" y="2668"/>
                    </a:cubicBezTo>
                    <a:cubicBezTo>
                      <a:pt x="1072" y="2596"/>
                      <a:pt x="1096" y="2549"/>
                      <a:pt x="1144" y="2501"/>
                    </a:cubicBezTo>
                    <a:cubicBezTo>
                      <a:pt x="1215" y="2477"/>
                      <a:pt x="1263" y="2430"/>
                      <a:pt x="1287" y="2358"/>
                    </a:cubicBezTo>
                    <a:cubicBezTo>
                      <a:pt x="1334" y="2310"/>
                      <a:pt x="1358" y="2215"/>
                      <a:pt x="1358" y="2144"/>
                    </a:cubicBezTo>
                    <a:cubicBezTo>
                      <a:pt x="1358" y="2001"/>
                      <a:pt x="1287" y="1882"/>
                      <a:pt x="1167" y="1787"/>
                    </a:cubicBezTo>
                    <a:cubicBezTo>
                      <a:pt x="1048" y="1715"/>
                      <a:pt x="977" y="1548"/>
                      <a:pt x="977" y="1406"/>
                    </a:cubicBezTo>
                    <a:cubicBezTo>
                      <a:pt x="977" y="1263"/>
                      <a:pt x="1025" y="1144"/>
                      <a:pt x="1120" y="1048"/>
                    </a:cubicBezTo>
                    <a:cubicBezTo>
                      <a:pt x="1199" y="969"/>
                      <a:pt x="1310" y="923"/>
                      <a:pt x="1428" y="923"/>
                    </a:cubicBezTo>
                    <a:close/>
                    <a:moveTo>
                      <a:pt x="1501" y="1"/>
                    </a:moveTo>
                    <a:cubicBezTo>
                      <a:pt x="667" y="1"/>
                      <a:pt x="1" y="691"/>
                      <a:pt x="1" y="1525"/>
                    </a:cubicBezTo>
                    <a:cubicBezTo>
                      <a:pt x="1" y="2358"/>
                      <a:pt x="667" y="3049"/>
                      <a:pt x="1501" y="3049"/>
                    </a:cubicBezTo>
                    <a:cubicBezTo>
                      <a:pt x="2334" y="3049"/>
                      <a:pt x="3025" y="2358"/>
                      <a:pt x="3025" y="1525"/>
                    </a:cubicBezTo>
                    <a:cubicBezTo>
                      <a:pt x="3025" y="691"/>
                      <a:pt x="2334" y="1"/>
                      <a:pt x="15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4"/>
              <p:cNvSpPr/>
              <p:nvPr/>
            </p:nvSpPr>
            <p:spPr>
              <a:xfrm>
                <a:off x="2530994" y="3188340"/>
                <a:ext cx="106357" cy="106357"/>
              </a:xfrm>
              <a:custGeom>
                <a:rect b="b" l="l" r="r" t="t"/>
                <a:pathLst>
                  <a:path extrusionOk="0" h="3049" w="3049">
                    <a:moveTo>
                      <a:pt x="1500" y="310"/>
                    </a:moveTo>
                    <a:cubicBezTo>
                      <a:pt x="2191" y="310"/>
                      <a:pt x="2715" y="834"/>
                      <a:pt x="2715" y="1525"/>
                    </a:cubicBezTo>
                    <a:cubicBezTo>
                      <a:pt x="2739" y="1906"/>
                      <a:pt x="2572" y="2263"/>
                      <a:pt x="2262" y="2501"/>
                    </a:cubicBezTo>
                    <a:cubicBezTo>
                      <a:pt x="2215" y="2430"/>
                      <a:pt x="2120" y="2334"/>
                      <a:pt x="2001" y="2263"/>
                    </a:cubicBezTo>
                    <a:cubicBezTo>
                      <a:pt x="1977" y="2239"/>
                      <a:pt x="1953" y="2215"/>
                      <a:pt x="1953" y="2144"/>
                    </a:cubicBezTo>
                    <a:lnTo>
                      <a:pt x="1953" y="2096"/>
                    </a:lnTo>
                    <a:cubicBezTo>
                      <a:pt x="1953" y="2072"/>
                      <a:pt x="1977" y="2072"/>
                      <a:pt x="1977" y="2025"/>
                    </a:cubicBezTo>
                    <a:cubicBezTo>
                      <a:pt x="2191" y="1858"/>
                      <a:pt x="2310" y="1596"/>
                      <a:pt x="2310" y="1310"/>
                    </a:cubicBezTo>
                    <a:cubicBezTo>
                      <a:pt x="2262" y="929"/>
                      <a:pt x="1953" y="596"/>
                      <a:pt x="1548" y="572"/>
                    </a:cubicBezTo>
                    <a:cubicBezTo>
                      <a:pt x="1523" y="570"/>
                      <a:pt x="1499" y="568"/>
                      <a:pt x="1476" y="568"/>
                    </a:cubicBezTo>
                    <a:cubicBezTo>
                      <a:pt x="1271" y="568"/>
                      <a:pt x="1102" y="658"/>
                      <a:pt x="953" y="786"/>
                    </a:cubicBezTo>
                    <a:cubicBezTo>
                      <a:pt x="810" y="929"/>
                      <a:pt x="691" y="1144"/>
                      <a:pt x="691" y="1382"/>
                    </a:cubicBezTo>
                    <a:cubicBezTo>
                      <a:pt x="691" y="1644"/>
                      <a:pt x="810" y="1882"/>
                      <a:pt x="1024" y="2025"/>
                    </a:cubicBezTo>
                    <a:cubicBezTo>
                      <a:pt x="1048" y="2072"/>
                      <a:pt x="1072" y="2096"/>
                      <a:pt x="1072" y="2120"/>
                    </a:cubicBezTo>
                    <a:cubicBezTo>
                      <a:pt x="1072" y="2144"/>
                      <a:pt x="1072" y="2144"/>
                      <a:pt x="1048" y="2191"/>
                    </a:cubicBezTo>
                    <a:cubicBezTo>
                      <a:pt x="1048" y="2215"/>
                      <a:pt x="1024" y="2215"/>
                      <a:pt x="1024" y="2239"/>
                    </a:cubicBezTo>
                    <a:cubicBezTo>
                      <a:pt x="929" y="2310"/>
                      <a:pt x="834" y="2382"/>
                      <a:pt x="762" y="2477"/>
                    </a:cubicBezTo>
                    <a:cubicBezTo>
                      <a:pt x="453" y="2263"/>
                      <a:pt x="286" y="1906"/>
                      <a:pt x="286" y="1525"/>
                    </a:cubicBezTo>
                    <a:cubicBezTo>
                      <a:pt x="286" y="834"/>
                      <a:pt x="810" y="310"/>
                      <a:pt x="1500" y="310"/>
                    </a:cubicBezTo>
                    <a:close/>
                    <a:moveTo>
                      <a:pt x="1449" y="923"/>
                    </a:moveTo>
                    <a:cubicBezTo>
                      <a:pt x="1474" y="923"/>
                      <a:pt x="1500" y="925"/>
                      <a:pt x="1524" y="929"/>
                    </a:cubicBezTo>
                    <a:cubicBezTo>
                      <a:pt x="1762" y="953"/>
                      <a:pt x="1977" y="1144"/>
                      <a:pt x="1977" y="1382"/>
                    </a:cubicBezTo>
                    <a:cubicBezTo>
                      <a:pt x="1977" y="1548"/>
                      <a:pt x="1905" y="1715"/>
                      <a:pt x="1762" y="1834"/>
                    </a:cubicBezTo>
                    <a:cubicBezTo>
                      <a:pt x="1715" y="1858"/>
                      <a:pt x="1667" y="1906"/>
                      <a:pt x="1643" y="1977"/>
                    </a:cubicBezTo>
                    <a:cubicBezTo>
                      <a:pt x="1619" y="2025"/>
                      <a:pt x="1596" y="2096"/>
                      <a:pt x="1596" y="2191"/>
                    </a:cubicBezTo>
                    <a:cubicBezTo>
                      <a:pt x="1596" y="2334"/>
                      <a:pt x="1667" y="2477"/>
                      <a:pt x="1786" y="2549"/>
                    </a:cubicBezTo>
                    <a:cubicBezTo>
                      <a:pt x="1858" y="2572"/>
                      <a:pt x="1905" y="2620"/>
                      <a:pt x="1953" y="2692"/>
                    </a:cubicBezTo>
                    <a:lnTo>
                      <a:pt x="1905" y="2692"/>
                    </a:lnTo>
                    <a:cubicBezTo>
                      <a:pt x="1762" y="2739"/>
                      <a:pt x="1619" y="2787"/>
                      <a:pt x="1429" y="2787"/>
                    </a:cubicBezTo>
                    <a:lnTo>
                      <a:pt x="1381" y="2787"/>
                    </a:lnTo>
                    <a:cubicBezTo>
                      <a:pt x="1310" y="2787"/>
                      <a:pt x="1215" y="2787"/>
                      <a:pt x="1167" y="2739"/>
                    </a:cubicBezTo>
                    <a:cubicBezTo>
                      <a:pt x="1167" y="2715"/>
                      <a:pt x="1119" y="2692"/>
                      <a:pt x="1048" y="2668"/>
                    </a:cubicBezTo>
                    <a:cubicBezTo>
                      <a:pt x="1072" y="2596"/>
                      <a:pt x="1119" y="2549"/>
                      <a:pt x="1167" y="2501"/>
                    </a:cubicBezTo>
                    <a:cubicBezTo>
                      <a:pt x="1215" y="2477"/>
                      <a:pt x="1286" y="2430"/>
                      <a:pt x="1310" y="2358"/>
                    </a:cubicBezTo>
                    <a:cubicBezTo>
                      <a:pt x="1358" y="2310"/>
                      <a:pt x="1381" y="2215"/>
                      <a:pt x="1381" y="2144"/>
                    </a:cubicBezTo>
                    <a:cubicBezTo>
                      <a:pt x="1381" y="2001"/>
                      <a:pt x="1310" y="1882"/>
                      <a:pt x="1191" y="1787"/>
                    </a:cubicBezTo>
                    <a:cubicBezTo>
                      <a:pt x="1072" y="1715"/>
                      <a:pt x="976" y="1548"/>
                      <a:pt x="976" y="1406"/>
                    </a:cubicBezTo>
                    <a:cubicBezTo>
                      <a:pt x="976" y="1263"/>
                      <a:pt x="1048" y="1144"/>
                      <a:pt x="1143" y="1048"/>
                    </a:cubicBezTo>
                    <a:cubicBezTo>
                      <a:pt x="1202" y="969"/>
                      <a:pt x="1327" y="923"/>
                      <a:pt x="1449" y="923"/>
                    </a:cubicBezTo>
                    <a:close/>
                    <a:moveTo>
                      <a:pt x="1524" y="1"/>
                    </a:moveTo>
                    <a:cubicBezTo>
                      <a:pt x="691" y="1"/>
                      <a:pt x="0" y="691"/>
                      <a:pt x="0" y="1525"/>
                    </a:cubicBezTo>
                    <a:cubicBezTo>
                      <a:pt x="0" y="1763"/>
                      <a:pt x="72" y="1977"/>
                      <a:pt x="143" y="2144"/>
                    </a:cubicBezTo>
                    <a:cubicBezTo>
                      <a:pt x="119" y="2191"/>
                      <a:pt x="119" y="2239"/>
                      <a:pt x="143" y="2263"/>
                    </a:cubicBezTo>
                    <a:cubicBezTo>
                      <a:pt x="191" y="2334"/>
                      <a:pt x="214" y="2358"/>
                      <a:pt x="262" y="2358"/>
                    </a:cubicBezTo>
                    <a:cubicBezTo>
                      <a:pt x="548" y="2787"/>
                      <a:pt x="1024" y="3049"/>
                      <a:pt x="1524" y="3049"/>
                    </a:cubicBezTo>
                    <a:cubicBezTo>
                      <a:pt x="2358" y="3049"/>
                      <a:pt x="3048" y="2358"/>
                      <a:pt x="3048" y="1525"/>
                    </a:cubicBezTo>
                    <a:cubicBezTo>
                      <a:pt x="3048" y="691"/>
                      <a:pt x="2358" y="1"/>
                      <a:pt x="15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02" name="Google Shape;2602;p74"/>
          <p:cNvGrpSpPr/>
          <p:nvPr/>
        </p:nvGrpSpPr>
        <p:grpSpPr>
          <a:xfrm>
            <a:off x="721287" y="2202783"/>
            <a:ext cx="521100" cy="520800"/>
            <a:chOff x="721287" y="2200650"/>
            <a:chExt cx="521100" cy="520800"/>
          </a:xfrm>
        </p:grpSpPr>
        <p:sp>
          <p:nvSpPr>
            <p:cNvPr id="2603" name="Google Shape;2603;p74"/>
            <p:cNvSpPr/>
            <p:nvPr/>
          </p:nvSpPr>
          <p:spPr>
            <a:xfrm>
              <a:off x="721287" y="2200650"/>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4" name="Google Shape;2604;p74"/>
            <p:cNvGrpSpPr/>
            <p:nvPr/>
          </p:nvGrpSpPr>
          <p:grpSpPr>
            <a:xfrm>
              <a:off x="850575" y="2277865"/>
              <a:ext cx="262526" cy="366371"/>
              <a:chOff x="721708" y="2247977"/>
              <a:chExt cx="262526" cy="366371"/>
            </a:xfrm>
          </p:grpSpPr>
          <p:sp>
            <p:nvSpPr>
              <p:cNvPr id="2605" name="Google Shape;2605;p74"/>
              <p:cNvSpPr/>
              <p:nvPr/>
            </p:nvSpPr>
            <p:spPr>
              <a:xfrm>
                <a:off x="811426" y="2472272"/>
                <a:ext cx="10814" cy="17476"/>
              </a:xfrm>
              <a:custGeom>
                <a:rect b="b" l="l" r="r" t="t"/>
                <a:pathLst>
                  <a:path extrusionOk="0" h="501" w="310">
                    <a:moveTo>
                      <a:pt x="167" y="1"/>
                    </a:moveTo>
                    <a:cubicBezTo>
                      <a:pt x="72" y="1"/>
                      <a:pt x="0" y="48"/>
                      <a:pt x="0" y="143"/>
                    </a:cubicBezTo>
                    <a:lnTo>
                      <a:pt x="0" y="358"/>
                    </a:lnTo>
                    <a:cubicBezTo>
                      <a:pt x="0" y="453"/>
                      <a:pt x="72" y="501"/>
                      <a:pt x="167" y="501"/>
                    </a:cubicBezTo>
                    <a:cubicBezTo>
                      <a:pt x="238" y="501"/>
                      <a:pt x="310" y="453"/>
                      <a:pt x="310" y="358"/>
                    </a:cubicBezTo>
                    <a:lnTo>
                      <a:pt x="310" y="143"/>
                    </a:lnTo>
                    <a:cubicBezTo>
                      <a:pt x="310" y="48"/>
                      <a:pt x="238" y="1"/>
                      <a:pt x="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4"/>
              <p:cNvSpPr/>
              <p:nvPr/>
            </p:nvSpPr>
            <p:spPr>
              <a:xfrm>
                <a:off x="847146" y="2472272"/>
                <a:ext cx="9976" cy="17476"/>
              </a:xfrm>
              <a:custGeom>
                <a:rect b="b" l="l" r="r" t="t"/>
                <a:pathLst>
                  <a:path extrusionOk="0" h="501" w="286">
                    <a:moveTo>
                      <a:pt x="143" y="1"/>
                    </a:moveTo>
                    <a:cubicBezTo>
                      <a:pt x="48" y="1"/>
                      <a:pt x="0" y="48"/>
                      <a:pt x="0" y="143"/>
                    </a:cubicBezTo>
                    <a:lnTo>
                      <a:pt x="0" y="358"/>
                    </a:lnTo>
                    <a:cubicBezTo>
                      <a:pt x="0" y="453"/>
                      <a:pt x="48" y="501"/>
                      <a:pt x="143" y="501"/>
                    </a:cubicBezTo>
                    <a:cubicBezTo>
                      <a:pt x="238" y="501"/>
                      <a:pt x="286" y="453"/>
                      <a:pt x="286" y="358"/>
                    </a:cubicBezTo>
                    <a:lnTo>
                      <a:pt x="286" y="143"/>
                    </a:lnTo>
                    <a:cubicBezTo>
                      <a:pt x="286" y="48"/>
                      <a:pt x="238" y="1"/>
                      <a:pt x="1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4"/>
              <p:cNvSpPr/>
              <p:nvPr/>
            </p:nvSpPr>
            <p:spPr>
              <a:xfrm>
                <a:off x="721708" y="2247977"/>
                <a:ext cx="262526" cy="366371"/>
              </a:xfrm>
              <a:custGeom>
                <a:rect b="b" l="l" r="r" t="t"/>
                <a:pathLst>
                  <a:path extrusionOk="0" h="10503" w="7526">
                    <a:moveTo>
                      <a:pt x="2620" y="5788"/>
                    </a:moveTo>
                    <a:cubicBezTo>
                      <a:pt x="2763" y="5978"/>
                      <a:pt x="3001" y="6097"/>
                      <a:pt x="3263" y="6192"/>
                    </a:cubicBezTo>
                    <a:cubicBezTo>
                      <a:pt x="3596" y="6311"/>
                      <a:pt x="3953" y="6335"/>
                      <a:pt x="4191" y="6335"/>
                    </a:cubicBezTo>
                    <a:lnTo>
                      <a:pt x="4287" y="6335"/>
                    </a:lnTo>
                    <a:lnTo>
                      <a:pt x="4287" y="6740"/>
                    </a:lnTo>
                    <a:cubicBezTo>
                      <a:pt x="4287" y="7312"/>
                      <a:pt x="3810" y="7788"/>
                      <a:pt x="3239" y="7788"/>
                    </a:cubicBezTo>
                    <a:cubicBezTo>
                      <a:pt x="2667" y="7788"/>
                      <a:pt x="2191" y="7312"/>
                      <a:pt x="2191" y="6740"/>
                    </a:cubicBezTo>
                    <a:lnTo>
                      <a:pt x="2191" y="6264"/>
                    </a:lnTo>
                    <a:cubicBezTo>
                      <a:pt x="2405" y="6145"/>
                      <a:pt x="2548" y="5954"/>
                      <a:pt x="2620" y="5788"/>
                    </a:cubicBezTo>
                    <a:close/>
                    <a:moveTo>
                      <a:pt x="2048" y="7431"/>
                    </a:moveTo>
                    <a:cubicBezTo>
                      <a:pt x="2215" y="7716"/>
                      <a:pt x="2453" y="7931"/>
                      <a:pt x="2786" y="8074"/>
                    </a:cubicBezTo>
                    <a:lnTo>
                      <a:pt x="2786" y="8121"/>
                    </a:lnTo>
                    <a:cubicBezTo>
                      <a:pt x="2644" y="8193"/>
                      <a:pt x="2501" y="8264"/>
                      <a:pt x="2382" y="8359"/>
                    </a:cubicBezTo>
                    <a:cubicBezTo>
                      <a:pt x="2191" y="8264"/>
                      <a:pt x="2048" y="8074"/>
                      <a:pt x="2048" y="7836"/>
                    </a:cubicBezTo>
                    <a:lnTo>
                      <a:pt x="2048" y="7431"/>
                    </a:lnTo>
                    <a:close/>
                    <a:moveTo>
                      <a:pt x="4406" y="7431"/>
                    </a:moveTo>
                    <a:lnTo>
                      <a:pt x="4406" y="7836"/>
                    </a:lnTo>
                    <a:cubicBezTo>
                      <a:pt x="4406" y="8074"/>
                      <a:pt x="4287" y="8240"/>
                      <a:pt x="4072" y="8359"/>
                    </a:cubicBezTo>
                    <a:cubicBezTo>
                      <a:pt x="3953" y="8264"/>
                      <a:pt x="3810" y="8193"/>
                      <a:pt x="3644" y="8121"/>
                    </a:cubicBezTo>
                    <a:lnTo>
                      <a:pt x="3644" y="8074"/>
                    </a:lnTo>
                    <a:cubicBezTo>
                      <a:pt x="3977" y="7931"/>
                      <a:pt x="4239" y="7716"/>
                      <a:pt x="4406" y="7431"/>
                    </a:cubicBezTo>
                    <a:close/>
                    <a:moveTo>
                      <a:pt x="3358" y="8121"/>
                    </a:moveTo>
                    <a:lnTo>
                      <a:pt x="3358" y="8264"/>
                    </a:lnTo>
                    <a:cubicBezTo>
                      <a:pt x="3358" y="8336"/>
                      <a:pt x="3287" y="8431"/>
                      <a:pt x="3215" y="8431"/>
                    </a:cubicBezTo>
                    <a:cubicBezTo>
                      <a:pt x="3144" y="8431"/>
                      <a:pt x="3048" y="8359"/>
                      <a:pt x="3048" y="8264"/>
                    </a:cubicBezTo>
                    <a:lnTo>
                      <a:pt x="3048" y="8121"/>
                    </a:lnTo>
                    <a:close/>
                    <a:moveTo>
                      <a:pt x="3644" y="8431"/>
                    </a:moveTo>
                    <a:cubicBezTo>
                      <a:pt x="4049" y="8574"/>
                      <a:pt x="4287" y="8955"/>
                      <a:pt x="4287" y="9384"/>
                    </a:cubicBezTo>
                    <a:lnTo>
                      <a:pt x="4287" y="9550"/>
                    </a:lnTo>
                    <a:lnTo>
                      <a:pt x="2191" y="9550"/>
                    </a:lnTo>
                    <a:lnTo>
                      <a:pt x="2191" y="9384"/>
                    </a:lnTo>
                    <a:cubicBezTo>
                      <a:pt x="2191" y="8955"/>
                      <a:pt x="2453" y="8574"/>
                      <a:pt x="2810" y="8431"/>
                    </a:cubicBezTo>
                    <a:cubicBezTo>
                      <a:pt x="2882" y="8598"/>
                      <a:pt x="3048" y="8693"/>
                      <a:pt x="3239" y="8693"/>
                    </a:cubicBezTo>
                    <a:cubicBezTo>
                      <a:pt x="3406" y="8693"/>
                      <a:pt x="3596" y="8574"/>
                      <a:pt x="3644" y="8431"/>
                    </a:cubicBezTo>
                    <a:close/>
                    <a:moveTo>
                      <a:pt x="5406" y="953"/>
                    </a:moveTo>
                    <a:cubicBezTo>
                      <a:pt x="5454" y="953"/>
                      <a:pt x="5525" y="1001"/>
                      <a:pt x="5525" y="1072"/>
                    </a:cubicBezTo>
                    <a:lnTo>
                      <a:pt x="5525" y="1144"/>
                    </a:lnTo>
                    <a:cubicBezTo>
                      <a:pt x="5335" y="1191"/>
                      <a:pt x="5192" y="1215"/>
                      <a:pt x="5049" y="1263"/>
                    </a:cubicBezTo>
                    <a:cubicBezTo>
                      <a:pt x="4954" y="1310"/>
                      <a:pt x="4930" y="1382"/>
                      <a:pt x="4954" y="1477"/>
                    </a:cubicBezTo>
                    <a:cubicBezTo>
                      <a:pt x="4972" y="1550"/>
                      <a:pt x="5032" y="1581"/>
                      <a:pt x="5101" y="1581"/>
                    </a:cubicBezTo>
                    <a:cubicBezTo>
                      <a:pt x="5123" y="1581"/>
                      <a:pt x="5145" y="1578"/>
                      <a:pt x="5168" y="1572"/>
                    </a:cubicBezTo>
                    <a:cubicBezTo>
                      <a:pt x="5335" y="1501"/>
                      <a:pt x="5525" y="1453"/>
                      <a:pt x="5739" y="1453"/>
                    </a:cubicBezTo>
                    <a:cubicBezTo>
                      <a:pt x="6144" y="1453"/>
                      <a:pt x="6525" y="1596"/>
                      <a:pt x="6811" y="1906"/>
                    </a:cubicBezTo>
                    <a:cubicBezTo>
                      <a:pt x="7097" y="2192"/>
                      <a:pt x="7240" y="2549"/>
                      <a:pt x="7240" y="2977"/>
                    </a:cubicBezTo>
                    <a:cubicBezTo>
                      <a:pt x="7216" y="3763"/>
                      <a:pt x="6549" y="4454"/>
                      <a:pt x="5692" y="4454"/>
                    </a:cubicBezTo>
                    <a:lnTo>
                      <a:pt x="5501" y="4454"/>
                    </a:lnTo>
                    <a:cubicBezTo>
                      <a:pt x="5430" y="4454"/>
                      <a:pt x="5382" y="4454"/>
                      <a:pt x="5311" y="4525"/>
                    </a:cubicBezTo>
                    <a:lnTo>
                      <a:pt x="5073" y="4716"/>
                    </a:lnTo>
                    <a:lnTo>
                      <a:pt x="5073" y="4525"/>
                    </a:lnTo>
                    <a:cubicBezTo>
                      <a:pt x="5073" y="4430"/>
                      <a:pt x="5025" y="4359"/>
                      <a:pt x="4954" y="4311"/>
                    </a:cubicBezTo>
                    <a:cubicBezTo>
                      <a:pt x="4453" y="4049"/>
                      <a:pt x="4144" y="3525"/>
                      <a:pt x="4144" y="2977"/>
                    </a:cubicBezTo>
                    <a:cubicBezTo>
                      <a:pt x="4144" y="2573"/>
                      <a:pt x="4311" y="2192"/>
                      <a:pt x="4573" y="1930"/>
                    </a:cubicBezTo>
                    <a:cubicBezTo>
                      <a:pt x="4644" y="1882"/>
                      <a:pt x="4644" y="1787"/>
                      <a:pt x="4573" y="1715"/>
                    </a:cubicBezTo>
                    <a:cubicBezTo>
                      <a:pt x="4537" y="1691"/>
                      <a:pt x="4501" y="1680"/>
                      <a:pt x="4465" y="1680"/>
                    </a:cubicBezTo>
                    <a:cubicBezTo>
                      <a:pt x="4430" y="1680"/>
                      <a:pt x="4394" y="1691"/>
                      <a:pt x="4358" y="1715"/>
                    </a:cubicBezTo>
                    <a:cubicBezTo>
                      <a:pt x="4049" y="2049"/>
                      <a:pt x="3858" y="2501"/>
                      <a:pt x="3858" y="2977"/>
                    </a:cubicBezTo>
                    <a:cubicBezTo>
                      <a:pt x="3858" y="3620"/>
                      <a:pt x="4215" y="4216"/>
                      <a:pt x="4787" y="4549"/>
                    </a:cubicBezTo>
                    <a:lnTo>
                      <a:pt x="4787" y="4906"/>
                    </a:lnTo>
                    <a:cubicBezTo>
                      <a:pt x="4787" y="5002"/>
                      <a:pt x="4834" y="5049"/>
                      <a:pt x="4906" y="5121"/>
                    </a:cubicBezTo>
                    <a:cubicBezTo>
                      <a:pt x="4930" y="5121"/>
                      <a:pt x="4954" y="5145"/>
                      <a:pt x="4977" y="5145"/>
                    </a:cubicBezTo>
                    <a:cubicBezTo>
                      <a:pt x="5049" y="5145"/>
                      <a:pt x="5073" y="5121"/>
                      <a:pt x="5144" y="5097"/>
                    </a:cubicBezTo>
                    <a:lnTo>
                      <a:pt x="5454" y="4787"/>
                    </a:lnTo>
                    <a:lnTo>
                      <a:pt x="5454" y="9455"/>
                    </a:lnTo>
                    <a:cubicBezTo>
                      <a:pt x="5454" y="9526"/>
                      <a:pt x="5406" y="9574"/>
                      <a:pt x="5335" y="9574"/>
                    </a:cubicBezTo>
                    <a:lnTo>
                      <a:pt x="4549" y="9574"/>
                    </a:lnTo>
                    <a:lnTo>
                      <a:pt x="4549" y="9407"/>
                    </a:lnTo>
                    <a:cubicBezTo>
                      <a:pt x="4549" y="9098"/>
                      <a:pt x="4453" y="8812"/>
                      <a:pt x="4263" y="8598"/>
                    </a:cubicBezTo>
                    <a:cubicBezTo>
                      <a:pt x="4501" y="8455"/>
                      <a:pt x="4692" y="8145"/>
                      <a:pt x="4692" y="7859"/>
                    </a:cubicBezTo>
                    <a:lnTo>
                      <a:pt x="4692" y="5835"/>
                    </a:lnTo>
                    <a:cubicBezTo>
                      <a:pt x="4692" y="5597"/>
                      <a:pt x="4620" y="5359"/>
                      <a:pt x="4549" y="5145"/>
                    </a:cubicBezTo>
                    <a:cubicBezTo>
                      <a:pt x="4549" y="5145"/>
                      <a:pt x="4549" y="5121"/>
                      <a:pt x="4501" y="5121"/>
                    </a:cubicBezTo>
                    <a:cubicBezTo>
                      <a:pt x="4485" y="5057"/>
                      <a:pt x="4438" y="5025"/>
                      <a:pt x="4386" y="5025"/>
                    </a:cubicBezTo>
                    <a:cubicBezTo>
                      <a:pt x="4361" y="5025"/>
                      <a:pt x="4334" y="5033"/>
                      <a:pt x="4311" y="5049"/>
                    </a:cubicBezTo>
                    <a:cubicBezTo>
                      <a:pt x="4215" y="5073"/>
                      <a:pt x="4191" y="5168"/>
                      <a:pt x="4239" y="5264"/>
                    </a:cubicBezTo>
                    <a:lnTo>
                      <a:pt x="4239" y="5287"/>
                    </a:lnTo>
                    <a:cubicBezTo>
                      <a:pt x="4334" y="5430"/>
                      <a:pt x="4358" y="5645"/>
                      <a:pt x="4358" y="5859"/>
                    </a:cubicBezTo>
                    <a:lnTo>
                      <a:pt x="4358" y="6097"/>
                    </a:lnTo>
                    <a:lnTo>
                      <a:pt x="4144" y="6097"/>
                    </a:lnTo>
                    <a:cubicBezTo>
                      <a:pt x="3715" y="6073"/>
                      <a:pt x="2929" y="5978"/>
                      <a:pt x="2667" y="5478"/>
                    </a:cubicBezTo>
                    <a:cubicBezTo>
                      <a:pt x="2644" y="5407"/>
                      <a:pt x="2572" y="5383"/>
                      <a:pt x="2524" y="5383"/>
                    </a:cubicBezTo>
                    <a:cubicBezTo>
                      <a:pt x="2453" y="5383"/>
                      <a:pt x="2405" y="5430"/>
                      <a:pt x="2405" y="5502"/>
                    </a:cubicBezTo>
                    <a:cubicBezTo>
                      <a:pt x="2358" y="5621"/>
                      <a:pt x="2239" y="5954"/>
                      <a:pt x="2048" y="6073"/>
                    </a:cubicBezTo>
                    <a:lnTo>
                      <a:pt x="2048" y="5859"/>
                    </a:lnTo>
                    <a:cubicBezTo>
                      <a:pt x="2048" y="5645"/>
                      <a:pt x="2072" y="5478"/>
                      <a:pt x="2167" y="5287"/>
                    </a:cubicBezTo>
                    <a:cubicBezTo>
                      <a:pt x="2239" y="5145"/>
                      <a:pt x="2334" y="5002"/>
                      <a:pt x="2477" y="4883"/>
                    </a:cubicBezTo>
                    <a:cubicBezTo>
                      <a:pt x="2548" y="4835"/>
                      <a:pt x="2572" y="4811"/>
                      <a:pt x="2644" y="4787"/>
                    </a:cubicBezTo>
                    <a:cubicBezTo>
                      <a:pt x="2786" y="4692"/>
                      <a:pt x="2953" y="4644"/>
                      <a:pt x="3167" y="4644"/>
                    </a:cubicBezTo>
                    <a:lnTo>
                      <a:pt x="3239" y="4644"/>
                    </a:lnTo>
                    <a:cubicBezTo>
                      <a:pt x="3477" y="4644"/>
                      <a:pt x="3668" y="4692"/>
                      <a:pt x="3858" y="4811"/>
                    </a:cubicBezTo>
                    <a:cubicBezTo>
                      <a:pt x="3875" y="4836"/>
                      <a:pt x="3900" y="4846"/>
                      <a:pt x="3928" y="4846"/>
                    </a:cubicBezTo>
                    <a:cubicBezTo>
                      <a:pt x="3980" y="4846"/>
                      <a:pt x="4041" y="4810"/>
                      <a:pt x="4072" y="4764"/>
                    </a:cubicBezTo>
                    <a:cubicBezTo>
                      <a:pt x="4120" y="4692"/>
                      <a:pt x="4096" y="4573"/>
                      <a:pt x="4001" y="4549"/>
                    </a:cubicBezTo>
                    <a:cubicBezTo>
                      <a:pt x="3763" y="4406"/>
                      <a:pt x="3501" y="4311"/>
                      <a:pt x="3191" y="4311"/>
                    </a:cubicBezTo>
                    <a:lnTo>
                      <a:pt x="3144" y="4311"/>
                    </a:lnTo>
                    <a:cubicBezTo>
                      <a:pt x="2906" y="4311"/>
                      <a:pt x="2667" y="4406"/>
                      <a:pt x="2477" y="4525"/>
                    </a:cubicBezTo>
                    <a:cubicBezTo>
                      <a:pt x="2429" y="4549"/>
                      <a:pt x="2358" y="4597"/>
                      <a:pt x="2310" y="4644"/>
                    </a:cubicBezTo>
                    <a:cubicBezTo>
                      <a:pt x="2120" y="4787"/>
                      <a:pt x="2001" y="4954"/>
                      <a:pt x="1881" y="5145"/>
                    </a:cubicBezTo>
                    <a:cubicBezTo>
                      <a:pt x="1810" y="5359"/>
                      <a:pt x="1739" y="5597"/>
                      <a:pt x="1739" y="5835"/>
                    </a:cubicBezTo>
                    <a:lnTo>
                      <a:pt x="1739" y="7859"/>
                    </a:lnTo>
                    <a:cubicBezTo>
                      <a:pt x="1739" y="8169"/>
                      <a:pt x="1881" y="8455"/>
                      <a:pt x="2167" y="8598"/>
                    </a:cubicBezTo>
                    <a:cubicBezTo>
                      <a:pt x="1977" y="8836"/>
                      <a:pt x="1881" y="9098"/>
                      <a:pt x="1881" y="9407"/>
                    </a:cubicBezTo>
                    <a:lnTo>
                      <a:pt x="1881" y="9574"/>
                    </a:lnTo>
                    <a:lnTo>
                      <a:pt x="1096" y="9574"/>
                    </a:lnTo>
                    <a:cubicBezTo>
                      <a:pt x="1024" y="9574"/>
                      <a:pt x="977" y="9526"/>
                      <a:pt x="977" y="9455"/>
                    </a:cubicBezTo>
                    <a:lnTo>
                      <a:pt x="977" y="1072"/>
                    </a:lnTo>
                    <a:cubicBezTo>
                      <a:pt x="977" y="1001"/>
                      <a:pt x="1024" y="953"/>
                      <a:pt x="1096" y="953"/>
                    </a:cubicBezTo>
                    <a:lnTo>
                      <a:pt x="1929" y="953"/>
                    </a:lnTo>
                    <a:cubicBezTo>
                      <a:pt x="1953" y="953"/>
                      <a:pt x="1953" y="953"/>
                      <a:pt x="1977" y="977"/>
                    </a:cubicBezTo>
                    <a:lnTo>
                      <a:pt x="2215" y="1453"/>
                    </a:lnTo>
                    <a:cubicBezTo>
                      <a:pt x="2310" y="1596"/>
                      <a:pt x="2453" y="1715"/>
                      <a:pt x="2596" y="1715"/>
                    </a:cubicBezTo>
                    <a:lnTo>
                      <a:pt x="3882" y="1715"/>
                    </a:lnTo>
                    <a:cubicBezTo>
                      <a:pt x="4025" y="1715"/>
                      <a:pt x="4191" y="1644"/>
                      <a:pt x="4263" y="1453"/>
                    </a:cubicBezTo>
                    <a:lnTo>
                      <a:pt x="4501" y="977"/>
                    </a:lnTo>
                    <a:cubicBezTo>
                      <a:pt x="4501" y="953"/>
                      <a:pt x="4549" y="953"/>
                      <a:pt x="4573" y="953"/>
                    </a:cubicBezTo>
                    <a:close/>
                    <a:moveTo>
                      <a:pt x="5620" y="286"/>
                    </a:moveTo>
                    <a:cubicBezTo>
                      <a:pt x="5906" y="286"/>
                      <a:pt x="6192" y="525"/>
                      <a:pt x="6192" y="858"/>
                    </a:cubicBezTo>
                    <a:lnTo>
                      <a:pt x="6192" y="1191"/>
                    </a:lnTo>
                    <a:cubicBezTo>
                      <a:pt x="6073" y="1168"/>
                      <a:pt x="5954" y="1120"/>
                      <a:pt x="5835" y="1120"/>
                    </a:cubicBezTo>
                    <a:lnTo>
                      <a:pt x="5835" y="1048"/>
                    </a:lnTo>
                    <a:cubicBezTo>
                      <a:pt x="5835" y="810"/>
                      <a:pt x="5644" y="620"/>
                      <a:pt x="5406" y="620"/>
                    </a:cubicBezTo>
                    <a:lnTo>
                      <a:pt x="4573" y="620"/>
                    </a:lnTo>
                    <a:cubicBezTo>
                      <a:pt x="4430" y="620"/>
                      <a:pt x="4311" y="715"/>
                      <a:pt x="4239" y="834"/>
                    </a:cubicBezTo>
                    <a:lnTo>
                      <a:pt x="4001" y="1310"/>
                    </a:lnTo>
                    <a:cubicBezTo>
                      <a:pt x="3977" y="1358"/>
                      <a:pt x="3953" y="1406"/>
                      <a:pt x="3882" y="1406"/>
                    </a:cubicBezTo>
                    <a:lnTo>
                      <a:pt x="2620" y="1406"/>
                    </a:lnTo>
                    <a:cubicBezTo>
                      <a:pt x="2572" y="1406"/>
                      <a:pt x="2524" y="1358"/>
                      <a:pt x="2501" y="1310"/>
                    </a:cubicBezTo>
                    <a:lnTo>
                      <a:pt x="2263" y="834"/>
                    </a:lnTo>
                    <a:cubicBezTo>
                      <a:pt x="2191" y="715"/>
                      <a:pt x="2072" y="620"/>
                      <a:pt x="1929" y="620"/>
                    </a:cubicBezTo>
                    <a:lnTo>
                      <a:pt x="1096" y="620"/>
                    </a:lnTo>
                    <a:cubicBezTo>
                      <a:pt x="857" y="620"/>
                      <a:pt x="667" y="810"/>
                      <a:pt x="667" y="1048"/>
                    </a:cubicBezTo>
                    <a:lnTo>
                      <a:pt x="667" y="9431"/>
                    </a:lnTo>
                    <a:cubicBezTo>
                      <a:pt x="667" y="9669"/>
                      <a:pt x="857" y="9860"/>
                      <a:pt x="1096" y="9860"/>
                    </a:cubicBezTo>
                    <a:lnTo>
                      <a:pt x="5406" y="9860"/>
                    </a:lnTo>
                    <a:cubicBezTo>
                      <a:pt x="5644" y="9860"/>
                      <a:pt x="5835" y="9669"/>
                      <a:pt x="5835" y="9431"/>
                    </a:cubicBezTo>
                    <a:lnTo>
                      <a:pt x="5835" y="4764"/>
                    </a:lnTo>
                    <a:cubicBezTo>
                      <a:pt x="5954" y="4764"/>
                      <a:pt x="6073" y="4740"/>
                      <a:pt x="6192" y="4692"/>
                    </a:cubicBezTo>
                    <a:lnTo>
                      <a:pt x="6192" y="9645"/>
                    </a:lnTo>
                    <a:cubicBezTo>
                      <a:pt x="6192" y="9931"/>
                      <a:pt x="5954" y="10217"/>
                      <a:pt x="5620" y="10217"/>
                    </a:cubicBezTo>
                    <a:lnTo>
                      <a:pt x="857" y="10217"/>
                    </a:lnTo>
                    <a:cubicBezTo>
                      <a:pt x="548" y="10217"/>
                      <a:pt x="286" y="9979"/>
                      <a:pt x="286" y="9645"/>
                    </a:cubicBezTo>
                    <a:lnTo>
                      <a:pt x="286" y="858"/>
                    </a:lnTo>
                    <a:cubicBezTo>
                      <a:pt x="286" y="572"/>
                      <a:pt x="524" y="286"/>
                      <a:pt x="857" y="286"/>
                    </a:cubicBezTo>
                    <a:close/>
                    <a:moveTo>
                      <a:pt x="857" y="1"/>
                    </a:moveTo>
                    <a:cubicBezTo>
                      <a:pt x="381" y="1"/>
                      <a:pt x="0" y="382"/>
                      <a:pt x="0" y="858"/>
                    </a:cubicBezTo>
                    <a:lnTo>
                      <a:pt x="0" y="9645"/>
                    </a:lnTo>
                    <a:cubicBezTo>
                      <a:pt x="0" y="10122"/>
                      <a:pt x="381" y="10503"/>
                      <a:pt x="857" y="10503"/>
                    </a:cubicBezTo>
                    <a:lnTo>
                      <a:pt x="5620" y="10503"/>
                    </a:lnTo>
                    <a:cubicBezTo>
                      <a:pt x="6097" y="10503"/>
                      <a:pt x="6478" y="10122"/>
                      <a:pt x="6478" y="9645"/>
                    </a:cubicBezTo>
                    <a:lnTo>
                      <a:pt x="6478" y="4621"/>
                    </a:lnTo>
                    <a:cubicBezTo>
                      <a:pt x="7097" y="4311"/>
                      <a:pt x="7526" y="3692"/>
                      <a:pt x="7526" y="2977"/>
                    </a:cubicBezTo>
                    <a:cubicBezTo>
                      <a:pt x="7526" y="2477"/>
                      <a:pt x="7335" y="1977"/>
                      <a:pt x="6978" y="1668"/>
                    </a:cubicBezTo>
                    <a:cubicBezTo>
                      <a:pt x="6835" y="1525"/>
                      <a:pt x="6668" y="1406"/>
                      <a:pt x="6478" y="1310"/>
                    </a:cubicBezTo>
                    <a:lnTo>
                      <a:pt x="6478" y="858"/>
                    </a:lnTo>
                    <a:cubicBezTo>
                      <a:pt x="6478" y="382"/>
                      <a:pt x="6097" y="1"/>
                      <a:pt x="56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4"/>
              <p:cNvSpPr/>
              <p:nvPr/>
            </p:nvSpPr>
            <p:spPr>
              <a:xfrm>
                <a:off x="888656" y="2324405"/>
                <a:ext cx="65684" cy="10848"/>
              </a:xfrm>
              <a:custGeom>
                <a:rect b="b" l="l" r="r" t="t"/>
                <a:pathLst>
                  <a:path extrusionOk="0" h="311" w="1883">
                    <a:moveTo>
                      <a:pt x="144" y="1"/>
                    </a:moveTo>
                    <a:cubicBezTo>
                      <a:pt x="48" y="1"/>
                      <a:pt x="1" y="72"/>
                      <a:pt x="1" y="167"/>
                    </a:cubicBezTo>
                    <a:cubicBezTo>
                      <a:pt x="1" y="239"/>
                      <a:pt x="48" y="310"/>
                      <a:pt x="144" y="310"/>
                    </a:cubicBezTo>
                    <a:lnTo>
                      <a:pt x="1715" y="310"/>
                    </a:lnTo>
                    <a:cubicBezTo>
                      <a:pt x="1811" y="310"/>
                      <a:pt x="1882" y="239"/>
                      <a:pt x="1882" y="167"/>
                    </a:cubicBezTo>
                    <a:cubicBezTo>
                      <a:pt x="1882" y="72"/>
                      <a:pt x="1787" y="1"/>
                      <a:pt x="17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4"/>
              <p:cNvSpPr/>
              <p:nvPr/>
            </p:nvSpPr>
            <p:spPr>
              <a:xfrm>
                <a:off x="926050" y="2345160"/>
                <a:ext cx="28290" cy="10848"/>
              </a:xfrm>
              <a:custGeom>
                <a:rect b="b" l="l" r="r" t="t"/>
                <a:pathLst>
                  <a:path extrusionOk="0" h="311" w="811">
                    <a:moveTo>
                      <a:pt x="143" y="1"/>
                    </a:moveTo>
                    <a:cubicBezTo>
                      <a:pt x="48" y="1"/>
                      <a:pt x="1" y="72"/>
                      <a:pt x="1" y="168"/>
                    </a:cubicBezTo>
                    <a:cubicBezTo>
                      <a:pt x="1" y="239"/>
                      <a:pt x="48" y="311"/>
                      <a:pt x="143" y="311"/>
                    </a:cubicBezTo>
                    <a:lnTo>
                      <a:pt x="643" y="311"/>
                    </a:lnTo>
                    <a:cubicBezTo>
                      <a:pt x="739" y="311"/>
                      <a:pt x="810" y="239"/>
                      <a:pt x="810" y="168"/>
                    </a:cubicBezTo>
                    <a:cubicBezTo>
                      <a:pt x="810" y="72"/>
                      <a:pt x="715" y="1"/>
                      <a:pt x="6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4"/>
              <p:cNvSpPr/>
              <p:nvPr/>
            </p:nvSpPr>
            <p:spPr>
              <a:xfrm>
                <a:off x="887854" y="2345160"/>
                <a:ext cx="22464" cy="10848"/>
              </a:xfrm>
              <a:custGeom>
                <a:rect b="b" l="l" r="r" t="t"/>
                <a:pathLst>
                  <a:path extrusionOk="0" h="311" w="644">
                    <a:moveTo>
                      <a:pt x="143" y="1"/>
                    </a:moveTo>
                    <a:cubicBezTo>
                      <a:pt x="48" y="1"/>
                      <a:pt x="0" y="72"/>
                      <a:pt x="0" y="168"/>
                    </a:cubicBezTo>
                    <a:cubicBezTo>
                      <a:pt x="0" y="239"/>
                      <a:pt x="48" y="311"/>
                      <a:pt x="143" y="311"/>
                    </a:cubicBezTo>
                    <a:lnTo>
                      <a:pt x="500" y="311"/>
                    </a:lnTo>
                    <a:cubicBezTo>
                      <a:pt x="595" y="311"/>
                      <a:pt x="643" y="239"/>
                      <a:pt x="643" y="168"/>
                    </a:cubicBezTo>
                    <a:cubicBezTo>
                      <a:pt x="643" y="72"/>
                      <a:pt x="595" y="1"/>
                      <a:pt x="5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4"/>
              <p:cNvSpPr/>
              <p:nvPr/>
            </p:nvSpPr>
            <p:spPr>
              <a:xfrm>
                <a:off x="888656" y="2365950"/>
                <a:ext cx="65684" cy="10814"/>
              </a:xfrm>
              <a:custGeom>
                <a:rect b="b" l="l" r="r" t="t"/>
                <a:pathLst>
                  <a:path extrusionOk="0" h="310" w="1883">
                    <a:moveTo>
                      <a:pt x="144" y="0"/>
                    </a:moveTo>
                    <a:cubicBezTo>
                      <a:pt x="48" y="0"/>
                      <a:pt x="1" y="72"/>
                      <a:pt x="1" y="167"/>
                    </a:cubicBezTo>
                    <a:cubicBezTo>
                      <a:pt x="1" y="238"/>
                      <a:pt x="48" y="310"/>
                      <a:pt x="144" y="310"/>
                    </a:cubicBezTo>
                    <a:lnTo>
                      <a:pt x="1715" y="310"/>
                    </a:lnTo>
                    <a:cubicBezTo>
                      <a:pt x="1811" y="310"/>
                      <a:pt x="1882" y="238"/>
                      <a:pt x="1882" y="167"/>
                    </a:cubicBezTo>
                    <a:cubicBezTo>
                      <a:pt x="1882" y="72"/>
                      <a:pt x="1787" y="0"/>
                      <a:pt x="17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12" name="Google Shape;2612;p74"/>
          <p:cNvGrpSpPr/>
          <p:nvPr/>
        </p:nvGrpSpPr>
        <p:grpSpPr>
          <a:xfrm>
            <a:off x="7934747" y="2202783"/>
            <a:ext cx="521100" cy="520800"/>
            <a:chOff x="7934747" y="2200650"/>
            <a:chExt cx="521100" cy="520800"/>
          </a:xfrm>
        </p:grpSpPr>
        <p:sp>
          <p:nvSpPr>
            <p:cNvPr id="2613" name="Google Shape;2613;p74"/>
            <p:cNvSpPr/>
            <p:nvPr/>
          </p:nvSpPr>
          <p:spPr>
            <a:xfrm>
              <a:off x="7934747" y="2200650"/>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4" name="Google Shape;2614;p74"/>
            <p:cNvGrpSpPr/>
            <p:nvPr/>
          </p:nvGrpSpPr>
          <p:grpSpPr>
            <a:xfrm>
              <a:off x="8070261" y="2277865"/>
              <a:ext cx="250073" cy="366371"/>
              <a:chOff x="8060184" y="2240512"/>
              <a:chExt cx="250073" cy="366371"/>
            </a:xfrm>
          </p:grpSpPr>
          <p:sp>
            <p:nvSpPr>
              <p:cNvPr id="2615" name="Google Shape;2615;p74"/>
              <p:cNvSpPr/>
              <p:nvPr/>
            </p:nvSpPr>
            <p:spPr>
              <a:xfrm>
                <a:off x="8060184" y="2240512"/>
                <a:ext cx="192761" cy="366371"/>
              </a:xfrm>
              <a:custGeom>
                <a:rect b="b" l="l" r="r" t="t"/>
                <a:pathLst>
                  <a:path extrusionOk="0" h="10503" w="5526">
                    <a:moveTo>
                      <a:pt x="2906" y="0"/>
                    </a:moveTo>
                    <a:cubicBezTo>
                      <a:pt x="2548" y="0"/>
                      <a:pt x="2239" y="310"/>
                      <a:pt x="2239" y="667"/>
                    </a:cubicBezTo>
                    <a:lnTo>
                      <a:pt x="2239" y="715"/>
                    </a:lnTo>
                    <a:cubicBezTo>
                      <a:pt x="2144" y="667"/>
                      <a:pt x="2025" y="619"/>
                      <a:pt x="1905" y="619"/>
                    </a:cubicBezTo>
                    <a:cubicBezTo>
                      <a:pt x="1548" y="619"/>
                      <a:pt x="1262" y="929"/>
                      <a:pt x="1262" y="1286"/>
                    </a:cubicBezTo>
                    <a:lnTo>
                      <a:pt x="1262" y="3811"/>
                    </a:lnTo>
                    <a:cubicBezTo>
                      <a:pt x="1122" y="3618"/>
                      <a:pt x="917" y="3502"/>
                      <a:pt x="686" y="3502"/>
                    </a:cubicBezTo>
                    <a:cubicBezTo>
                      <a:pt x="603" y="3502"/>
                      <a:pt x="517" y="3517"/>
                      <a:pt x="429" y="3549"/>
                    </a:cubicBezTo>
                    <a:cubicBezTo>
                      <a:pt x="238" y="3596"/>
                      <a:pt x="119" y="3739"/>
                      <a:pt x="72" y="3906"/>
                    </a:cubicBezTo>
                    <a:cubicBezTo>
                      <a:pt x="0" y="4073"/>
                      <a:pt x="0" y="4263"/>
                      <a:pt x="72" y="4406"/>
                    </a:cubicBezTo>
                    <a:lnTo>
                      <a:pt x="405" y="5239"/>
                    </a:lnTo>
                    <a:lnTo>
                      <a:pt x="524" y="5478"/>
                    </a:lnTo>
                    <a:cubicBezTo>
                      <a:pt x="715" y="5930"/>
                      <a:pt x="1024" y="6287"/>
                      <a:pt x="1477" y="6549"/>
                    </a:cubicBezTo>
                    <a:cubicBezTo>
                      <a:pt x="1596" y="6621"/>
                      <a:pt x="1644" y="6764"/>
                      <a:pt x="1644" y="6883"/>
                    </a:cubicBezTo>
                    <a:lnTo>
                      <a:pt x="1644" y="7168"/>
                    </a:lnTo>
                    <a:lnTo>
                      <a:pt x="1548" y="7168"/>
                    </a:lnTo>
                    <a:cubicBezTo>
                      <a:pt x="1405" y="7168"/>
                      <a:pt x="1262" y="7288"/>
                      <a:pt x="1262" y="7478"/>
                    </a:cubicBezTo>
                    <a:lnTo>
                      <a:pt x="1262" y="8454"/>
                    </a:lnTo>
                    <a:cubicBezTo>
                      <a:pt x="1262" y="8550"/>
                      <a:pt x="1334" y="8597"/>
                      <a:pt x="1405" y="8597"/>
                    </a:cubicBezTo>
                    <a:cubicBezTo>
                      <a:pt x="1501" y="8597"/>
                      <a:pt x="1548" y="8550"/>
                      <a:pt x="1548" y="8454"/>
                    </a:cubicBezTo>
                    <a:lnTo>
                      <a:pt x="1548" y="7502"/>
                    </a:lnTo>
                    <a:lnTo>
                      <a:pt x="4620" y="7502"/>
                    </a:lnTo>
                    <a:lnTo>
                      <a:pt x="4620" y="10217"/>
                    </a:lnTo>
                    <a:lnTo>
                      <a:pt x="1572" y="10217"/>
                    </a:lnTo>
                    <a:lnTo>
                      <a:pt x="1572" y="9169"/>
                    </a:lnTo>
                    <a:cubicBezTo>
                      <a:pt x="1572" y="9074"/>
                      <a:pt x="1501" y="9026"/>
                      <a:pt x="1405" y="9026"/>
                    </a:cubicBezTo>
                    <a:cubicBezTo>
                      <a:pt x="1334" y="9026"/>
                      <a:pt x="1262" y="9074"/>
                      <a:pt x="1262" y="9169"/>
                    </a:cubicBezTo>
                    <a:lnTo>
                      <a:pt x="1262" y="10360"/>
                    </a:lnTo>
                    <a:cubicBezTo>
                      <a:pt x="1262" y="10455"/>
                      <a:pt x="1334" y="10502"/>
                      <a:pt x="1405" y="10502"/>
                    </a:cubicBezTo>
                    <a:lnTo>
                      <a:pt x="4811" y="10502"/>
                    </a:lnTo>
                    <a:cubicBezTo>
                      <a:pt x="4906" y="10502"/>
                      <a:pt x="4954" y="10455"/>
                      <a:pt x="4954" y="10360"/>
                    </a:cubicBezTo>
                    <a:lnTo>
                      <a:pt x="4954" y="7478"/>
                    </a:lnTo>
                    <a:cubicBezTo>
                      <a:pt x="4954" y="7335"/>
                      <a:pt x="4835" y="7168"/>
                      <a:pt x="4668" y="7168"/>
                    </a:cubicBezTo>
                    <a:lnTo>
                      <a:pt x="4549" y="7168"/>
                    </a:lnTo>
                    <a:lnTo>
                      <a:pt x="4549" y="6883"/>
                    </a:lnTo>
                    <a:cubicBezTo>
                      <a:pt x="4549" y="6764"/>
                      <a:pt x="4597" y="6645"/>
                      <a:pt x="4716" y="6549"/>
                    </a:cubicBezTo>
                    <a:cubicBezTo>
                      <a:pt x="5216" y="6216"/>
                      <a:pt x="5525" y="5668"/>
                      <a:pt x="5525" y="5025"/>
                    </a:cubicBezTo>
                    <a:lnTo>
                      <a:pt x="5525" y="4168"/>
                    </a:lnTo>
                    <a:cubicBezTo>
                      <a:pt x="5525" y="4073"/>
                      <a:pt x="5454" y="4025"/>
                      <a:pt x="5382" y="4025"/>
                    </a:cubicBezTo>
                    <a:cubicBezTo>
                      <a:pt x="5287" y="4025"/>
                      <a:pt x="5216" y="4073"/>
                      <a:pt x="5216" y="4168"/>
                    </a:cubicBezTo>
                    <a:lnTo>
                      <a:pt x="5216" y="5025"/>
                    </a:lnTo>
                    <a:cubicBezTo>
                      <a:pt x="5216" y="5549"/>
                      <a:pt x="4978" y="6025"/>
                      <a:pt x="4549" y="6287"/>
                    </a:cubicBezTo>
                    <a:cubicBezTo>
                      <a:pt x="4335" y="6406"/>
                      <a:pt x="4215" y="6645"/>
                      <a:pt x="4215" y="6883"/>
                    </a:cubicBezTo>
                    <a:lnTo>
                      <a:pt x="4215" y="7168"/>
                    </a:lnTo>
                    <a:lnTo>
                      <a:pt x="1929" y="7168"/>
                    </a:lnTo>
                    <a:lnTo>
                      <a:pt x="1929" y="6883"/>
                    </a:lnTo>
                    <a:cubicBezTo>
                      <a:pt x="1929" y="6645"/>
                      <a:pt x="1810" y="6406"/>
                      <a:pt x="1596" y="6287"/>
                    </a:cubicBezTo>
                    <a:cubicBezTo>
                      <a:pt x="1239" y="6073"/>
                      <a:pt x="929" y="5740"/>
                      <a:pt x="786" y="5359"/>
                    </a:cubicBezTo>
                    <a:lnTo>
                      <a:pt x="667" y="5120"/>
                    </a:lnTo>
                    <a:lnTo>
                      <a:pt x="334" y="4287"/>
                    </a:lnTo>
                    <a:cubicBezTo>
                      <a:pt x="310" y="4192"/>
                      <a:pt x="310" y="4096"/>
                      <a:pt x="334" y="4025"/>
                    </a:cubicBezTo>
                    <a:cubicBezTo>
                      <a:pt x="381" y="3930"/>
                      <a:pt x="453" y="3882"/>
                      <a:pt x="548" y="3811"/>
                    </a:cubicBezTo>
                    <a:cubicBezTo>
                      <a:pt x="586" y="3801"/>
                      <a:pt x="624" y="3796"/>
                      <a:pt x="662" y="3796"/>
                    </a:cubicBezTo>
                    <a:cubicBezTo>
                      <a:pt x="811" y="3796"/>
                      <a:pt x="948" y="3873"/>
                      <a:pt x="1024" y="4025"/>
                    </a:cubicBezTo>
                    <a:lnTo>
                      <a:pt x="1262" y="4620"/>
                    </a:lnTo>
                    <a:cubicBezTo>
                      <a:pt x="1283" y="4661"/>
                      <a:pt x="1339" y="4720"/>
                      <a:pt x="1415" y="4720"/>
                    </a:cubicBezTo>
                    <a:cubicBezTo>
                      <a:pt x="1427" y="4720"/>
                      <a:pt x="1440" y="4719"/>
                      <a:pt x="1453" y="4716"/>
                    </a:cubicBezTo>
                    <a:cubicBezTo>
                      <a:pt x="1501" y="4716"/>
                      <a:pt x="1572" y="4620"/>
                      <a:pt x="1572" y="4549"/>
                    </a:cubicBezTo>
                    <a:lnTo>
                      <a:pt x="1572" y="1286"/>
                    </a:lnTo>
                    <a:cubicBezTo>
                      <a:pt x="1572" y="1096"/>
                      <a:pt x="1715" y="953"/>
                      <a:pt x="1882" y="953"/>
                    </a:cubicBezTo>
                    <a:cubicBezTo>
                      <a:pt x="2072" y="953"/>
                      <a:pt x="2215" y="1096"/>
                      <a:pt x="2215" y="1286"/>
                    </a:cubicBezTo>
                    <a:lnTo>
                      <a:pt x="2215" y="3930"/>
                    </a:lnTo>
                    <a:cubicBezTo>
                      <a:pt x="2215" y="4025"/>
                      <a:pt x="2286" y="4073"/>
                      <a:pt x="2358" y="4073"/>
                    </a:cubicBezTo>
                    <a:cubicBezTo>
                      <a:pt x="2453" y="4073"/>
                      <a:pt x="2525" y="4025"/>
                      <a:pt x="2525" y="3930"/>
                    </a:cubicBezTo>
                    <a:lnTo>
                      <a:pt x="2525" y="667"/>
                    </a:lnTo>
                    <a:cubicBezTo>
                      <a:pt x="2525" y="477"/>
                      <a:pt x="2668" y="334"/>
                      <a:pt x="2834" y="334"/>
                    </a:cubicBezTo>
                    <a:cubicBezTo>
                      <a:pt x="3025" y="334"/>
                      <a:pt x="3168" y="477"/>
                      <a:pt x="3168" y="667"/>
                    </a:cubicBezTo>
                    <a:lnTo>
                      <a:pt x="3168" y="3930"/>
                    </a:lnTo>
                    <a:cubicBezTo>
                      <a:pt x="3168" y="4025"/>
                      <a:pt x="3239" y="4073"/>
                      <a:pt x="3311" y="4073"/>
                    </a:cubicBezTo>
                    <a:cubicBezTo>
                      <a:pt x="3406" y="4073"/>
                      <a:pt x="3477" y="4025"/>
                      <a:pt x="3477" y="3930"/>
                    </a:cubicBezTo>
                    <a:lnTo>
                      <a:pt x="3477" y="1191"/>
                    </a:lnTo>
                    <a:cubicBezTo>
                      <a:pt x="3477" y="1001"/>
                      <a:pt x="3620" y="858"/>
                      <a:pt x="3787" y="858"/>
                    </a:cubicBezTo>
                    <a:cubicBezTo>
                      <a:pt x="3977" y="858"/>
                      <a:pt x="4120" y="1001"/>
                      <a:pt x="4120" y="1191"/>
                    </a:cubicBezTo>
                    <a:lnTo>
                      <a:pt x="4120" y="3930"/>
                    </a:lnTo>
                    <a:cubicBezTo>
                      <a:pt x="4120" y="4025"/>
                      <a:pt x="4192" y="4073"/>
                      <a:pt x="4263" y="4073"/>
                    </a:cubicBezTo>
                    <a:cubicBezTo>
                      <a:pt x="4358" y="4073"/>
                      <a:pt x="4430" y="4025"/>
                      <a:pt x="4430" y="3930"/>
                    </a:cubicBezTo>
                    <a:lnTo>
                      <a:pt x="4430" y="2525"/>
                    </a:lnTo>
                    <a:cubicBezTo>
                      <a:pt x="4430" y="2358"/>
                      <a:pt x="4573" y="2191"/>
                      <a:pt x="4739" y="2191"/>
                    </a:cubicBezTo>
                    <a:cubicBezTo>
                      <a:pt x="4930" y="2191"/>
                      <a:pt x="5073" y="2358"/>
                      <a:pt x="5073" y="2525"/>
                    </a:cubicBezTo>
                    <a:lnTo>
                      <a:pt x="5073" y="3453"/>
                    </a:lnTo>
                    <a:cubicBezTo>
                      <a:pt x="5073" y="3549"/>
                      <a:pt x="5144" y="3596"/>
                      <a:pt x="5216" y="3596"/>
                    </a:cubicBezTo>
                    <a:cubicBezTo>
                      <a:pt x="5311" y="3596"/>
                      <a:pt x="5382" y="3549"/>
                      <a:pt x="5382" y="3453"/>
                    </a:cubicBezTo>
                    <a:lnTo>
                      <a:pt x="5382" y="2525"/>
                    </a:lnTo>
                    <a:cubicBezTo>
                      <a:pt x="5525" y="2191"/>
                      <a:pt x="5216" y="1905"/>
                      <a:pt x="4858" y="1905"/>
                    </a:cubicBezTo>
                    <a:cubicBezTo>
                      <a:pt x="4739" y="1905"/>
                      <a:pt x="4620" y="1929"/>
                      <a:pt x="4549" y="2001"/>
                    </a:cubicBezTo>
                    <a:lnTo>
                      <a:pt x="4549" y="1215"/>
                    </a:lnTo>
                    <a:cubicBezTo>
                      <a:pt x="4549" y="858"/>
                      <a:pt x="4239" y="572"/>
                      <a:pt x="3882" y="572"/>
                    </a:cubicBezTo>
                    <a:cubicBezTo>
                      <a:pt x="3763" y="572"/>
                      <a:pt x="3644" y="596"/>
                      <a:pt x="3549" y="667"/>
                    </a:cubicBezTo>
                    <a:cubicBezTo>
                      <a:pt x="3549" y="310"/>
                      <a:pt x="3263" y="0"/>
                      <a:pt x="29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4"/>
              <p:cNvSpPr/>
              <p:nvPr/>
            </p:nvSpPr>
            <p:spPr>
              <a:xfrm>
                <a:off x="8273665" y="2316940"/>
                <a:ext cx="10011" cy="92229"/>
              </a:xfrm>
              <a:custGeom>
                <a:rect b="b" l="l" r="r" t="t"/>
                <a:pathLst>
                  <a:path extrusionOk="0" h="2644" w="287">
                    <a:moveTo>
                      <a:pt x="144" y="0"/>
                    </a:moveTo>
                    <a:cubicBezTo>
                      <a:pt x="48" y="0"/>
                      <a:pt x="1" y="72"/>
                      <a:pt x="1" y="167"/>
                    </a:cubicBezTo>
                    <a:lnTo>
                      <a:pt x="1" y="2477"/>
                    </a:lnTo>
                    <a:cubicBezTo>
                      <a:pt x="1" y="2572"/>
                      <a:pt x="48" y="2644"/>
                      <a:pt x="144" y="2644"/>
                    </a:cubicBezTo>
                    <a:cubicBezTo>
                      <a:pt x="239" y="2644"/>
                      <a:pt x="286" y="2572"/>
                      <a:pt x="286" y="2477"/>
                    </a:cubicBezTo>
                    <a:lnTo>
                      <a:pt x="286" y="167"/>
                    </a:lnTo>
                    <a:cubicBezTo>
                      <a:pt x="286" y="72"/>
                      <a:pt x="215"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4"/>
              <p:cNvSpPr/>
              <p:nvPr/>
            </p:nvSpPr>
            <p:spPr>
              <a:xfrm>
                <a:off x="8299408" y="2316940"/>
                <a:ext cx="10848" cy="33243"/>
              </a:xfrm>
              <a:custGeom>
                <a:rect b="b" l="l" r="r" t="t"/>
                <a:pathLst>
                  <a:path extrusionOk="0" h="953" w="311">
                    <a:moveTo>
                      <a:pt x="144" y="0"/>
                    </a:moveTo>
                    <a:cubicBezTo>
                      <a:pt x="72" y="0"/>
                      <a:pt x="1" y="72"/>
                      <a:pt x="1" y="167"/>
                    </a:cubicBezTo>
                    <a:lnTo>
                      <a:pt x="1" y="810"/>
                    </a:lnTo>
                    <a:cubicBezTo>
                      <a:pt x="1" y="905"/>
                      <a:pt x="72" y="953"/>
                      <a:pt x="144" y="953"/>
                    </a:cubicBezTo>
                    <a:cubicBezTo>
                      <a:pt x="239" y="953"/>
                      <a:pt x="310" y="905"/>
                      <a:pt x="310" y="810"/>
                    </a:cubicBezTo>
                    <a:lnTo>
                      <a:pt x="310" y="167"/>
                    </a:lnTo>
                    <a:cubicBezTo>
                      <a:pt x="310" y="72"/>
                      <a:pt x="215"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18" name="Google Shape;2618;p74"/>
          <p:cNvGrpSpPr/>
          <p:nvPr/>
        </p:nvGrpSpPr>
        <p:grpSpPr>
          <a:xfrm>
            <a:off x="7133252" y="2202783"/>
            <a:ext cx="521100" cy="520800"/>
            <a:chOff x="7133345" y="2200650"/>
            <a:chExt cx="521100" cy="520800"/>
          </a:xfrm>
        </p:grpSpPr>
        <p:sp>
          <p:nvSpPr>
            <p:cNvPr id="2619" name="Google Shape;2619;p74"/>
            <p:cNvSpPr/>
            <p:nvPr/>
          </p:nvSpPr>
          <p:spPr>
            <a:xfrm>
              <a:off x="7133345" y="2200650"/>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0" name="Google Shape;2620;p74"/>
            <p:cNvGrpSpPr/>
            <p:nvPr/>
          </p:nvGrpSpPr>
          <p:grpSpPr>
            <a:xfrm>
              <a:off x="7211128" y="2279103"/>
              <a:ext cx="365534" cy="363894"/>
              <a:chOff x="7245259" y="2242989"/>
              <a:chExt cx="365534" cy="363894"/>
            </a:xfrm>
          </p:grpSpPr>
          <p:sp>
            <p:nvSpPr>
              <p:cNvPr id="2621" name="Google Shape;2621;p74"/>
              <p:cNvSpPr/>
              <p:nvPr/>
            </p:nvSpPr>
            <p:spPr>
              <a:xfrm>
                <a:off x="7421346" y="2355136"/>
                <a:ext cx="189447" cy="141274"/>
              </a:xfrm>
              <a:custGeom>
                <a:rect b="b" l="l" r="r" t="t"/>
                <a:pathLst>
                  <a:path extrusionOk="0" h="4050" w="5431">
                    <a:moveTo>
                      <a:pt x="501" y="1"/>
                    </a:moveTo>
                    <a:cubicBezTo>
                      <a:pt x="191" y="1"/>
                      <a:pt x="1" y="239"/>
                      <a:pt x="1" y="501"/>
                    </a:cubicBezTo>
                    <a:lnTo>
                      <a:pt x="1" y="2525"/>
                    </a:lnTo>
                    <a:cubicBezTo>
                      <a:pt x="1" y="2811"/>
                      <a:pt x="215" y="3025"/>
                      <a:pt x="501" y="3025"/>
                    </a:cubicBezTo>
                    <a:lnTo>
                      <a:pt x="3049" y="3025"/>
                    </a:lnTo>
                    <a:cubicBezTo>
                      <a:pt x="3121" y="3025"/>
                      <a:pt x="3168" y="3049"/>
                      <a:pt x="3216" y="3097"/>
                    </a:cubicBezTo>
                    <a:lnTo>
                      <a:pt x="4288" y="3978"/>
                    </a:lnTo>
                    <a:cubicBezTo>
                      <a:pt x="4335" y="4002"/>
                      <a:pt x="4407" y="4049"/>
                      <a:pt x="4454" y="4049"/>
                    </a:cubicBezTo>
                    <a:cubicBezTo>
                      <a:pt x="4478" y="4049"/>
                      <a:pt x="4550" y="4049"/>
                      <a:pt x="4573" y="4002"/>
                    </a:cubicBezTo>
                    <a:cubicBezTo>
                      <a:pt x="4669" y="3954"/>
                      <a:pt x="4716" y="3859"/>
                      <a:pt x="4716" y="3763"/>
                    </a:cubicBezTo>
                    <a:lnTo>
                      <a:pt x="4716" y="3025"/>
                    </a:lnTo>
                    <a:lnTo>
                      <a:pt x="4931" y="3025"/>
                    </a:lnTo>
                    <a:cubicBezTo>
                      <a:pt x="5240" y="3025"/>
                      <a:pt x="5431" y="2787"/>
                      <a:pt x="5431" y="2525"/>
                    </a:cubicBezTo>
                    <a:lnTo>
                      <a:pt x="5431" y="2335"/>
                    </a:lnTo>
                    <a:cubicBezTo>
                      <a:pt x="5431" y="2239"/>
                      <a:pt x="5383" y="2192"/>
                      <a:pt x="5288" y="2192"/>
                    </a:cubicBezTo>
                    <a:cubicBezTo>
                      <a:pt x="5193" y="2192"/>
                      <a:pt x="5145" y="2239"/>
                      <a:pt x="5145" y="2335"/>
                    </a:cubicBezTo>
                    <a:lnTo>
                      <a:pt x="5145" y="2525"/>
                    </a:lnTo>
                    <a:cubicBezTo>
                      <a:pt x="5145" y="2644"/>
                      <a:pt x="5050" y="2739"/>
                      <a:pt x="4931" y="2739"/>
                    </a:cubicBezTo>
                    <a:lnTo>
                      <a:pt x="4692" y="2739"/>
                    </a:lnTo>
                    <a:cubicBezTo>
                      <a:pt x="4550" y="2739"/>
                      <a:pt x="4430" y="2835"/>
                      <a:pt x="4430" y="3001"/>
                    </a:cubicBezTo>
                    <a:lnTo>
                      <a:pt x="4430" y="3716"/>
                    </a:lnTo>
                    <a:lnTo>
                      <a:pt x="3406" y="2835"/>
                    </a:lnTo>
                    <a:cubicBezTo>
                      <a:pt x="3335" y="2763"/>
                      <a:pt x="3168" y="2739"/>
                      <a:pt x="3049" y="2739"/>
                    </a:cubicBezTo>
                    <a:lnTo>
                      <a:pt x="501" y="2739"/>
                    </a:lnTo>
                    <a:cubicBezTo>
                      <a:pt x="382" y="2739"/>
                      <a:pt x="287" y="2644"/>
                      <a:pt x="287" y="2525"/>
                    </a:cubicBezTo>
                    <a:lnTo>
                      <a:pt x="287" y="501"/>
                    </a:lnTo>
                    <a:cubicBezTo>
                      <a:pt x="287" y="382"/>
                      <a:pt x="382" y="286"/>
                      <a:pt x="501" y="286"/>
                    </a:cubicBezTo>
                    <a:lnTo>
                      <a:pt x="4931" y="286"/>
                    </a:lnTo>
                    <a:cubicBezTo>
                      <a:pt x="5050" y="286"/>
                      <a:pt x="5145" y="382"/>
                      <a:pt x="5145" y="501"/>
                    </a:cubicBezTo>
                    <a:lnTo>
                      <a:pt x="5145" y="1644"/>
                    </a:lnTo>
                    <a:cubicBezTo>
                      <a:pt x="5145" y="1715"/>
                      <a:pt x="5193" y="1811"/>
                      <a:pt x="5288" y="1811"/>
                    </a:cubicBezTo>
                    <a:cubicBezTo>
                      <a:pt x="5383" y="1811"/>
                      <a:pt x="5431" y="1739"/>
                      <a:pt x="5431" y="1668"/>
                    </a:cubicBezTo>
                    <a:lnTo>
                      <a:pt x="5431" y="501"/>
                    </a:lnTo>
                    <a:cubicBezTo>
                      <a:pt x="5431" y="191"/>
                      <a:pt x="5193" y="1"/>
                      <a:pt x="49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4"/>
              <p:cNvSpPr/>
              <p:nvPr/>
            </p:nvSpPr>
            <p:spPr>
              <a:xfrm>
                <a:off x="7245259" y="2242989"/>
                <a:ext cx="190249" cy="141274"/>
              </a:xfrm>
              <a:custGeom>
                <a:rect b="b" l="l" r="r" t="t"/>
                <a:pathLst>
                  <a:path extrusionOk="0" h="4050" w="5454">
                    <a:moveTo>
                      <a:pt x="524" y="1"/>
                    </a:moveTo>
                    <a:cubicBezTo>
                      <a:pt x="215" y="1"/>
                      <a:pt x="0" y="239"/>
                      <a:pt x="0" y="501"/>
                    </a:cubicBezTo>
                    <a:lnTo>
                      <a:pt x="0" y="2525"/>
                    </a:lnTo>
                    <a:cubicBezTo>
                      <a:pt x="0" y="2811"/>
                      <a:pt x="215" y="3025"/>
                      <a:pt x="524" y="3025"/>
                    </a:cubicBezTo>
                    <a:lnTo>
                      <a:pt x="715" y="3025"/>
                    </a:lnTo>
                    <a:lnTo>
                      <a:pt x="715" y="3763"/>
                    </a:lnTo>
                    <a:cubicBezTo>
                      <a:pt x="715" y="3882"/>
                      <a:pt x="786" y="3978"/>
                      <a:pt x="881" y="4002"/>
                    </a:cubicBezTo>
                    <a:cubicBezTo>
                      <a:pt x="905" y="4049"/>
                      <a:pt x="953" y="4049"/>
                      <a:pt x="1001" y="4049"/>
                    </a:cubicBezTo>
                    <a:cubicBezTo>
                      <a:pt x="1048" y="4049"/>
                      <a:pt x="1120" y="4002"/>
                      <a:pt x="1167" y="3978"/>
                    </a:cubicBezTo>
                    <a:lnTo>
                      <a:pt x="2239" y="3097"/>
                    </a:lnTo>
                    <a:cubicBezTo>
                      <a:pt x="2263" y="3049"/>
                      <a:pt x="2334" y="3025"/>
                      <a:pt x="2382" y="3025"/>
                    </a:cubicBezTo>
                    <a:lnTo>
                      <a:pt x="3549" y="3025"/>
                    </a:lnTo>
                    <a:cubicBezTo>
                      <a:pt x="3644" y="3025"/>
                      <a:pt x="3692" y="2978"/>
                      <a:pt x="3692" y="2882"/>
                    </a:cubicBezTo>
                    <a:cubicBezTo>
                      <a:pt x="3692" y="2787"/>
                      <a:pt x="3644" y="2739"/>
                      <a:pt x="3549" y="2739"/>
                    </a:cubicBezTo>
                    <a:lnTo>
                      <a:pt x="2382" y="2739"/>
                    </a:lnTo>
                    <a:cubicBezTo>
                      <a:pt x="2263" y="2739"/>
                      <a:pt x="2120" y="2787"/>
                      <a:pt x="2025" y="2858"/>
                    </a:cubicBezTo>
                    <a:lnTo>
                      <a:pt x="1024" y="3716"/>
                    </a:lnTo>
                    <a:lnTo>
                      <a:pt x="1024" y="3001"/>
                    </a:lnTo>
                    <a:cubicBezTo>
                      <a:pt x="1024" y="2858"/>
                      <a:pt x="905" y="2739"/>
                      <a:pt x="762" y="2739"/>
                    </a:cubicBezTo>
                    <a:lnTo>
                      <a:pt x="524" y="2739"/>
                    </a:lnTo>
                    <a:cubicBezTo>
                      <a:pt x="405" y="2739"/>
                      <a:pt x="310" y="2644"/>
                      <a:pt x="310" y="2525"/>
                    </a:cubicBezTo>
                    <a:lnTo>
                      <a:pt x="310" y="501"/>
                    </a:lnTo>
                    <a:cubicBezTo>
                      <a:pt x="310" y="382"/>
                      <a:pt x="381" y="287"/>
                      <a:pt x="524" y="287"/>
                    </a:cubicBezTo>
                    <a:lnTo>
                      <a:pt x="4954" y="287"/>
                    </a:lnTo>
                    <a:cubicBezTo>
                      <a:pt x="5073" y="287"/>
                      <a:pt x="5168" y="382"/>
                      <a:pt x="5168" y="501"/>
                    </a:cubicBezTo>
                    <a:lnTo>
                      <a:pt x="5168" y="2525"/>
                    </a:lnTo>
                    <a:cubicBezTo>
                      <a:pt x="5168" y="2644"/>
                      <a:pt x="5073" y="2739"/>
                      <a:pt x="4954" y="2739"/>
                    </a:cubicBezTo>
                    <a:lnTo>
                      <a:pt x="4263" y="2739"/>
                    </a:lnTo>
                    <a:cubicBezTo>
                      <a:pt x="4168" y="2739"/>
                      <a:pt x="4120" y="2787"/>
                      <a:pt x="4120" y="2882"/>
                    </a:cubicBezTo>
                    <a:cubicBezTo>
                      <a:pt x="4120" y="2978"/>
                      <a:pt x="4168" y="3025"/>
                      <a:pt x="4263" y="3025"/>
                    </a:cubicBezTo>
                    <a:lnTo>
                      <a:pt x="4954" y="3025"/>
                    </a:lnTo>
                    <a:cubicBezTo>
                      <a:pt x="5239" y="3025"/>
                      <a:pt x="5454" y="2787"/>
                      <a:pt x="5454" y="2525"/>
                    </a:cubicBezTo>
                    <a:lnTo>
                      <a:pt x="5454" y="501"/>
                    </a:lnTo>
                    <a:cubicBezTo>
                      <a:pt x="5454" y="191"/>
                      <a:pt x="5216" y="1"/>
                      <a:pt x="49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4"/>
              <p:cNvSpPr/>
              <p:nvPr/>
            </p:nvSpPr>
            <p:spPr>
              <a:xfrm>
                <a:off x="7245259" y="2465644"/>
                <a:ext cx="190249" cy="141239"/>
              </a:xfrm>
              <a:custGeom>
                <a:rect b="b" l="l" r="r" t="t"/>
                <a:pathLst>
                  <a:path extrusionOk="0" h="4049" w="5454">
                    <a:moveTo>
                      <a:pt x="4954" y="310"/>
                    </a:moveTo>
                    <a:cubicBezTo>
                      <a:pt x="5073" y="310"/>
                      <a:pt x="5168" y="405"/>
                      <a:pt x="5168" y="500"/>
                    </a:cubicBezTo>
                    <a:lnTo>
                      <a:pt x="5168" y="2548"/>
                    </a:lnTo>
                    <a:cubicBezTo>
                      <a:pt x="5168" y="2643"/>
                      <a:pt x="5073" y="2739"/>
                      <a:pt x="4954" y="2739"/>
                    </a:cubicBezTo>
                    <a:lnTo>
                      <a:pt x="2382" y="2739"/>
                    </a:lnTo>
                    <a:cubicBezTo>
                      <a:pt x="2263" y="2739"/>
                      <a:pt x="2120" y="2810"/>
                      <a:pt x="2025" y="2858"/>
                    </a:cubicBezTo>
                    <a:lnTo>
                      <a:pt x="1024" y="3715"/>
                    </a:lnTo>
                    <a:lnTo>
                      <a:pt x="1024" y="3001"/>
                    </a:lnTo>
                    <a:cubicBezTo>
                      <a:pt x="1024" y="2858"/>
                      <a:pt x="905" y="2739"/>
                      <a:pt x="762" y="2739"/>
                    </a:cubicBezTo>
                    <a:lnTo>
                      <a:pt x="524" y="2739"/>
                    </a:lnTo>
                    <a:cubicBezTo>
                      <a:pt x="405" y="2739"/>
                      <a:pt x="310" y="2643"/>
                      <a:pt x="310" y="2548"/>
                    </a:cubicBezTo>
                    <a:lnTo>
                      <a:pt x="310" y="500"/>
                    </a:lnTo>
                    <a:cubicBezTo>
                      <a:pt x="310" y="405"/>
                      <a:pt x="381" y="310"/>
                      <a:pt x="524" y="310"/>
                    </a:cubicBezTo>
                    <a:close/>
                    <a:moveTo>
                      <a:pt x="524" y="0"/>
                    </a:moveTo>
                    <a:cubicBezTo>
                      <a:pt x="215" y="0"/>
                      <a:pt x="0" y="238"/>
                      <a:pt x="0" y="500"/>
                    </a:cubicBezTo>
                    <a:lnTo>
                      <a:pt x="0" y="2548"/>
                    </a:lnTo>
                    <a:cubicBezTo>
                      <a:pt x="0" y="2834"/>
                      <a:pt x="238" y="3048"/>
                      <a:pt x="524" y="3048"/>
                    </a:cubicBezTo>
                    <a:lnTo>
                      <a:pt x="715" y="3048"/>
                    </a:lnTo>
                    <a:lnTo>
                      <a:pt x="715" y="3786"/>
                    </a:lnTo>
                    <a:cubicBezTo>
                      <a:pt x="715" y="3906"/>
                      <a:pt x="786" y="4001"/>
                      <a:pt x="881" y="4025"/>
                    </a:cubicBezTo>
                    <a:cubicBezTo>
                      <a:pt x="905" y="4048"/>
                      <a:pt x="953" y="4048"/>
                      <a:pt x="1001" y="4048"/>
                    </a:cubicBezTo>
                    <a:cubicBezTo>
                      <a:pt x="1048" y="4048"/>
                      <a:pt x="1120" y="4025"/>
                      <a:pt x="1167" y="4001"/>
                    </a:cubicBezTo>
                    <a:lnTo>
                      <a:pt x="2239" y="3096"/>
                    </a:lnTo>
                    <a:cubicBezTo>
                      <a:pt x="2263" y="3072"/>
                      <a:pt x="2334" y="3048"/>
                      <a:pt x="2382" y="3048"/>
                    </a:cubicBezTo>
                    <a:lnTo>
                      <a:pt x="4954" y="3048"/>
                    </a:lnTo>
                    <a:cubicBezTo>
                      <a:pt x="5239" y="3048"/>
                      <a:pt x="5454" y="2810"/>
                      <a:pt x="5454" y="2548"/>
                    </a:cubicBezTo>
                    <a:lnTo>
                      <a:pt x="5454" y="524"/>
                    </a:lnTo>
                    <a:cubicBezTo>
                      <a:pt x="5454" y="238"/>
                      <a:pt x="5216" y="0"/>
                      <a:pt x="49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4"/>
              <p:cNvSpPr/>
              <p:nvPr/>
            </p:nvSpPr>
            <p:spPr>
              <a:xfrm>
                <a:off x="7273479" y="2260430"/>
                <a:ext cx="50719" cy="70672"/>
              </a:xfrm>
              <a:custGeom>
                <a:rect b="b" l="l" r="r" t="t"/>
                <a:pathLst>
                  <a:path extrusionOk="0" h="2026" w="1454">
                    <a:moveTo>
                      <a:pt x="739" y="334"/>
                    </a:moveTo>
                    <a:cubicBezTo>
                      <a:pt x="906" y="334"/>
                      <a:pt x="1049" y="477"/>
                      <a:pt x="1049" y="620"/>
                    </a:cubicBezTo>
                    <a:cubicBezTo>
                      <a:pt x="1049" y="739"/>
                      <a:pt x="1025" y="858"/>
                      <a:pt x="930" y="930"/>
                    </a:cubicBezTo>
                    <a:cubicBezTo>
                      <a:pt x="834" y="977"/>
                      <a:pt x="787" y="1096"/>
                      <a:pt x="787" y="1215"/>
                    </a:cubicBezTo>
                    <a:cubicBezTo>
                      <a:pt x="787" y="1334"/>
                      <a:pt x="834" y="1454"/>
                      <a:pt x="954" y="1525"/>
                    </a:cubicBezTo>
                    <a:cubicBezTo>
                      <a:pt x="1049" y="1573"/>
                      <a:pt x="1096" y="1620"/>
                      <a:pt x="1144" y="1715"/>
                    </a:cubicBezTo>
                    <a:lnTo>
                      <a:pt x="358" y="1715"/>
                    </a:lnTo>
                    <a:cubicBezTo>
                      <a:pt x="382" y="1620"/>
                      <a:pt x="453" y="1573"/>
                      <a:pt x="549" y="1525"/>
                    </a:cubicBezTo>
                    <a:cubicBezTo>
                      <a:pt x="668" y="1454"/>
                      <a:pt x="715" y="1334"/>
                      <a:pt x="715" y="1215"/>
                    </a:cubicBezTo>
                    <a:cubicBezTo>
                      <a:pt x="668" y="1073"/>
                      <a:pt x="596" y="977"/>
                      <a:pt x="501" y="930"/>
                    </a:cubicBezTo>
                    <a:cubicBezTo>
                      <a:pt x="430" y="858"/>
                      <a:pt x="382" y="763"/>
                      <a:pt x="382" y="644"/>
                    </a:cubicBezTo>
                    <a:cubicBezTo>
                      <a:pt x="382" y="572"/>
                      <a:pt x="430" y="477"/>
                      <a:pt x="501" y="406"/>
                    </a:cubicBezTo>
                    <a:cubicBezTo>
                      <a:pt x="573" y="358"/>
                      <a:pt x="668" y="334"/>
                      <a:pt x="739" y="334"/>
                    </a:cubicBezTo>
                    <a:close/>
                    <a:moveTo>
                      <a:pt x="763" y="1"/>
                    </a:moveTo>
                    <a:cubicBezTo>
                      <a:pt x="596" y="1"/>
                      <a:pt x="406" y="48"/>
                      <a:pt x="287" y="168"/>
                    </a:cubicBezTo>
                    <a:cubicBezTo>
                      <a:pt x="168" y="287"/>
                      <a:pt x="96" y="477"/>
                      <a:pt x="96" y="644"/>
                    </a:cubicBezTo>
                    <a:cubicBezTo>
                      <a:pt x="96" y="858"/>
                      <a:pt x="168" y="1049"/>
                      <a:pt x="358" y="1168"/>
                    </a:cubicBezTo>
                    <a:lnTo>
                      <a:pt x="382" y="1192"/>
                    </a:lnTo>
                    <a:cubicBezTo>
                      <a:pt x="358" y="1215"/>
                      <a:pt x="334" y="1215"/>
                      <a:pt x="334" y="1239"/>
                    </a:cubicBezTo>
                    <a:cubicBezTo>
                      <a:pt x="120" y="1406"/>
                      <a:pt x="1" y="1596"/>
                      <a:pt x="1" y="1882"/>
                    </a:cubicBezTo>
                    <a:cubicBezTo>
                      <a:pt x="1" y="1954"/>
                      <a:pt x="72" y="2025"/>
                      <a:pt x="144" y="2025"/>
                    </a:cubicBezTo>
                    <a:lnTo>
                      <a:pt x="1311" y="2025"/>
                    </a:lnTo>
                    <a:cubicBezTo>
                      <a:pt x="1406" y="2025"/>
                      <a:pt x="1454" y="1954"/>
                      <a:pt x="1454" y="1882"/>
                    </a:cubicBezTo>
                    <a:cubicBezTo>
                      <a:pt x="1454" y="1644"/>
                      <a:pt x="1335" y="1406"/>
                      <a:pt x="1144" y="1239"/>
                    </a:cubicBezTo>
                    <a:cubicBezTo>
                      <a:pt x="1096" y="1239"/>
                      <a:pt x="1096" y="1215"/>
                      <a:pt x="1096" y="1192"/>
                    </a:cubicBezTo>
                    <a:cubicBezTo>
                      <a:pt x="1096" y="1168"/>
                      <a:pt x="1096" y="1168"/>
                      <a:pt x="1144" y="1168"/>
                    </a:cubicBezTo>
                    <a:cubicBezTo>
                      <a:pt x="1311" y="1049"/>
                      <a:pt x="1406" y="811"/>
                      <a:pt x="1358" y="596"/>
                    </a:cubicBezTo>
                    <a:cubicBezTo>
                      <a:pt x="1335" y="287"/>
                      <a:pt x="1096" y="25"/>
                      <a:pt x="7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4"/>
              <p:cNvSpPr/>
              <p:nvPr/>
            </p:nvSpPr>
            <p:spPr>
              <a:xfrm>
                <a:off x="7334977" y="2265418"/>
                <a:ext cx="72311" cy="10011"/>
              </a:xfrm>
              <a:custGeom>
                <a:rect b="b" l="l" r="r" t="t"/>
                <a:pathLst>
                  <a:path extrusionOk="0" h="287" w="2073">
                    <a:moveTo>
                      <a:pt x="143" y="1"/>
                    </a:moveTo>
                    <a:cubicBezTo>
                      <a:pt x="48" y="1"/>
                      <a:pt x="0" y="48"/>
                      <a:pt x="0" y="144"/>
                    </a:cubicBezTo>
                    <a:cubicBezTo>
                      <a:pt x="0" y="239"/>
                      <a:pt x="48" y="287"/>
                      <a:pt x="143" y="287"/>
                    </a:cubicBezTo>
                    <a:lnTo>
                      <a:pt x="1929" y="287"/>
                    </a:lnTo>
                    <a:cubicBezTo>
                      <a:pt x="2024" y="287"/>
                      <a:pt x="2072" y="239"/>
                      <a:pt x="2072" y="144"/>
                    </a:cubicBezTo>
                    <a:cubicBezTo>
                      <a:pt x="2072" y="96"/>
                      <a:pt x="2024" y="1"/>
                      <a:pt x="19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4"/>
              <p:cNvSpPr/>
              <p:nvPr/>
            </p:nvSpPr>
            <p:spPr>
              <a:xfrm>
                <a:off x="7377324" y="2290359"/>
                <a:ext cx="29964" cy="10814"/>
              </a:xfrm>
              <a:custGeom>
                <a:rect b="b" l="l" r="r" t="t"/>
                <a:pathLst>
                  <a:path extrusionOk="0" h="310" w="859">
                    <a:moveTo>
                      <a:pt x="144" y="0"/>
                    </a:moveTo>
                    <a:cubicBezTo>
                      <a:pt x="72" y="0"/>
                      <a:pt x="1" y="72"/>
                      <a:pt x="1" y="143"/>
                    </a:cubicBezTo>
                    <a:cubicBezTo>
                      <a:pt x="1" y="238"/>
                      <a:pt x="72" y="310"/>
                      <a:pt x="144" y="310"/>
                    </a:cubicBezTo>
                    <a:lnTo>
                      <a:pt x="715" y="310"/>
                    </a:lnTo>
                    <a:cubicBezTo>
                      <a:pt x="810" y="310"/>
                      <a:pt x="858" y="238"/>
                      <a:pt x="858" y="143"/>
                    </a:cubicBezTo>
                    <a:cubicBezTo>
                      <a:pt x="858" y="72"/>
                      <a:pt x="810" y="0"/>
                      <a:pt x="7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4"/>
              <p:cNvSpPr/>
              <p:nvPr/>
            </p:nvSpPr>
            <p:spPr>
              <a:xfrm>
                <a:off x="7334977" y="2290359"/>
                <a:ext cx="28255" cy="10814"/>
              </a:xfrm>
              <a:custGeom>
                <a:rect b="b" l="l" r="r" t="t"/>
                <a:pathLst>
                  <a:path extrusionOk="0" h="310" w="810">
                    <a:moveTo>
                      <a:pt x="143" y="0"/>
                    </a:moveTo>
                    <a:cubicBezTo>
                      <a:pt x="48" y="0"/>
                      <a:pt x="0" y="72"/>
                      <a:pt x="0" y="143"/>
                    </a:cubicBezTo>
                    <a:cubicBezTo>
                      <a:pt x="0" y="238"/>
                      <a:pt x="48" y="310"/>
                      <a:pt x="143" y="310"/>
                    </a:cubicBezTo>
                    <a:lnTo>
                      <a:pt x="643" y="310"/>
                    </a:lnTo>
                    <a:cubicBezTo>
                      <a:pt x="739" y="310"/>
                      <a:pt x="810" y="238"/>
                      <a:pt x="810" y="143"/>
                    </a:cubicBezTo>
                    <a:cubicBezTo>
                      <a:pt x="810" y="72"/>
                      <a:pt x="739" y="0"/>
                      <a:pt x="6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4"/>
              <p:cNvSpPr/>
              <p:nvPr/>
            </p:nvSpPr>
            <p:spPr>
              <a:xfrm>
                <a:off x="7334977" y="2315265"/>
                <a:ext cx="72311" cy="10848"/>
              </a:xfrm>
              <a:custGeom>
                <a:rect b="b" l="l" r="r" t="t"/>
                <a:pathLst>
                  <a:path extrusionOk="0" h="311" w="2073">
                    <a:moveTo>
                      <a:pt x="143" y="1"/>
                    </a:moveTo>
                    <a:cubicBezTo>
                      <a:pt x="48" y="1"/>
                      <a:pt x="0" y="48"/>
                      <a:pt x="0" y="143"/>
                    </a:cubicBezTo>
                    <a:cubicBezTo>
                      <a:pt x="0" y="215"/>
                      <a:pt x="48" y="310"/>
                      <a:pt x="143" y="310"/>
                    </a:cubicBezTo>
                    <a:lnTo>
                      <a:pt x="1929" y="310"/>
                    </a:lnTo>
                    <a:cubicBezTo>
                      <a:pt x="2024" y="310"/>
                      <a:pt x="2072" y="239"/>
                      <a:pt x="2072" y="143"/>
                    </a:cubicBezTo>
                    <a:cubicBezTo>
                      <a:pt x="2072" y="48"/>
                      <a:pt x="2024" y="1"/>
                      <a:pt x="19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4"/>
              <p:cNvSpPr/>
              <p:nvPr/>
            </p:nvSpPr>
            <p:spPr>
              <a:xfrm>
                <a:off x="7273479" y="2483887"/>
                <a:ext cx="50719" cy="70672"/>
              </a:xfrm>
              <a:custGeom>
                <a:rect b="b" l="l" r="r" t="t"/>
                <a:pathLst>
                  <a:path extrusionOk="0" h="2026" w="1454">
                    <a:moveTo>
                      <a:pt x="787" y="311"/>
                    </a:moveTo>
                    <a:cubicBezTo>
                      <a:pt x="930" y="311"/>
                      <a:pt x="1073" y="477"/>
                      <a:pt x="1073" y="620"/>
                    </a:cubicBezTo>
                    <a:cubicBezTo>
                      <a:pt x="1073" y="739"/>
                      <a:pt x="1049" y="858"/>
                      <a:pt x="954" y="906"/>
                    </a:cubicBezTo>
                    <a:cubicBezTo>
                      <a:pt x="858" y="977"/>
                      <a:pt x="811" y="1096"/>
                      <a:pt x="811" y="1215"/>
                    </a:cubicBezTo>
                    <a:cubicBezTo>
                      <a:pt x="811" y="1335"/>
                      <a:pt x="858" y="1454"/>
                      <a:pt x="977" y="1501"/>
                    </a:cubicBezTo>
                    <a:cubicBezTo>
                      <a:pt x="1073" y="1573"/>
                      <a:pt x="1144" y="1620"/>
                      <a:pt x="1168" y="1716"/>
                    </a:cubicBezTo>
                    <a:lnTo>
                      <a:pt x="334" y="1716"/>
                    </a:lnTo>
                    <a:cubicBezTo>
                      <a:pt x="358" y="1620"/>
                      <a:pt x="430" y="1573"/>
                      <a:pt x="501" y="1501"/>
                    </a:cubicBezTo>
                    <a:cubicBezTo>
                      <a:pt x="620" y="1454"/>
                      <a:pt x="692" y="1335"/>
                      <a:pt x="692" y="1215"/>
                    </a:cubicBezTo>
                    <a:cubicBezTo>
                      <a:pt x="692" y="1096"/>
                      <a:pt x="620" y="1001"/>
                      <a:pt x="549" y="906"/>
                    </a:cubicBezTo>
                    <a:cubicBezTo>
                      <a:pt x="453" y="858"/>
                      <a:pt x="430" y="763"/>
                      <a:pt x="430" y="644"/>
                    </a:cubicBezTo>
                    <a:cubicBezTo>
                      <a:pt x="430" y="549"/>
                      <a:pt x="453" y="477"/>
                      <a:pt x="549" y="406"/>
                    </a:cubicBezTo>
                    <a:cubicBezTo>
                      <a:pt x="596" y="358"/>
                      <a:pt x="692" y="311"/>
                      <a:pt x="787" y="311"/>
                    </a:cubicBezTo>
                    <a:close/>
                    <a:moveTo>
                      <a:pt x="739" y="1"/>
                    </a:moveTo>
                    <a:cubicBezTo>
                      <a:pt x="573" y="1"/>
                      <a:pt x="382" y="49"/>
                      <a:pt x="263" y="168"/>
                    </a:cubicBezTo>
                    <a:cubicBezTo>
                      <a:pt x="144" y="287"/>
                      <a:pt x="72" y="477"/>
                      <a:pt x="72" y="644"/>
                    </a:cubicBezTo>
                    <a:cubicBezTo>
                      <a:pt x="72" y="858"/>
                      <a:pt x="144" y="1025"/>
                      <a:pt x="334" y="1144"/>
                    </a:cubicBezTo>
                    <a:lnTo>
                      <a:pt x="358" y="1192"/>
                    </a:lnTo>
                    <a:cubicBezTo>
                      <a:pt x="358" y="1215"/>
                      <a:pt x="358" y="1215"/>
                      <a:pt x="334" y="1239"/>
                    </a:cubicBezTo>
                    <a:cubicBezTo>
                      <a:pt x="120" y="1382"/>
                      <a:pt x="1" y="1596"/>
                      <a:pt x="1" y="1858"/>
                    </a:cubicBezTo>
                    <a:cubicBezTo>
                      <a:pt x="1" y="1954"/>
                      <a:pt x="72" y="2025"/>
                      <a:pt x="144" y="2025"/>
                    </a:cubicBezTo>
                    <a:lnTo>
                      <a:pt x="1311" y="2025"/>
                    </a:lnTo>
                    <a:cubicBezTo>
                      <a:pt x="1406" y="2025"/>
                      <a:pt x="1454" y="1954"/>
                      <a:pt x="1454" y="1858"/>
                    </a:cubicBezTo>
                    <a:cubicBezTo>
                      <a:pt x="1430" y="1596"/>
                      <a:pt x="1311" y="1382"/>
                      <a:pt x="1096" y="1239"/>
                    </a:cubicBezTo>
                    <a:cubicBezTo>
                      <a:pt x="1073" y="1239"/>
                      <a:pt x="1073" y="1215"/>
                      <a:pt x="1073" y="1192"/>
                    </a:cubicBezTo>
                    <a:cubicBezTo>
                      <a:pt x="1073" y="1144"/>
                      <a:pt x="1073" y="1144"/>
                      <a:pt x="1096" y="1144"/>
                    </a:cubicBezTo>
                    <a:cubicBezTo>
                      <a:pt x="1287" y="1025"/>
                      <a:pt x="1382" y="787"/>
                      <a:pt x="1335" y="596"/>
                    </a:cubicBezTo>
                    <a:cubicBezTo>
                      <a:pt x="1311" y="287"/>
                      <a:pt x="1073" y="25"/>
                      <a:pt x="7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4"/>
              <p:cNvSpPr/>
              <p:nvPr/>
            </p:nvSpPr>
            <p:spPr>
              <a:xfrm>
                <a:off x="7365708" y="2489713"/>
                <a:ext cx="41580" cy="10848"/>
              </a:xfrm>
              <a:custGeom>
                <a:rect b="b" l="l" r="r" t="t"/>
                <a:pathLst>
                  <a:path extrusionOk="0" h="311" w="1192">
                    <a:moveTo>
                      <a:pt x="167" y="1"/>
                    </a:moveTo>
                    <a:cubicBezTo>
                      <a:pt x="72" y="1"/>
                      <a:pt x="0" y="72"/>
                      <a:pt x="0" y="144"/>
                    </a:cubicBezTo>
                    <a:cubicBezTo>
                      <a:pt x="0" y="239"/>
                      <a:pt x="72" y="310"/>
                      <a:pt x="167" y="310"/>
                    </a:cubicBezTo>
                    <a:lnTo>
                      <a:pt x="1048" y="310"/>
                    </a:lnTo>
                    <a:cubicBezTo>
                      <a:pt x="1143" y="310"/>
                      <a:pt x="1191" y="239"/>
                      <a:pt x="1191" y="144"/>
                    </a:cubicBezTo>
                    <a:cubicBezTo>
                      <a:pt x="1191" y="72"/>
                      <a:pt x="1143" y="1"/>
                      <a:pt x="10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4"/>
              <p:cNvSpPr/>
              <p:nvPr/>
            </p:nvSpPr>
            <p:spPr>
              <a:xfrm>
                <a:off x="7334977" y="2489713"/>
                <a:ext cx="17476" cy="10848"/>
              </a:xfrm>
              <a:custGeom>
                <a:rect b="b" l="l" r="r" t="t"/>
                <a:pathLst>
                  <a:path extrusionOk="0" h="311" w="501">
                    <a:moveTo>
                      <a:pt x="143" y="1"/>
                    </a:moveTo>
                    <a:cubicBezTo>
                      <a:pt x="48" y="1"/>
                      <a:pt x="0" y="72"/>
                      <a:pt x="0" y="144"/>
                    </a:cubicBezTo>
                    <a:cubicBezTo>
                      <a:pt x="0" y="239"/>
                      <a:pt x="48" y="310"/>
                      <a:pt x="143" y="310"/>
                    </a:cubicBezTo>
                    <a:lnTo>
                      <a:pt x="334" y="310"/>
                    </a:lnTo>
                    <a:cubicBezTo>
                      <a:pt x="405" y="310"/>
                      <a:pt x="477" y="239"/>
                      <a:pt x="477" y="144"/>
                    </a:cubicBezTo>
                    <a:cubicBezTo>
                      <a:pt x="500" y="72"/>
                      <a:pt x="405" y="1"/>
                      <a:pt x="3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4"/>
              <p:cNvSpPr/>
              <p:nvPr/>
            </p:nvSpPr>
            <p:spPr>
              <a:xfrm>
                <a:off x="7365708" y="2513817"/>
                <a:ext cx="41580" cy="10011"/>
              </a:xfrm>
              <a:custGeom>
                <a:rect b="b" l="l" r="r" t="t"/>
                <a:pathLst>
                  <a:path extrusionOk="0" h="287" w="1192">
                    <a:moveTo>
                      <a:pt x="167" y="0"/>
                    </a:moveTo>
                    <a:cubicBezTo>
                      <a:pt x="72" y="0"/>
                      <a:pt x="0" y="48"/>
                      <a:pt x="0" y="143"/>
                    </a:cubicBezTo>
                    <a:cubicBezTo>
                      <a:pt x="0" y="238"/>
                      <a:pt x="72" y="286"/>
                      <a:pt x="167" y="286"/>
                    </a:cubicBezTo>
                    <a:lnTo>
                      <a:pt x="1048" y="286"/>
                    </a:lnTo>
                    <a:cubicBezTo>
                      <a:pt x="1143" y="286"/>
                      <a:pt x="1191" y="238"/>
                      <a:pt x="1191" y="143"/>
                    </a:cubicBezTo>
                    <a:cubicBezTo>
                      <a:pt x="1191" y="48"/>
                      <a:pt x="1143" y="0"/>
                      <a:pt x="10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4"/>
              <p:cNvSpPr/>
              <p:nvPr/>
            </p:nvSpPr>
            <p:spPr>
              <a:xfrm>
                <a:off x="7334977" y="2513817"/>
                <a:ext cx="17476" cy="10011"/>
              </a:xfrm>
              <a:custGeom>
                <a:rect b="b" l="l" r="r" t="t"/>
                <a:pathLst>
                  <a:path extrusionOk="0" h="287" w="501">
                    <a:moveTo>
                      <a:pt x="143" y="0"/>
                    </a:moveTo>
                    <a:cubicBezTo>
                      <a:pt x="48" y="0"/>
                      <a:pt x="0" y="48"/>
                      <a:pt x="0" y="143"/>
                    </a:cubicBezTo>
                    <a:cubicBezTo>
                      <a:pt x="0" y="238"/>
                      <a:pt x="48" y="286"/>
                      <a:pt x="143" y="286"/>
                    </a:cubicBezTo>
                    <a:lnTo>
                      <a:pt x="334" y="286"/>
                    </a:lnTo>
                    <a:cubicBezTo>
                      <a:pt x="405" y="286"/>
                      <a:pt x="477" y="238"/>
                      <a:pt x="477" y="143"/>
                    </a:cubicBezTo>
                    <a:cubicBezTo>
                      <a:pt x="500" y="48"/>
                      <a:pt x="405" y="0"/>
                      <a:pt x="3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4"/>
              <p:cNvSpPr/>
              <p:nvPr/>
            </p:nvSpPr>
            <p:spPr>
              <a:xfrm>
                <a:off x="7365708" y="2538723"/>
                <a:ext cx="41580" cy="10011"/>
              </a:xfrm>
              <a:custGeom>
                <a:rect b="b" l="l" r="r" t="t"/>
                <a:pathLst>
                  <a:path extrusionOk="0" h="287" w="1192">
                    <a:moveTo>
                      <a:pt x="167" y="1"/>
                    </a:moveTo>
                    <a:cubicBezTo>
                      <a:pt x="72" y="1"/>
                      <a:pt x="0" y="48"/>
                      <a:pt x="0" y="144"/>
                    </a:cubicBezTo>
                    <a:cubicBezTo>
                      <a:pt x="0" y="239"/>
                      <a:pt x="72" y="286"/>
                      <a:pt x="167" y="286"/>
                    </a:cubicBezTo>
                    <a:lnTo>
                      <a:pt x="1048" y="286"/>
                    </a:lnTo>
                    <a:cubicBezTo>
                      <a:pt x="1143" y="286"/>
                      <a:pt x="1191" y="239"/>
                      <a:pt x="1191" y="144"/>
                    </a:cubicBezTo>
                    <a:cubicBezTo>
                      <a:pt x="1191" y="48"/>
                      <a:pt x="1143" y="1"/>
                      <a:pt x="10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4"/>
              <p:cNvSpPr/>
              <p:nvPr/>
            </p:nvSpPr>
            <p:spPr>
              <a:xfrm>
                <a:off x="7334977" y="2538723"/>
                <a:ext cx="17476" cy="10011"/>
              </a:xfrm>
              <a:custGeom>
                <a:rect b="b" l="l" r="r" t="t"/>
                <a:pathLst>
                  <a:path extrusionOk="0" h="287" w="501">
                    <a:moveTo>
                      <a:pt x="143" y="1"/>
                    </a:moveTo>
                    <a:cubicBezTo>
                      <a:pt x="48" y="1"/>
                      <a:pt x="0" y="48"/>
                      <a:pt x="0" y="144"/>
                    </a:cubicBezTo>
                    <a:cubicBezTo>
                      <a:pt x="0" y="239"/>
                      <a:pt x="48" y="286"/>
                      <a:pt x="143" y="286"/>
                    </a:cubicBezTo>
                    <a:lnTo>
                      <a:pt x="334" y="286"/>
                    </a:lnTo>
                    <a:cubicBezTo>
                      <a:pt x="405" y="286"/>
                      <a:pt x="477" y="239"/>
                      <a:pt x="477" y="144"/>
                    </a:cubicBezTo>
                    <a:cubicBezTo>
                      <a:pt x="500" y="48"/>
                      <a:pt x="405" y="1"/>
                      <a:pt x="3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4"/>
              <p:cNvSpPr/>
              <p:nvPr/>
            </p:nvSpPr>
            <p:spPr>
              <a:xfrm>
                <a:off x="7533493" y="2372577"/>
                <a:ext cx="50719" cy="70672"/>
              </a:xfrm>
              <a:custGeom>
                <a:rect b="b" l="l" r="r" t="t"/>
                <a:pathLst>
                  <a:path extrusionOk="0" h="2026" w="1454">
                    <a:moveTo>
                      <a:pt x="715" y="287"/>
                    </a:moveTo>
                    <a:cubicBezTo>
                      <a:pt x="787" y="287"/>
                      <a:pt x="882" y="334"/>
                      <a:pt x="954" y="382"/>
                    </a:cubicBezTo>
                    <a:cubicBezTo>
                      <a:pt x="1001" y="453"/>
                      <a:pt x="1049" y="525"/>
                      <a:pt x="1049" y="620"/>
                    </a:cubicBezTo>
                    <a:cubicBezTo>
                      <a:pt x="1049" y="739"/>
                      <a:pt x="1001" y="834"/>
                      <a:pt x="954" y="882"/>
                    </a:cubicBezTo>
                    <a:cubicBezTo>
                      <a:pt x="858" y="953"/>
                      <a:pt x="787" y="1072"/>
                      <a:pt x="787" y="1192"/>
                    </a:cubicBezTo>
                    <a:cubicBezTo>
                      <a:pt x="787" y="1311"/>
                      <a:pt x="858" y="1430"/>
                      <a:pt x="977" y="1477"/>
                    </a:cubicBezTo>
                    <a:cubicBezTo>
                      <a:pt x="1049" y="1549"/>
                      <a:pt x="1120" y="1596"/>
                      <a:pt x="1144" y="1692"/>
                    </a:cubicBezTo>
                    <a:lnTo>
                      <a:pt x="382" y="1692"/>
                    </a:lnTo>
                    <a:cubicBezTo>
                      <a:pt x="406" y="1596"/>
                      <a:pt x="453" y="1549"/>
                      <a:pt x="549" y="1477"/>
                    </a:cubicBezTo>
                    <a:cubicBezTo>
                      <a:pt x="668" y="1430"/>
                      <a:pt x="739" y="1311"/>
                      <a:pt x="739" y="1192"/>
                    </a:cubicBezTo>
                    <a:cubicBezTo>
                      <a:pt x="668" y="1072"/>
                      <a:pt x="620" y="977"/>
                      <a:pt x="525" y="882"/>
                    </a:cubicBezTo>
                    <a:cubicBezTo>
                      <a:pt x="430" y="834"/>
                      <a:pt x="382" y="715"/>
                      <a:pt x="406" y="596"/>
                    </a:cubicBezTo>
                    <a:cubicBezTo>
                      <a:pt x="406" y="453"/>
                      <a:pt x="549" y="287"/>
                      <a:pt x="715" y="287"/>
                    </a:cubicBezTo>
                    <a:close/>
                    <a:moveTo>
                      <a:pt x="692" y="1"/>
                    </a:moveTo>
                    <a:cubicBezTo>
                      <a:pt x="406" y="25"/>
                      <a:pt x="144" y="263"/>
                      <a:pt x="96" y="596"/>
                    </a:cubicBezTo>
                    <a:cubicBezTo>
                      <a:pt x="72" y="787"/>
                      <a:pt x="191" y="1025"/>
                      <a:pt x="334" y="1144"/>
                    </a:cubicBezTo>
                    <a:lnTo>
                      <a:pt x="382" y="1192"/>
                    </a:lnTo>
                    <a:lnTo>
                      <a:pt x="311" y="1239"/>
                    </a:lnTo>
                    <a:cubicBezTo>
                      <a:pt x="120" y="1382"/>
                      <a:pt x="1" y="1596"/>
                      <a:pt x="1" y="1882"/>
                    </a:cubicBezTo>
                    <a:cubicBezTo>
                      <a:pt x="1" y="1954"/>
                      <a:pt x="49" y="2025"/>
                      <a:pt x="144" y="2025"/>
                    </a:cubicBezTo>
                    <a:lnTo>
                      <a:pt x="1311" y="2025"/>
                    </a:lnTo>
                    <a:cubicBezTo>
                      <a:pt x="1382" y="2025"/>
                      <a:pt x="1454" y="1954"/>
                      <a:pt x="1454" y="1882"/>
                    </a:cubicBezTo>
                    <a:cubicBezTo>
                      <a:pt x="1454" y="1644"/>
                      <a:pt x="1335" y="1382"/>
                      <a:pt x="1120" y="1239"/>
                    </a:cubicBezTo>
                    <a:cubicBezTo>
                      <a:pt x="1096" y="1239"/>
                      <a:pt x="1096" y="1215"/>
                      <a:pt x="1096" y="1192"/>
                    </a:cubicBezTo>
                    <a:cubicBezTo>
                      <a:pt x="1096" y="1144"/>
                      <a:pt x="1096" y="1144"/>
                      <a:pt x="1120" y="1144"/>
                    </a:cubicBezTo>
                    <a:cubicBezTo>
                      <a:pt x="1263" y="1049"/>
                      <a:pt x="1382" y="858"/>
                      <a:pt x="1382" y="644"/>
                    </a:cubicBezTo>
                    <a:cubicBezTo>
                      <a:pt x="1382" y="477"/>
                      <a:pt x="1335" y="287"/>
                      <a:pt x="1168" y="167"/>
                    </a:cubicBezTo>
                    <a:cubicBezTo>
                      <a:pt x="1049" y="48"/>
                      <a:pt x="882" y="1"/>
                      <a:pt x="6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4"/>
              <p:cNvSpPr/>
              <p:nvPr/>
            </p:nvSpPr>
            <p:spPr>
              <a:xfrm>
                <a:off x="7448763" y="2377566"/>
                <a:ext cx="36592" cy="10848"/>
              </a:xfrm>
              <a:custGeom>
                <a:rect b="b" l="l" r="r" t="t"/>
                <a:pathLst>
                  <a:path extrusionOk="0" h="311" w="1049">
                    <a:moveTo>
                      <a:pt x="168" y="1"/>
                    </a:moveTo>
                    <a:cubicBezTo>
                      <a:pt x="72" y="1"/>
                      <a:pt x="1" y="48"/>
                      <a:pt x="1" y="144"/>
                    </a:cubicBezTo>
                    <a:cubicBezTo>
                      <a:pt x="1" y="239"/>
                      <a:pt x="72" y="310"/>
                      <a:pt x="168" y="310"/>
                    </a:cubicBezTo>
                    <a:lnTo>
                      <a:pt x="906" y="310"/>
                    </a:lnTo>
                    <a:cubicBezTo>
                      <a:pt x="1001" y="310"/>
                      <a:pt x="1049" y="239"/>
                      <a:pt x="1049" y="144"/>
                    </a:cubicBezTo>
                    <a:cubicBezTo>
                      <a:pt x="1049" y="48"/>
                      <a:pt x="1001" y="1"/>
                      <a:pt x="9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4"/>
              <p:cNvSpPr/>
              <p:nvPr/>
            </p:nvSpPr>
            <p:spPr>
              <a:xfrm>
                <a:off x="7500285" y="2377566"/>
                <a:ext cx="21627" cy="10848"/>
              </a:xfrm>
              <a:custGeom>
                <a:rect b="b" l="l" r="r" t="t"/>
                <a:pathLst>
                  <a:path extrusionOk="0" h="311" w="620">
                    <a:moveTo>
                      <a:pt x="143" y="1"/>
                    </a:moveTo>
                    <a:cubicBezTo>
                      <a:pt x="48" y="1"/>
                      <a:pt x="0" y="48"/>
                      <a:pt x="0" y="144"/>
                    </a:cubicBezTo>
                    <a:cubicBezTo>
                      <a:pt x="0" y="239"/>
                      <a:pt x="48" y="310"/>
                      <a:pt x="143" y="310"/>
                    </a:cubicBezTo>
                    <a:lnTo>
                      <a:pt x="477" y="310"/>
                    </a:lnTo>
                    <a:cubicBezTo>
                      <a:pt x="548" y="310"/>
                      <a:pt x="620" y="239"/>
                      <a:pt x="620" y="144"/>
                    </a:cubicBezTo>
                    <a:cubicBezTo>
                      <a:pt x="620" y="48"/>
                      <a:pt x="548" y="1"/>
                      <a:pt x="4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4"/>
              <p:cNvSpPr/>
              <p:nvPr/>
            </p:nvSpPr>
            <p:spPr>
              <a:xfrm>
                <a:off x="7448763" y="2401669"/>
                <a:ext cx="73149" cy="10011"/>
              </a:xfrm>
              <a:custGeom>
                <a:rect b="b" l="l" r="r" t="t"/>
                <a:pathLst>
                  <a:path extrusionOk="0" h="287" w="2097">
                    <a:moveTo>
                      <a:pt x="168" y="0"/>
                    </a:moveTo>
                    <a:cubicBezTo>
                      <a:pt x="72" y="0"/>
                      <a:pt x="1" y="48"/>
                      <a:pt x="1" y="143"/>
                    </a:cubicBezTo>
                    <a:cubicBezTo>
                      <a:pt x="1" y="238"/>
                      <a:pt x="72" y="286"/>
                      <a:pt x="168" y="286"/>
                    </a:cubicBezTo>
                    <a:lnTo>
                      <a:pt x="1954" y="286"/>
                    </a:lnTo>
                    <a:cubicBezTo>
                      <a:pt x="2025" y="286"/>
                      <a:pt x="2097" y="238"/>
                      <a:pt x="2097" y="143"/>
                    </a:cubicBezTo>
                    <a:cubicBezTo>
                      <a:pt x="2097" y="48"/>
                      <a:pt x="2025" y="0"/>
                      <a:pt x="19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4"/>
              <p:cNvSpPr/>
              <p:nvPr/>
            </p:nvSpPr>
            <p:spPr>
              <a:xfrm>
                <a:off x="7448763" y="2426576"/>
                <a:ext cx="73149" cy="10011"/>
              </a:xfrm>
              <a:custGeom>
                <a:rect b="b" l="l" r="r" t="t"/>
                <a:pathLst>
                  <a:path extrusionOk="0" h="287" w="2097">
                    <a:moveTo>
                      <a:pt x="168" y="1"/>
                    </a:moveTo>
                    <a:cubicBezTo>
                      <a:pt x="72" y="1"/>
                      <a:pt x="1" y="48"/>
                      <a:pt x="1" y="144"/>
                    </a:cubicBezTo>
                    <a:cubicBezTo>
                      <a:pt x="1" y="239"/>
                      <a:pt x="72" y="287"/>
                      <a:pt x="168" y="287"/>
                    </a:cubicBezTo>
                    <a:lnTo>
                      <a:pt x="1954" y="287"/>
                    </a:lnTo>
                    <a:cubicBezTo>
                      <a:pt x="2025" y="287"/>
                      <a:pt x="2097" y="239"/>
                      <a:pt x="2097" y="144"/>
                    </a:cubicBezTo>
                    <a:cubicBezTo>
                      <a:pt x="2097" y="48"/>
                      <a:pt x="2025" y="1"/>
                      <a:pt x="19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41" name="Google Shape;2641;p74"/>
          <p:cNvGrpSpPr/>
          <p:nvPr/>
        </p:nvGrpSpPr>
        <p:grpSpPr>
          <a:xfrm>
            <a:off x="6331756" y="2202783"/>
            <a:ext cx="521100" cy="520800"/>
            <a:chOff x="6331942" y="2200650"/>
            <a:chExt cx="521100" cy="520800"/>
          </a:xfrm>
        </p:grpSpPr>
        <p:sp>
          <p:nvSpPr>
            <p:cNvPr id="2642" name="Google Shape;2642;p74"/>
            <p:cNvSpPr/>
            <p:nvPr/>
          </p:nvSpPr>
          <p:spPr>
            <a:xfrm>
              <a:off x="6331942" y="2200650"/>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3" name="Google Shape;2643;p74"/>
            <p:cNvGrpSpPr/>
            <p:nvPr/>
          </p:nvGrpSpPr>
          <p:grpSpPr>
            <a:xfrm>
              <a:off x="6412219" y="2276330"/>
              <a:ext cx="360546" cy="369441"/>
              <a:chOff x="6382161" y="2241594"/>
              <a:chExt cx="360546" cy="369441"/>
            </a:xfrm>
          </p:grpSpPr>
          <p:sp>
            <p:nvSpPr>
              <p:cNvPr id="2644" name="Google Shape;2644;p74"/>
              <p:cNvSpPr/>
              <p:nvPr/>
            </p:nvSpPr>
            <p:spPr>
              <a:xfrm>
                <a:off x="6382161" y="2241594"/>
                <a:ext cx="281641" cy="369441"/>
              </a:xfrm>
              <a:custGeom>
                <a:rect b="b" l="l" r="r" t="t"/>
                <a:pathLst>
                  <a:path extrusionOk="0" h="10591" w="8074">
                    <a:moveTo>
                      <a:pt x="2459" y="318"/>
                    </a:moveTo>
                    <a:cubicBezTo>
                      <a:pt x="2489" y="318"/>
                      <a:pt x="2518" y="321"/>
                      <a:pt x="2548" y="327"/>
                    </a:cubicBezTo>
                    <a:cubicBezTo>
                      <a:pt x="2667" y="350"/>
                      <a:pt x="2763" y="446"/>
                      <a:pt x="2810" y="541"/>
                    </a:cubicBezTo>
                    <a:lnTo>
                      <a:pt x="3787" y="2208"/>
                    </a:lnTo>
                    <a:cubicBezTo>
                      <a:pt x="3858" y="2327"/>
                      <a:pt x="3882" y="2446"/>
                      <a:pt x="3858" y="2565"/>
                    </a:cubicBezTo>
                    <a:cubicBezTo>
                      <a:pt x="3834" y="2684"/>
                      <a:pt x="3739" y="2779"/>
                      <a:pt x="3644" y="2827"/>
                    </a:cubicBezTo>
                    <a:lnTo>
                      <a:pt x="3144" y="3137"/>
                    </a:lnTo>
                    <a:lnTo>
                      <a:pt x="2167" y="1493"/>
                    </a:lnTo>
                    <a:lnTo>
                      <a:pt x="1691" y="684"/>
                    </a:lnTo>
                    <a:lnTo>
                      <a:pt x="2191" y="398"/>
                    </a:lnTo>
                    <a:cubicBezTo>
                      <a:pt x="2280" y="344"/>
                      <a:pt x="2370" y="318"/>
                      <a:pt x="2459" y="318"/>
                    </a:cubicBezTo>
                    <a:close/>
                    <a:moveTo>
                      <a:pt x="6373" y="6951"/>
                    </a:moveTo>
                    <a:cubicBezTo>
                      <a:pt x="6408" y="6951"/>
                      <a:pt x="6443" y="6957"/>
                      <a:pt x="6478" y="6971"/>
                    </a:cubicBezTo>
                    <a:cubicBezTo>
                      <a:pt x="6597" y="6995"/>
                      <a:pt x="6692" y="7090"/>
                      <a:pt x="6740" y="7185"/>
                    </a:cubicBezTo>
                    <a:lnTo>
                      <a:pt x="7716" y="8852"/>
                    </a:lnTo>
                    <a:cubicBezTo>
                      <a:pt x="7787" y="8971"/>
                      <a:pt x="7787" y="9090"/>
                      <a:pt x="7764" y="9209"/>
                    </a:cubicBezTo>
                    <a:cubicBezTo>
                      <a:pt x="7716" y="9305"/>
                      <a:pt x="7644" y="9400"/>
                      <a:pt x="7549" y="9471"/>
                    </a:cubicBezTo>
                    <a:lnTo>
                      <a:pt x="7049" y="9757"/>
                    </a:lnTo>
                    <a:lnTo>
                      <a:pt x="5620" y="7328"/>
                    </a:lnTo>
                    <a:lnTo>
                      <a:pt x="6120" y="7018"/>
                    </a:lnTo>
                    <a:cubicBezTo>
                      <a:pt x="6205" y="6985"/>
                      <a:pt x="6289" y="6951"/>
                      <a:pt x="6373" y="6951"/>
                    </a:cubicBezTo>
                    <a:close/>
                    <a:moveTo>
                      <a:pt x="2374" y="1"/>
                    </a:moveTo>
                    <a:cubicBezTo>
                      <a:pt x="2248" y="1"/>
                      <a:pt x="2120" y="38"/>
                      <a:pt x="2000" y="112"/>
                    </a:cubicBezTo>
                    <a:lnTo>
                      <a:pt x="1334" y="541"/>
                    </a:lnTo>
                    <a:cubicBezTo>
                      <a:pt x="667" y="922"/>
                      <a:pt x="214" y="1565"/>
                      <a:pt x="71" y="2327"/>
                    </a:cubicBezTo>
                    <a:cubicBezTo>
                      <a:pt x="48" y="2422"/>
                      <a:pt x="95" y="2470"/>
                      <a:pt x="191" y="2494"/>
                    </a:cubicBezTo>
                    <a:cubicBezTo>
                      <a:pt x="211" y="2504"/>
                      <a:pt x="230" y="2509"/>
                      <a:pt x="247" y="2509"/>
                    </a:cubicBezTo>
                    <a:cubicBezTo>
                      <a:pt x="307" y="2509"/>
                      <a:pt x="344" y="2449"/>
                      <a:pt x="381" y="2375"/>
                    </a:cubicBezTo>
                    <a:cubicBezTo>
                      <a:pt x="500" y="1755"/>
                      <a:pt x="881" y="1184"/>
                      <a:pt x="1405" y="874"/>
                    </a:cubicBezTo>
                    <a:lnTo>
                      <a:pt x="2834" y="3303"/>
                    </a:lnTo>
                    <a:lnTo>
                      <a:pt x="2596" y="3446"/>
                    </a:lnTo>
                    <a:cubicBezTo>
                      <a:pt x="2429" y="3541"/>
                      <a:pt x="2310" y="3684"/>
                      <a:pt x="2286" y="3899"/>
                    </a:cubicBezTo>
                    <a:cubicBezTo>
                      <a:pt x="2215" y="4089"/>
                      <a:pt x="2239" y="4280"/>
                      <a:pt x="2358" y="4446"/>
                    </a:cubicBezTo>
                    <a:lnTo>
                      <a:pt x="4120" y="7423"/>
                    </a:lnTo>
                    <a:cubicBezTo>
                      <a:pt x="4268" y="7638"/>
                      <a:pt x="4531" y="7761"/>
                      <a:pt x="4781" y="7761"/>
                    </a:cubicBezTo>
                    <a:cubicBezTo>
                      <a:pt x="4892" y="7761"/>
                      <a:pt x="5001" y="7736"/>
                      <a:pt x="5096" y="7685"/>
                    </a:cubicBezTo>
                    <a:lnTo>
                      <a:pt x="5334" y="7518"/>
                    </a:lnTo>
                    <a:lnTo>
                      <a:pt x="6763" y="9971"/>
                    </a:lnTo>
                    <a:cubicBezTo>
                      <a:pt x="6413" y="10162"/>
                      <a:pt x="6036" y="10252"/>
                      <a:pt x="5664" y="10252"/>
                    </a:cubicBezTo>
                    <a:cubicBezTo>
                      <a:pt x="4873" y="10252"/>
                      <a:pt x="4105" y="9843"/>
                      <a:pt x="3667" y="9114"/>
                    </a:cubicBezTo>
                    <a:lnTo>
                      <a:pt x="643" y="3994"/>
                    </a:lnTo>
                    <a:cubicBezTo>
                      <a:pt x="453" y="3684"/>
                      <a:pt x="381" y="3399"/>
                      <a:pt x="333" y="3065"/>
                    </a:cubicBezTo>
                    <a:cubicBezTo>
                      <a:pt x="333" y="2970"/>
                      <a:pt x="262" y="2922"/>
                      <a:pt x="167" y="2922"/>
                    </a:cubicBezTo>
                    <a:cubicBezTo>
                      <a:pt x="71" y="2922"/>
                      <a:pt x="0" y="3018"/>
                      <a:pt x="0" y="3089"/>
                    </a:cubicBezTo>
                    <a:cubicBezTo>
                      <a:pt x="48" y="3494"/>
                      <a:pt x="167" y="3851"/>
                      <a:pt x="381" y="4161"/>
                    </a:cubicBezTo>
                    <a:lnTo>
                      <a:pt x="3406" y="9281"/>
                    </a:lnTo>
                    <a:cubicBezTo>
                      <a:pt x="3882" y="10114"/>
                      <a:pt x="4787" y="10591"/>
                      <a:pt x="5668" y="10591"/>
                    </a:cubicBezTo>
                    <a:cubicBezTo>
                      <a:pt x="6120" y="10591"/>
                      <a:pt x="6573" y="10471"/>
                      <a:pt x="6978" y="10233"/>
                    </a:cubicBezTo>
                    <a:lnTo>
                      <a:pt x="7668" y="9828"/>
                    </a:lnTo>
                    <a:cubicBezTo>
                      <a:pt x="7835" y="9733"/>
                      <a:pt x="7954" y="9567"/>
                      <a:pt x="8026" y="9352"/>
                    </a:cubicBezTo>
                    <a:cubicBezTo>
                      <a:pt x="8073" y="9138"/>
                      <a:pt x="8049" y="8924"/>
                      <a:pt x="7930" y="8757"/>
                    </a:cubicBezTo>
                    <a:lnTo>
                      <a:pt x="7002" y="7066"/>
                    </a:lnTo>
                    <a:cubicBezTo>
                      <a:pt x="6930" y="6875"/>
                      <a:pt x="6740" y="6756"/>
                      <a:pt x="6525" y="6709"/>
                    </a:cubicBezTo>
                    <a:cubicBezTo>
                      <a:pt x="6454" y="6682"/>
                      <a:pt x="6379" y="6669"/>
                      <a:pt x="6303" y="6669"/>
                    </a:cubicBezTo>
                    <a:cubicBezTo>
                      <a:pt x="6177" y="6669"/>
                      <a:pt x="6049" y="6706"/>
                      <a:pt x="5930" y="6780"/>
                    </a:cubicBezTo>
                    <a:lnTo>
                      <a:pt x="4930" y="7376"/>
                    </a:lnTo>
                    <a:cubicBezTo>
                      <a:pt x="4869" y="7421"/>
                      <a:pt x="4799" y="7437"/>
                      <a:pt x="4732" y="7437"/>
                    </a:cubicBezTo>
                    <a:cubicBezTo>
                      <a:pt x="4693" y="7437"/>
                      <a:pt x="4655" y="7432"/>
                      <a:pt x="4620" y="7423"/>
                    </a:cubicBezTo>
                    <a:cubicBezTo>
                      <a:pt x="4501" y="7376"/>
                      <a:pt x="4430" y="7328"/>
                      <a:pt x="4382" y="7233"/>
                    </a:cubicBezTo>
                    <a:lnTo>
                      <a:pt x="2643" y="4256"/>
                    </a:lnTo>
                    <a:cubicBezTo>
                      <a:pt x="2572" y="4161"/>
                      <a:pt x="2572" y="4042"/>
                      <a:pt x="2596" y="3970"/>
                    </a:cubicBezTo>
                    <a:cubicBezTo>
                      <a:pt x="2643" y="3851"/>
                      <a:pt x="2691" y="3756"/>
                      <a:pt x="2786" y="3732"/>
                    </a:cubicBezTo>
                    <a:lnTo>
                      <a:pt x="3787" y="3137"/>
                    </a:lnTo>
                    <a:cubicBezTo>
                      <a:pt x="3977" y="3041"/>
                      <a:pt x="4096" y="2851"/>
                      <a:pt x="4144" y="2660"/>
                    </a:cubicBezTo>
                    <a:cubicBezTo>
                      <a:pt x="4215" y="2446"/>
                      <a:pt x="4191" y="2232"/>
                      <a:pt x="4072" y="2065"/>
                    </a:cubicBezTo>
                    <a:lnTo>
                      <a:pt x="3072" y="374"/>
                    </a:lnTo>
                    <a:cubicBezTo>
                      <a:pt x="3001" y="207"/>
                      <a:pt x="2810" y="88"/>
                      <a:pt x="2596" y="41"/>
                    </a:cubicBezTo>
                    <a:cubicBezTo>
                      <a:pt x="2524" y="14"/>
                      <a:pt x="2450" y="1"/>
                      <a:pt x="237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4"/>
              <p:cNvSpPr/>
              <p:nvPr/>
            </p:nvSpPr>
            <p:spPr>
              <a:xfrm>
                <a:off x="6559922" y="2262105"/>
                <a:ext cx="182784" cy="201063"/>
              </a:xfrm>
              <a:custGeom>
                <a:rect b="b" l="l" r="r" t="t"/>
                <a:pathLst>
                  <a:path extrusionOk="0" h="5764" w="5240">
                    <a:moveTo>
                      <a:pt x="2596" y="0"/>
                    </a:moveTo>
                    <a:cubicBezTo>
                      <a:pt x="1167" y="0"/>
                      <a:pt x="0" y="1191"/>
                      <a:pt x="0" y="2620"/>
                    </a:cubicBezTo>
                    <a:cubicBezTo>
                      <a:pt x="0" y="3573"/>
                      <a:pt x="500" y="4454"/>
                      <a:pt x="1382" y="4930"/>
                    </a:cubicBezTo>
                    <a:lnTo>
                      <a:pt x="1382" y="5478"/>
                    </a:lnTo>
                    <a:cubicBezTo>
                      <a:pt x="1382" y="5573"/>
                      <a:pt x="1429" y="5668"/>
                      <a:pt x="1524" y="5716"/>
                    </a:cubicBezTo>
                    <a:cubicBezTo>
                      <a:pt x="1548" y="5764"/>
                      <a:pt x="1572" y="5764"/>
                      <a:pt x="1644" y="5764"/>
                    </a:cubicBezTo>
                    <a:cubicBezTo>
                      <a:pt x="1691" y="5764"/>
                      <a:pt x="1763" y="5716"/>
                      <a:pt x="1786" y="5692"/>
                    </a:cubicBezTo>
                    <a:lnTo>
                      <a:pt x="2334" y="5240"/>
                    </a:lnTo>
                    <a:cubicBezTo>
                      <a:pt x="2448" y="5255"/>
                      <a:pt x="2563" y="5263"/>
                      <a:pt x="2678" y="5263"/>
                    </a:cubicBezTo>
                    <a:cubicBezTo>
                      <a:pt x="3091" y="5263"/>
                      <a:pt x="3499" y="5164"/>
                      <a:pt x="3834" y="4978"/>
                    </a:cubicBezTo>
                    <a:cubicBezTo>
                      <a:pt x="3930" y="4954"/>
                      <a:pt x="3930" y="4859"/>
                      <a:pt x="3906" y="4763"/>
                    </a:cubicBezTo>
                    <a:cubicBezTo>
                      <a:pt x="3891" y="4718"/>
                      <a:pt x="3847" y="4701"/>
                      <a:pt x="3793" y="4701"/>
                    </a:cubicBezTo>
                    <a:cubicBezTo>
                      <a:pt x="3761" y="4701"/>
                      <a:pt x="3726" y="4707"/>
                      <a:pt x="3692" y="4716"/>
                    </a:cubicBezTo>
                    <a:cubicBezTo>
                      <a:pt x="3358" y="4882"/>
                      <a:pt x="3001" y="4978"/>
                      <a:pt x="2620" y="4978"/>
                    </a:cubicBezTo>
                    <a:cubicBezTo>
                      <a:pt x="2525" y="4978"/>
                      <a:pt x="2406" y="4978"/>
                      <a:pt x="2334" y="4954"/>
                    </a:cubicBezTo>
                    <a:cubicBezTo>
                      <a:pt x="2263" y="4954"/>
                      <a:pt x="2167" y="4954"/>
                      <a:pt x="2120" y="5002"/>
                    </a:cubicBezTo>
                    <a:lnTo>
                      <a:pt x="1667" y="5406"/>
                    </a:lnTo>
                    <a:lnTo>
                      <a:pt x="1667" y="4930"/>
                    </a:lnTo>
                    <a:cubicBezTo>
                      <a:pt x="1667" y="4835"/>
                      <a:pt x="1620" y="4740"/>
                      <a:pt x="1548" y="4716"/>
                    </a:cubicBezTo>
                    <a:cubicBezTo>
                      <a:pt x="810" y="4335"/>
                      <a:pt x="334" y="3525"/>
                      <a:pt x="334" y="2692"/>
                    </a:cubicBezTo>
                    <a:cubicBezTo>
                      <a:pt x="334" y="1429"/>
                      <a:pt x="1334" y="405"/>
                      <a:pt x="2620" y="405"/>
                    </a:cubicBezTo>
                    <a:lnTo>
                      <a:pt x="2644" y="405"/>
                    </a:lnTo>
                    <a:cubicBezTo>
                      <a:pt x="3287" y="405"/>
                      <a:pt x="3834" y="643"/>
                      <a:pt x="4263" y="1048"/>
                    </a:cubicBezTo>
                    <a:cubicBezTo>
                      <a:pt x="4716" y="1501"/>
                      <a:pt x="4954" y="2072"/>
                      <a:pt x="4954" y="2692"/>
                    </a:cubicBezTo>
                    <a:cubicBezTo>
                      <a:pt x="4954" y="3311"/>
                      <a:pt x="4716" y="3906"/>
                      <a:pt x="4263" y="4335"/>
                    </a:cubicBezTo>
                    <a:cubicBezTo>
                      <a:pt x="4192" y="4382"/>
                      <a:pt x="4192" y="4478"/>
                      <a:pt x="4263" y="4525"/>
                    </a:cubicBezTo>
                    <a:cubicBezTo>
                      <a:pt x="4287" y="4561"/>
                      <a:pt x="4323" y="4579"/>
                      <a:pt x="4361" y="4579"/>
                    </a:cubicBezTo>
                    <a:cubicBezTo>
                      <a:pt x="4400" y="4579"/>
                      <a:pt x="4442" y="4561"/>
                      <a:pt x="4477" y="4525"/>
                    </a:cubicBezTo>
                    <a:cubicBezTo>
                      <a:pt x="4978" y="4025"/>
                      <a:pt x="5240" y="3382"/>
                      <a:pt x="5240" y="2668"/>
                    </a:cubicBezTo>
                    <a:cubicBezTo>
                      <a:pt x="5216" y="1906"/>
                      <a:pt x="4954" y="1263"/>
                      <a:pt x="4477" y="763"/>
                    </a:cubicBezTo>
                    <a:cubicBezTo>
                      <a:pt x="3954" y="286"/>
                      <a:pt x="3334" y="0"/>
                      <a:pt x="26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4"/>
              <p:cNvSpPr/>
              <p:nvPr/>
            </p:nvSpPr>
            <p:spPr>
              <a:xfrm>
                <a:off x="6605619" y="2316103"/>
                <a:ext cx="91392" cy="10814"/>
              </a:xfrm>
              <a:custGeom>
                <a:rect b="b" l="l" r="r" t="t"/>
                <a:pathLst>
                  <a:path extrusionOk="0" h="310" w="2620">
                    <a:moveTo>
                      <a:pt x="167" y="0"/>
                    </a:moveTo>
                    <a:cubicBezTo>
                      <a:pt x="72" y="0"/>
                      <a:pt x="0" y="72"/>
                      <a:pt x="0" y="167"/>
                    </a:cubicBezTo>
                    <a:cubicBezTo>
                      <a:pt x="0" y="239"/>
                      <a:pt x="72" y="310"/>
                      <a:pt x="167" y="310"/>
                    </a:cubicBezTo>
                    <a:lnTo>
                      <a:pt x="2477" y="310"/>
                    </a:lnTo>
                    <a:cubicBezTo>
                      <a:pt x="2572" y="310"/>
                      <a:pt x="2620" y="239"/>
                      <a:pt x="2620" y="167"/>
                    </a:cubicBezTo>
                    <a:cubicBezTo>
                      <a:pt x="2620" y="72"/>
                      <a:pt x="2572" y="0"/>
                      <a:pt x="24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4"/>
              <p:cNvSpPr/>
              <p:nvPr/>
            </p:nvSpPr>
            <p:spPr>
              <a:xfrm>
                <a:off x="6642141" y="2347671"/>
                <a:ext cx="54870" cy="10011"/>
              </a:xfrm>
              <a:custGeom>
                <a:rect b="b" l="l" r="r" t="t"/>
                <a:pathLst>
                  <a:path extrusionOk="0" h="287" w="1573">
                    <a:moveTo>
                      <a:pt x="144" y="0"/>
                    </a:moveTo>
                    <a:cubicBezTo>
                      <a:pt x="72" y="0"/>
                      <a:pt x="1" y="48"/>
                      <a:pt x="1" y="143"/>
                    </a:cubicBezTo>
                    <a:cubicBezTo>
                      <a:pt x="1" y="239"/>
                      <a:pt x="72" y="286"/>
                      <a:pt x="144" y="286"/>
                    </a:cubicBezTo>
                    <a:lnTo>
                      <a:pt x="1430" y="286"/>
                    </a:lnTo>
                    <a:cubicBezTo>
                      <a:pt x="1525" y="286"/>
                      <a:pt x="1573" y="239"/>
                      <a:pt x="1573" y="143"/>
                    </a:cubicBezTo>
                    <a:cubicBezTo>
                      <a:pt x="1573" y="48"/>
                      <a:pt x="1525" y="0"/>
                      <a:pt x="14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4"/>
              <p:cNvSpPr/>
              <p:nvPr/>
            </p:nvSpPr>
            <p:spPr>
              <a:xfrm>
                <a:off x="6605619" y="2347671"/>
                <a:ext cx="23267" cy="10011"/>
              </a:xfrm>
              <a:custGeom>
                <a:rect b="b" l="l" r="r" t="t"/>
                <a:pathLst>
                  <a:path extrusionOk="0" h="287" w="667">
                    <a:moveTo>
                      <a:pt x="167" y="0"/>
                    </a:moveTo>
                    <a:cubicBezTo>
                      <a:pt x="72" y="0"/>
                      <a:pt x="0" y="48"/>
                      <a:pt x="0" y="143"/>
                    </a:cubicBezTo>
                    <a:cubicBezTo>
                      <a:pt x="0" y="239"/>
                      <a:pt x="72" y="286"/>
                      <a:pt x="167" y="286"/>
                    </a:cubicBezTo>
                    <a:lnTo>
                      <a:pt x="524" y="286"/>
                    </a:lnTo>
                    <a:cubicBezTo>
                      <a:pt x="596" y="286"/>
                      <a:pt x="667" y="239"/>
                      <a:pt x="667" y="143"/>
                    </a:cubicBezTo>
                    <a:cubicBezTo>
                      <a:pt x="667" y="48"/>
                      <a:pt x="596" y="0"/>
                      <a:pt x="5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4"/>
              <p:cNvSpPr/>
              <p:nvPr/>
            </p:nvSpPr>
            <p:spPr>
              <a:xfrm>
                <a:off x="6605619" y="2378403"/>
                <a:ext cx="91392" cy="10848"/>
              </a:xfrm>
              <a:custGeom>
                <a:rect b="b" l="l" r="r" t="t"/>
                <a:pathLst>
                  <a:path extrusionOk="0" h="311" w="2620">
                    <a:moveTo>
                      <a:pt x="167" y="0"/>
                    </a:moveTo>
                    <a:cubicBezTo>
                      <a:pt x="72" y="0"/>
                      <a:pt x="0" y="72"/>
                      <a:pt x="0" y="167"/>
                    </a:cubicBezTo>
                    <a:cubicBezTo>
                      <a:pt x="0" y="239"/>
                      <a:pt x="72" y="310"/>
                      <a:pt x="167" y="310"/>
                    </a:cubicBezTo>
                    <a:lnTo>
                      <a:pt x="2477" y="310"/>
                    </a:lnTo>
                    <a:cubicBezTo>
                      <a:pt x="2572" y="310"/>
                      <a:pt x="2620" y="239"/>
                      <a:pt x="2620" y="167"/>
                    </a:cubicBezTo>
                    <a:cubicBezTo>
                      <a:pt x="2620" y="72"/>
                      <a:pt x="2572" y="0"/>
                      <a:pt x="24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50" name="Google Shape;2650;p74"/>
          <p:cNvGrpSpPr/>
          <p:nvPr/>
        </p:nvGrpSpPr>
        <p:grpSpPr>
          <a:xfrm>
            <a:off x="5530261" y="2202783"/>
            <a:ext cx="521100" cy="520800"/>
            <a:chOff x="5530539" y="2200650"/>
            <a:chExt cx="521100" cy="520800"/>
          </a:xfrm>
        </p:grpSpPr>
        <p:sp>
          <p:nvSpPr>
            <p:cNvPr id="2651" name="Google Shape;2651;p74"/>
            <p:cNvSpPr/>
            <p:nvPr/>
          </p:nvSpPr>
          <p:spPr>
            <a:xfrm>
              <a:off x="5530539" y="2200650"/>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2" name="Google Shape;2652;p74"/>
            <p:cNvGrpSpPr/>
            <p:nvPr/>
          </p:nvGrpSpPr>
          <p:grpSpPr>
            <a:xfrm>
              <a:off x="5635321" y="2277446"/>
              <a:ext cx="311536" cy="367208"/>
              <a:chOff x="5561411" y="2242152"/>
              <a:chExt cx="311536" cy="367208"/>
            </a:xfrm>
          </p:grpSpPr>
          <p:sp>
            <p:nvSpPr>
              <p:cNvPr id="2653" name="Google Shape;2653;p74"/>
              <p:cNvSpPr/>
              <p:nvPr/>
            </p:nvSpPr>
            <p:spPr>
              <a:xfrm>
                <a:off x="5682697" y="2576117"/>
                <a:ext cx="36592" cy="10011"/>
              </a:xfrm>
              <a:custGeom>
                <a:rect b="b" l="l" r="r" t="t"/>
                <a:pathLst>
                  <a:path extrusionOk="0" h="287" w="1049">
                    <a:moveTo>
                      <a:pt x="143" y="0"/>
                    </a:moveTo>
                    <a:cubicBezTo>
                      <a:pt x="72" y="0"/>
                      <a:pt x="0" y="48"/>
                      <a:pt x="0" y="143"/>
                    </a:cubicBezTo>
                    <a:cubicBezTo>
                      <a:pt x="0" y="238"/>
                      <a:pt x="72" y="286"/>
                      <a:pt x="143" y="286"/>
                    </a:cubicBezTo>
                    <a:lnTo>
                      <a:pt x="881" y="286"/>
                    </a:lnTo>
                    <a:cubicBezTo>
                      <a:pt x="977" y="286"/>
                      <a:pt x="1048" y="238"/>
                      <a:pt x="1048" y="143"/>
                    </a:cubicBezTo>
                    <a:cubicBezTo>
                      <a:pt x="1048" y="48"/>
                      <a:pt x="977" y="0"/>
                      <a:pt x="8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4"/>
              <p:cNvSpPr/>
              <p:nvPr/>
            </p:nvSpPr>
            <p:spPr>
              <a:xfrm>
                <a:off x="5561411" y="2242152"/>
                <a:ext cx="311536" cy="367208"/>
              </a:xfrm>
              <a:custGeom>
                <a:rect b="b" l="l" r="r" t="t"/>
                <a:pathLst>
                  <a:path extrusionOk="0" h="10527" w="8931">
                    <a:moveTo>
                      <a:pt x="6930" y="1025"/>
                    </a:moveTo>
                    <a:cubicBezTo>
                      <a:pt x="6954" y="1025"/>
                      <a:pt x="6978" y="1049"/>
                      <a:pt x="6978" y="1096"/>
                    </a:cubicBezTo>
                    <a:lnTo>
                      <a:pt x="6978" y="1525"/>
                    </a:lnTo>
                    <a:lnTo>
                      <a:pt x="6692" y="1525"/>
                    </a:lnTo>
                    <a:cubicBezTo>
                      <a:pt x="6121" y="1525"/>
                      <a:pt x="5597" y="1763"/>
                      <a:pt x="5192" y="2168"/>
                    </a:cubicBezTo>
                    <a:cubicBezTo>
                      <a:pt x="4811" y="2549"/>
                      <a:pt x="4573" y="3073"/>
                      <a:pt x="4573" y="3645"/>
                    </a:cubicBezTo>
                    <a:cubicBezTo>
                      <a:pt x="4573" y="4264"/>
                      <a:pt x="4835" y="4859"/>
                      <a:pt x="5311" y="5288"/>
                    </a:cubicBezTo>
                    <a:lnTo>
                      <a:pt x="5311" y="5978"/>
                    </a:lnTo>
                    <a:cubicBezTo>
                      <a:pt x="5311" y="6050"/>
                      <a:pt x="5359" y="6121"/>
                      <a:pt x="5430" y="6145"/>
                    </a:cubicBezTo>
                    <a:cubicBezTo>
                      <a:pt x="5478" y="6169"/>
                      <a:pt x="5501" y="6169"/>
                      <a:pt x="5549" y="6169"/>
                    </a:cubicBezTo>
                    <a:cubicBezTo>
                      <a:pt x="5597" y="6169"/>
                      <a:pt x="5644" y="6169"/>
                      <a:pt x="5668" y="6145"/>
                    </a:cubicBezTo>
                    <a:cubicBezTo>
                      <a:pt x="5787" y="6097"/>
                      <a:pt x="6025" y="5931"/>
                      <a:pt x="6216" y="5740"/>
                    </a:cubicBezTo>
                    <a:cubicBezTo>
                      <a:pt x="6373" y="5775"/>
                      <a:pt x="6517" y="5797"/>
                      <a:pt x="6676" y="5797"/>
                    </a:cubicBezTo>
                    <a:cubicBezTo>
                      <a:pt x="6735" y="5797"/>
                      <a:pt x="6795" y="5794"/>
                      <a:pt x="6859" y="5788"/>
                    </a:cubicBezTo>
                    <a:lnTo>
                      <a:pt x="6978" y="5788"/>
                    </a:lnTo>
                    <a:lnTo>
                      <a:pt x="6978" y="8765"/>
                    </a:lnTo>
                    <a:cubicBezTo>
                      <a:pt x="6978" y="8788"/>
                      <a:pt x="6954" y="8836"/>
                      <a:pt x="6930" y="8836"/>
                    </a:cubicBezTo>
                    <a:lnTo>
                      <a:pt x="1191" y="8836"/>
                    </a:lnTo>
                    <a:cubicBezTo>
                      <a:pt x="1143" y="8836"/>
                      <a:pt x="1120" y="8788"/>
                      <a:pt x="1120" y="8765"/>
                    </a:cubicBezTo>
                    <a:lnTo>
                      <a:pt x="1120" y="1096"/>
                    </a:lnTo>
                    <a:cubicBezTo>
                      <a:pt x="1120" y="1049"/>
                      <a:pt x="1143" y="1025"/>
                      <a:pt x="1191" y="1025"/>
                    </a:cubicBezTo>
                    <a:close/>
                    <a:moveTo>
                      <a:pt x="691" y="1"/>
                    </a:moveTo>
                    <a:cubicBezTo>
                      <a:pt x="286" y="1"/>
                      <a:pt x="0" y="311"/>
                      <a:pt x="0" y="692"/>
                    </a:cubicBezTo>
                    <a:lnTo>
                      <a:pt x="0" y="9836"/>
                    </a:lnTo>
                    <a:cubicBezTo>
                      <a:pt x="0" y="10217"/>
                      <a:pt x="286" y="10527"/>
                      <a:pt x="691" y="10527"/>
                    </a:cubicBezTo>
                    <a:lnTo>
                      <a:pt x="7288" y="10527"/>
                    </a:lnTo>
                    <a:cubicBezTo>
                      <a:pt x="7669" y="10527"/>
                      <a:pt x="7978" y="10217"/>
                      <a:pt x="7978" y="9836"/>
                    </a:cubicBezTo>
                    <a:lnTo>
                      <a:pt x="7978" y="5431"/>
                    </a:lnTo>
                    <a:cubicBezTo>
                      <a:pt x="8050" y="5359"/>
                      <a:pt x="8145" y="5288"/>
                      <a:pt x="8240" y="5216"/>
                    </a:cubicBezTo>
                    <a:cubicBezTo>
                      <a:pt x="8312" y="5169"/>
                      <a:pt x="8312" y="5073"/>
                      <a:pt x="8240" y="5002"/>
                    </a:cubicBezTo>
                    <a:cubicBezTo>
                      <a:pt x="8204" y="4978"/>
                      <a:pt x="8169" y="4966"/>
                      <a:pt x="8133" y="4966"/>
                    </a:cubicBezTo>
                    <a:cubicBezTo>
                      <a:pt x="8097" y="4966"/>
                      <a:pt x="8062" y="4978"/>
                      <a:pt x="8026" y="5002"/>
                    </a:cubicBezTo>
                    <a:cubicBezTo>
                      <a:pt x="7692" y="5335"/>
                      <a:pt x="7264" y="5526"/>
                      <a:pt x="6811" y="5550"/>
                    </a:cubicBezTo>
                    <a:cubicBezTo>
                      <a:pt x="6597" y="5550"/>
                      <a:pt x="6383" y="5526"/>
                      <a:pt x="6216" y="5454"/>
                    </a:cubicBezTo>
                    <a:cubicBezTo>
                      <a:pt x="6192" y="5448"/>
                      <a:pt x="6168" y="5446"/>
                      <a:pt x="6146" y="5446"/>
                    </a:cubicBezTo>
                    <a:cubicBezTo>
                      <a:pt x="6077" y="5446"/>
                      <a:pt x="6019" y="5472"/>
                      <a:pt x="6002" y="5526"/>
                    </a:cubicBezTo>
                    <a:cubicBezTo>
                      <a:pt x="5883" y="5645"/>
                      <a:pt x="5763" y="5764"/>
                      <a:pt x="5644" y="5812"/>
                    </a:cubicBezTo>
                    <a:lnTo>
                      <a:pt x="5644" y="5240"/>
                    </a:lnTo>
                    <a:cubicBezTo>
                      <a:pt x="5644" y="5192"/>
                      <a:pt x="5621" y="5121"/>
                      <a:pt x="5549" y="5097"/>
                    </a:cubicBezTo>
                    <a:cubicBezTo>
                      <a:pt x="5144" y="4740"/>
                      <a:pt x="4906" y="4216"/>
                      <a:pt x="4906" y="3668"/>
                    </a:cubicBezTo>
                    <a:cubicBezTo>
                      <a:pt x="4906" y="3192"/>
                      <a:pt x="5120" y="2740"/>
                      <a:pt x="5430" y="2382"/>
                    </a:cubicBezTo>
                    <a:cubicBezTo>
                      <a:pt x="5763" y="2025"/>
                      <a:pt x="6240" y="1858"/>
                      <a:pt x="6716" y="1858"/>
                    </a:cubicBezTo>
                    <a:cubicBezTo>
                      <a:pt x="7216" y="1858"/>
                      <a:pt x="7740" y="2025"/>
                      <a:pt x="8097" y="2430"/>
                    </a:cubicBezTo>
                    <a:cubicBezTo>
                      <a:pt x="8454" y="2787"/>
                      <a:pt x="8621" y="3287"/>
                      <a:pt x="8621" y="3787"/>
                    </a:cubicBezTo>
                    <a:cubicBezTo>
                      <a:pt x="8621" y="4026"/>
                      <a:pt x="8574" y="4264"/>
                      <a:pt x="8454" y="4502"/>
                    </a:cubicBezTo>
                    <a:cubicBezTo>
                      <a:pt x="8407" y="4597"/>
                      <a:pt x="8454" y="4692"/>
                      <a:pt x="8502" y="4716"/>
                    </a:cubicBezTo>
                    <a:cubicBezTo>
                      <a:pt x="8526" y="4722"/>
                      <a:pt x="8550" y="4725"/>
                      <a:pt x="8572" y="4725"/>
                    </a:cubicBezTo>
                    <a:cubicBezTo>
                      <a:pt x="8641" y="4725"/>
                      <a:pt x="8699" y="4698"/>
                      <a:pt x="8716" y="4645"/>
                    </a:cubicBezTo>
                    <a:cubicBezTo>
                      <a:pt x="8836" y="4383"/>
                      <a:pt x="8883" y="4121"/>
                      <a:pt x="8931" y="3811"/>
                    </a:cubicBezTo>
                    <a:cubicBezTo>
                      <a:pt x="8907" y="3144"/>
                      <a:pt x="8693" y="2573"/>
                      <a:pt x="8264" y="2144"/>
                    </a:cubicBezTo>
                    <a:cubicBezTo>
                      <a:pt x="8193" y="2073"/>
                      <a:pt x="8097" y="1978"/>
                      <a:pt x="7978" y="1906"/>
                    </a:cubicBezTo>
                    <a:lnTo>
                      <a:pt x="7978" y="692"/>
                    </a:lnTo>
                    <a:cubicBezTo>
                      <a:pt x="7978" y="311"/>
                      <a:pt x="7669" y="1"/>
                      <a:pt x="7288" y="1"/>
                    </a:cubicBezTo>
                    <a:lnTo>
                      <a:pt x="2429" y="1"/>
                    </a:lnTo>
                    <a:cubicBezTo>
                      <a:pt x="2358" y="1"/>
                      <a:pt x="2287" y="72"/>
                      <a:pt x="2287" y="168"/>
                    </a:cubicBezTo>
                    <a:cubicBezTo>
                      <a:pt x="2287" y="239"/>
                      <a:pt x="2358" y="311"/>
                      <a:pt x="2429" y="311"/>
                    </a:cubicBezTo>
                    <a:lnTo>
                      <a:pt x="7288" y="311"/>
                    </a:lnTo>
                    <a:cubicBezTo>
                      <a:pt x="7502" y="311"/>
                      <a:pt x="7669" y="477"/>
                      <a:pt x="7669" y="692"/>
                    </a:cubicBezTo>
                    <a:lnTo>
                      <a:pt x="7669" y="1739"/>
                    </a:lnTo>
                    <a:cubicBezTo>
                      <a:pt x="7526" y="1668"/>
                      <a:pt x="7407" y="1620"/>
                      <a:pt x="7264" y="1597"/>
                    </a:cubicBezTo>
                    <a:lnTo>
                      <a:pt x="7264" y="1120"/>
                    </a:lnTo>
                    <a:cubicBezTo>
                      <a:pt x="7264" y="906"/>
                      <a:pt x="7073" y="715"/>
                      <a:pt x="6883" y="715"/>
                    </a:cubicBezTo>
                    <a:lnTo>
                      <a:pt x="1120" y="715"/>
                    </a:lnTo>
                    <a:cubicBezTo>
                      <a:pt x="929" y="715"/>
                      <a:pt x="739" y="906"/>
                      <a:pt x="739" y="1120"/>
                    </a:cubicBezTo>
                    <a:lnTo>
                      <a:pt x="739" y="8788"/>
                    </a:lnTo>
                    <a:cubicBezTo>
                      <a:pt x="739" y="9003"/>
                      <a:pt x="929" y="9169"/>
                      <a:pt x="1120" y="9169"/>
                    </a:cubicBezTo>
                    <a:lnTo>
                      <a:pt x="6883" y="9169"/>
                    </a:lnTo>
                    <a:cubicBezTo>
                      <a:pt x="7073" y="9169"/>
                      <a:pt x="7264" y="9003"/>
                      <a:pt x="7264" y="8788"/>
                    </a:cubicBezTo>
                    <a:lnTo>
                      <a:pt x="7264" y="5764"/>
                    </a:lnTo>
                    <a:cubicBezTo>
                      <a:pt x="7407" y="5716"/>
                      <a:pt x="7550" y="5669"/>
                      <a:pt x="7669" y="5597"/>
                    </a:cubicBezTo>
                    <a:lnTo>
                      <a:pt x="7669" y="9836"/>
                    </a:lnTo>
                    <a:cubicBezTo>
                      <a:pt x="7669" y="10051"/>
                      <a:pt x="7502" y="10217"/>
                      <a:pt x="7288" y="10217"/>
                    </a:cubicBezTo>
                    <a:lnTo>
                      <a:pt x="691" y="10217"/>
                    </a:lnTo>
                    <a:cubicBezTo>
                      <a:pt x="477" y="10217"/>
                      <a:pt x="286" y="10051"/>
                      <a:pt x="286" y="9836"/>
                    </a:cubicBezTo>
                    <a:lnTo>
                      <a:pt x="286" y="692"/>
                    </a:lnTo>
                    <a:cubicBezTo>
                      <a:pt x="286" y="477"/>
                      <a:pt x="477" y="311"/>
                      <a:pt x="691" y="311"/>
                    </a:cubicBezTo>
                    <a:lnTo>
                      <a:pt x="1715" y="311"/>
                    </a:lnTo>
                    <a:cubicBezTo>
                      <a:pt x="1810" y="311"/>
                      <a:pt x="1882" y="239"/>
                      <a:pt x="1882" y="168"/>
                    </a:cubicBezTo>
                    <a:cubicBezTo>
                      <a:pt x="1882" y="72"/>
                      <a:pt x="1810" y="1"/>
                      <a:pt x="17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4"/>
              <p:cNvSpPr/>
              <p:nvPr/>
            </p:nvSpPr>
            <p:spPr>
              <a:xfrm>
                <a:off x="5787345" y="2395844"/>
                <a:ext cx="16674" cy="16639"/>
              </a:xfrm>
              <a:custGeom>
                <a:rect b="b" l="l" r="r" t="t"/>
                <a:pathLst>
                  <a:path extrusionOk="0" h="477" w="478">
                    <a:moveTo>
                      <a:pt x="239" y="1"/>
                    </a:moveTo>
                    <a:cubicBezTo>
                      <a:pt x="120" y="1"/>
                      <a:pt x="1" y="120"/>
                      <a:pt x="1" y="239"/>
                    </a:cubicBezTo>
                    <a:cubicBezTo>
                      <a:pt x="1" y="382"/>
                      <a:pt x="120" y="477"/>
                      <a:pt x="239" y="477"/>
                    </a:cubicBezTo>
                    <a:cubicBezTo>
                      <a:pt x="382" y="477"/>
                      <a:pt x="477" y="382"/>
                      <a:pt x="477" y="239"/>
                    </a:cubicBezTo>
                    <a:cubicBezTo>
                      <a:pt x="477" y="120"/>
                      <a:pt x="382" y="1"/>
                      <a:pt x="2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4"/>
              <p:cNvSpPr/>
              <p:nvPr/>
            </p:nvSpPr>
            <p:spPr>
              <a:xfrm>
                <a:off x="5770741" y="2321719"/>
                <a:ext cx="49882" cy="65021"/>
              </a:xfrm>
              <a:custGeom>
                <a:rect b="b" l="l" r="r" t="t"/>
                <a:pathLst>
                  <a:path extrusionOk="0" h="1864" w="1430">
                    <a:moveTo>
                      <a:pt x="703" y="1"/>
                    </a:moveTo>
                    <a:cubicBezTo>
                      <a:pt x="358" y="1"/>
                      <a:pt x="67" y="271"/>
                      <a:pt x="1" y="601"/>
                    </a:cubicBezTo>
                    <a:lnTo>
                      <a:pt x="1" y="673"/>
                    </a:lnTo>
                    <a:cubicBezTo>
                      <a:pt x="1" y="768"/>
                      <a:pt x="72" y="840"/>
                      <a:pt x="143" y="840"/>
                    </a:cubicBezTo>
                    <a:cubicBezTo>
                      <a:pt x="239" y="840"/>
                      <a:pt x="310" y="768"/>
                      <a:pt x="310" y="673"/>
                    </a:cubicBezTo>
                    <a:lnTo>
                      <a:pt x="310" y="625"/>
                    </a:lnTo>
                    <a:cubicBezTo>
                      <a:pt x="332" y="427"/>
                      <a:pt x="498" y="289"/>
                      <a:pt x="692" y="289"/>
                    </a:cubicBezTo>
                    <a:cubicBezTo>
                      <a:pt x="708" y="289"/>
                      <a:pt x="723" y="290"/>
                      <a:pt x="739" y="292"/>
                    </a:cubicBezTo>
                    <a:cubicBezTo>
                      <a:pt x="929" y="316"/>
                      <a:pt x="1072" y="482"/>
                      <a:pt x="1120" y="649"/>
                    </a:cubicBezTo>
                    <a:cubicBezTo>
                      <a:pt x="1120" y="840"/>
                      <a:pt x="1025" y="983"/>
                      <a:pt x="882" y="1030"/>
                    </a:cubicBezTo>
                    <a:cubicBezTo>
                      <a:pt x="691" y="1125"/>
                      <a:pt x="548" y="1316"/>
                      <a:pt x="548" y="1506"/>
                    </a:cubicBezTo>
                    <a:lnTo>
                      <a:pt x="548" y="1721"/>
                    </a:lnTo>
                    <a:cubicBezTo>
                      <a:pt x="548" y="1816"/>
                      <a:pt x="596" y="1864"/>
                      <a:pt x="691" y="1864"/>
                    </a:cubicBezTo>
                    <a:cubicBezTo>
                      <a:pt x="786" y="1864"/>
                      <a:pt x="834" y="1816"/>
                      <a:pt x="834" y="1721"/>
                    </a:cubicBezTo>
                    <a:lnTo>
                      <a:pt x="834" y="1554"/>
                    </a:lnTo>
                    <a:cubicBezTo>
                      <a:pt x="834" y="1459"/>
                      <a:pt x="906" y="1387"/>
                      <a:pt x="953" y="1340"/>
                    </a:cubicBezTo>
                    <a:cubicBezTo>
                      <a:pt x="1263" y="1244"/>
                      <a:pt x="1429" y="959"/>
                      <a:pt x="1406" y="649"/>
                    </a:cubicBezTo>
                    <a:cubicBezTo>
                      <a:pt x="1382" y="316"/>
                      <a:pt x="1120" y="30"/>
                      <a:pt x="786" y="6"/>
                    </a:cubicBezTo>
                    <a:cubicBezTo>
                      <a:pt x="758" y="3"/>
                      <a:pt x="731" y="1"/>
                      <a:pt x="7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4"/>
              <p:cNvSpPr/>
              <p:nvPr/>
            </p:nvSpPr>
            <p:spPr>
              <a:xfrm>
                <a:off x="5615409" y="2399158"/>
                <a:ext cx="88078" cy="10848"/>
              </a:xfrm>
              <a:custGeom>
                <a:rect b="b" l="l" r="r" t="t"/>
                <a:pathLst>
                  <a:path extrusionOk="0" h="311" w="2525">
                    <a:moveTo>
                      <a:pt x="143" y="1"/>
                    </a:moveTo>
                    <a:cubicBezTo>
                      <a:pt x="48" y="1"/>
                      <a:pt x="0" y="72"/>
                      <a:pt x="0" y="168"/>
                    </a:cubicBezTo>
                    <a:cubicBezTo>
                      <a:pt x="0" y="239"/>
                      <a:pt x="48" y="310"/>
                      <a:pt x="143" y="310"/>
                    </a:cubicBezTo>
                    <a:lnTo>
                      <a:pt x="2382" y="310"/>
                    </a:lnTo>
                    <a:cubicBezTo>
                      <a:pt x="2453" y="310"/>
                      <a:pt x="2525" y="239"/>
                      <a:pt x="2525" y="168"/>
                    </a:cubicBezTo>
                    <a:cubicBezTo>
                      <a:pt x="2525" y="72"/>
                      <a:pt x="2453" y="1"/>
                      <a:pt x="23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4"/>
              <p:cNvSpPr/>
              <p:nvPr/>
            </p:nvSpPr>
            <p:spPr>
              <a:xfrm>
                <a:off x="5671047" y="2423262"/>
                <a:ext cx="33278" cy="10848"/>
              </a:xfrm>
              <a:custGeom>
                <a:rect b="b" l="l" r="r" t="t"/>
                <a:pathLst>
                  <a:path extrusionOk="0" h="311" w="954">
                    <a:moveTo>
                      <a:pt x="144" y="0"/>
                    </a:moveTo>
                    <a:cubicBezTo>
                      <a:pt x="72" y="0"/>
                      <a:pt x="1" y="72"/>
                      <a:pt x="1" y="143"/>
                    </a:cubicBezTo>
                    <a:cubicBezTo>
                      <a:pt x="1" y="239"/>
                      <a:pt x="72" y="310"/>
                      <a:pt x="144" y="310"/>
                    </a:cubicBezTo>
                    <a:lnTo>
                      <a:pt x="811" y="310"/>
                    </a:lnTo>
                    <a:cubicBezTo>
                      <a:pt x="906" y="310"/>
                      <a:pt x="953" y="239"/>
                      <a:pt x="953" y="143"/>
                    </a:cubicBezTo>
                    <a:cubicBezTo>
                      <a:pt x="953" y="96"/>
                      <a:pt x="906" y="0"/>
                      <a:pt x="8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4"/>
              <p:cNvSpPr/>
              <p:nvPr/>
            </p:nvSpPr>
            <p:spPr>
              <a:xfrm>
                <a:off x="5615409" y="2424099"/>
                <a:ext cx="41545" cy="10814"/>
              </a:xfrm>
              <a:custGeom>
                <a:rect b="b" l="l" r="r" t="t"/>
                <a:pathLst>
                  <a:path extrusionOk="0" h="310" w="1191">
                    <a:moveTo>
                      <a:pt x="143" y="0"/>
                    </a:moveTo>
                    <a:cubicBezTo>
                      <a:pt x="48" y="0"/>
                      <a:pt x="0" y="72"/>
                      <a:pt x="0" y="167"/>
                    </a:cubicBezTo>
                    <a:cubicBezTo>
                      <a:pt x="0" y="215"/>
                      <a:pt x="48" y="310"/>
                      <a:pt x="143" y="310"/>
                    </a:cubicBezTo>
                    <a:lnTo>
                      <a:pt x="1024" y="310"/>
                    </a:lnTo>
                    <a:cubicBezTo>
                      <a:pt x="1120" y="310"/>
                      <a:pt x="1191" y="238"/>
                      <a:pt x="1191" y="167"/>
                    </a:cubicBezTo>
                    <a:cubicBezTo>
                      <a:pt x="1191" y="72"/>
                      <a:pt x="1120" y="0"/>
                      <a:pt x="10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4"/>
              <p:cNvSpPr/>
              <p:nvPr/>
            </p:nvSpPr>
            <p:spPr>
              <a:xfrm>
                <a:off x="5615409" y="2449005"/>
                <a:ext cx="88078" cy="10848"/>
              </a:xfrm>
              <a:custGeom>
                <a:rect b="b" l="l" r="r" t="t"/>
                <a:pathLst>
                  <a:path extrusionOk="0" h="311" w="2525">
                    <a:moveTo>
                      <a:pt x="143" y="1"/>
                    </a:moveTo>
                    <a:cubicBezTo>
                      <a:pt x="48" y="1"/>
                      <a:pt x="0" y="72"/>
                      <a:pt x="0" y="167"/>
                    </a:cubicBezTo>
                    <a:cubicBezTo>
                      <a:pt x="0" y="239"/>
                      <a:pt x="48" y="310"/>
                      <a:pt x="143" y="310"/>
                    </a:cubicBezTo>
                    <a:lnTo>
                      <a:pt x="2382" y="310"/>
                    </a:lnTo>
                    <a:cubicBezTo>
                      <a:pt x="2453" y="310"/>
                      <a:pt x="2525" y="239"/>
                      <a:pt x="2525" y="167"/>
                    </a:cubicBezTo>
                    <a:cubicBezTo>
                      <a:pt x="2525" y="72"/>
                      <a:pt x="2453" y="1"/>
                      <a:pt x="23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4"/>
              <p:cNvSpPr/>
              <p:nvPr/>
            </p:nvSpPr>
            <p:spPr>
              <a:xfrm>
                <a:off x="5716743" y="2473806"/>
                <a:ext cx="68160" cy="10953"/>
              </a:xfrm>
              <a:custGeom>
                <a:rect b="b" l="l" r="r" t="t"/>
                <a:pathLst>
                  <a:path extrusionOk="0" h="314" w="1954">
                    <a:moveTo>
                      <a:pt x="138" y="0"/>
                    </a:moveTo>
                    <a:cubicBezTo>
                      <a:pt x="58" y="0"/>
                      <a:pt x="1" y="86"/>
                      <a:pt x="1" y="171"/>
                    </a:cubicBezTo>
                    <a:cubicBezTo>
                      <a:pt x="1" y="242"/>
                      <a:pt x="72" y="314"/>
                      <a:pt x="167" y="314"/>
                    </a:cubicBezTo>
                    <a:lnTo>
                      <a:pt x="1787" y="314"/>
                    </a:lnTo>
                    <a:cubicBezTo>
                      <a:pt x="1882" y="314"/>
                      <a:pt x="1953" y="242"/>
                      <a:pt x="1953" y="171"/>
                    </a:cubicBezTo>
                    <a:cubicBezTo>
                      <a:pt x="1953" y="76"/>
                      <a:pt x="1882" y="4"/>
                      <a:pt x="1787" y="4"/>
                    </a:cubicBezTo>
                    <a:lnTo>
                      <a:pt x="167" y="4"/>
                    </a:lnTo>
                    <a:cubicBezTo>
                      <a:pt x="157" y="2"/>
                      <a:pt x="147" y="0"/>
                      <a:pt x="13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4"/>
              <p:cNvSpPr/>
              <p:nvPr/>
            </p:nvSpPr>
            <p:spPr>
              <a:xfrm>
                <a:off x="5615409" y="2473946"/>
                <a:ext cx="87241" cy="10814"/>
              </a:xfrm>
              <a:custGeom>
                <a:rect b="b" l="l" r="r" t="t"/>
                <a:pathLst>
                  <a:path extrusionOk="0" h="310" w="2501">
                    <a:moveTo>
                      <a:pt x="143" y="0"/>
                    </a:moveTo>
                    <a:cubicBezTo>
                      <a:pt x="48" y="0"/>
                      <a:pt x="0" y="72"/>
                      <a:pt x="0" y="167"/>
                    </a:cubicBezTo>
                    <a:cubicBezTo>
                      <a:pt x="0" y="238"/>
                      <a:pt x="48" y="310"/>
                      <a:pt x="143" y="310"/>
                    </a:cubicBezTo>
                    <a:lnTo>
                      <a:pt x="2334" y="310"/>
                    </a:lnTo>
                    <a:cubicBezTo>
                      <a:pt x="2429" y="310"/>
                      <a:pt x="2501" y="238"/>
                      <a:pt x="2501" y="167"/>
                    </a:cubicBezTo>
                    <a:cubicBezTo>
                      <a:pt x="2501" y="72"/>
                      <a:pt x="2429" y="0"/>
                      <a:pt x="23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4"/>
              <p:cNvSpPr/>
              <p:nvPr/>
            </p:nvSpPr>
            <p:spPr>
              <a:xfrm>
                <a:off x="5653605" y="2498015"/>
                <a:ext cx="132135" cy="10848"/>
              </a:xfrm>
              <a:custGeom>
                <a:rect b="b" l="l" r="r" t="t"/>
                <a:pathLst>
                  <a:path extrusionOk="0" h="311" w="3788">
                    <a:moveTo>
                      <a:pt x="144" y="1"/>
                    </a:moveTo>
                    <a:cubicBezTo>
                      <a:pt x="72" y="1"/>
                      <a:pt x="1" y="72"/>
                      <a:pt x="1" y="144"/>
                    </a:cubicBezTo>
                    <a:cubicBezTo>
                      <a:pt x="1" y="239"/>
                      <a:pt x="72" y="310"/>
                      <a:pt x="144" y="310"/>
                    </a:cubicBezTo>
                    <a:lnTo>
                      <a:pt x="3644" y="310"/>
                    </a:lnTo>
                    <a:cubicBezTo>
                      <a:pt x="3716" y="310"/>
                      <a:pt x="3787" y="239"/>
                      <a:pt x="3787" y="144"/>
                    </a:cubicBezTo>
                    <a:cubicBezTo>
                      <a:pt x="3787" y="96"/>
                      <a:pt x="3692" y="1"/>
                      <a:pt x="36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4"/>
              <p:cNvSpPr/>
              <p:nvPr/>
            </p:nvSpPr>
            <p:spPr>
              <a:xfrm>
                <a:off x="5615409" y="2498852"/>
                <a:ext cx="23302" cy="10848"/>
              </a:xfrm>
              <a:custGeom>
                <a:rect b="b" l="l" r="r" t="t"/>
                <a:pathLst>
                  <a:path extrusionOk="0" h="311" w="668">
                    <a:moveTo>
                      <a:pt x="143" y="1"/>
                    </a:moveTo>
                    <a:cubicBezTo>
                      <a:pt x="48" y="1"/>
                      <a:pt x="0" y="72"/>
                      <a:pt x="0" y="143"/>
                    </a:cubicBezTo>
                    <a:cubicBezTo>
                      <a:pt x="0" y="215"/>
                      <a:pt x="48" y="310"/>
                      <a:pt x="143" y="310"/>
                    </a:cubicBezTo>
                    <a:lnTo>
                      <a:pt x="524" y="310"/>
                    </a:lnTo>
                    <a:cubicBezTo>
                      <a:pt x="619" y="310"/>
                      <a:pt x="667" y="239"/>
                      <a:pt x="667" y="143"/>
                    </a:cubicBezTo>
                    <a:cubicBezTo>
                      <a:pt x="667" y="72"/>
                      <a:pt x="619" y="1"/>
                      <a:pt x="5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4"/>
              <p:cNvSpPr/>
              <p:nvPr/>
            </p:nvSpPr>
            <p:spPr>
              <a:xfrm>
                <a:off x="5741684" y="2522956"/>
                <a:ext cx="44057" cy="10814"/>
              </a:xfrm>
              <a:custGeom>
                <a:rect b="b" l="l" r="r" t="t"/>
                <a:pathLst>
                  <a:path extrusionOk="0" h="310" w="1263">
                    <a:moveTo>
                      <a:pt x="167" y="0"/>
                    </a:moveTo>
                    <a:cubicBezTo>
                      <a:pt x="72" y="0"/>
                      <a:pt x="0" y="48"/>
                      <a:pt x="0" y="143"/>
                    </a:cubicBezTo>
                    <a:cubicBezTo>
                      <a:pt x="0" y="238"/>
                      <a:pt x="72" y="310"/>
                      <a:pt x="167" y="310"/>
                    </a:cubicBezTo>
                    <a:lnTo>
                      <a:pt x="1072" y="310"/>
                    </a:lnTo>
                    <a:cubicBezTo>
                      <a:pt x="1167" y="310"/>
                      <a:pt x="1238" y="238"/>
                      <a:pt x="1238" y="143"/>
                    </a:cubicBezTo>
                    <a:cubicBezTo>
                      <a:pt x="1262" y="95"/>
                      <a:pt x="1167" y="0"/>
                      <a:pt x="1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4"/>
              <p:cNvSpPr/>
              <p:nvPr/>
            </p:nvSpPr>
            <p:spPr>
              <a:xfrm>
                <a:off x="5616246" y="2522956"/>
                <a:ext cx="112182" cy="10814"/>
              </a:xfrm>
              <a:custGeom>
                <a:rect b="b" l="l" r="r" t="t"/>
                <a:pathLst>
                  <a:path extrusionOk="0" h="310" w="3216">
                    <a:moveTo>
                      <a:pt x="143" y="0"/>
                    </a:moveTo>
                    <a:cubicBezTo>
                      <a:pt x="72" y="0"/>
                      <a:pt x="0" y="48"/>
                      <a:pt x="0" y="143"/>
                    </a:cubicBezTo>
                    <a:cubicBezTo>
                      <a:pt x="0" y="238"/>
                      <a:pt x="72" y="310"/>
                      <a:pt x="143" y="310"/>
                    </a:cubicBezTo>
                    <a:lnTo>
                      <a:pt x="3072" y="310"/>
                    </a:lnTo>
                    <a:cubicBezTo>
                      <a:pt x="3167" y="310"/>
                      <a:pt x="3215" y="238"/>
                      <a:pt x="3215" y="143"/>
                    </a:cubicBezTo>
                    <a:cubicBezTo>
                      <a:pt x="3215" y="95"/>
                      <a:pt x="3120" y="0"/>
                      <a:pt x="30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67" name="Google Shape;2667;p74"/>
          <p:cNvGrpSpPr/>
          <p:nvPr/>
        </p:nvGrpSpPr>
        <p:grpSpPr>
          <a:xfrm>
            <a:off x="4728765" y="2202783"/>
            <a:ext cx="521100" cy="520800"/>
            <a:chOff x="4729136" y="2200650"/>
            <a:chExt cx="521100" cy="520800"/>
          </a:xfrm>
        </p:grpSpPr>
        <p:sp>
          <p:nvSpPr>
            <p:cNvPr id="2668" name="Google Shape;2668;p74"/>
            <p:cNvSpPr/>
            <p:nvPr/>
          </p:nvSpPr>
          <p:spPr>
            <a:xfrm>
              <a:off x="4729136" y="2200650"/>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9" name="Google Shape;2669;p74"/>
            <p:cNvGrpSpPr/>
            <p:nvPr/>
          </p:nvGrpSpPr>
          <p:grpSpPr>
            <a:xfrm>
              <a:off x="4819372" y="2278266"/>
              <a:ext cx="340628" cy="365569"/>
              <a:chOff x="4788833" y="2242989"/>
              <a:chExt cx="340628" cy="365569"/>
            </a:xfrm>
          </p:grpSpPr>
          <p:sp>
            <p:nvSpPr>
              <p:cNvPr id="2670" name="Google Shape;2670;p74"/>
              <p:cNvSpPr/>
              <p:nvPr/>
            </p:nvSpPr>
            <p:spPr>
              <a:xfrm>
                <a:off x="4831216" y="2342892"/>
                <a:ext cx="93067" cy="71265"/>
              </a:xfrm>
              <a:custGeom>
                <a:rect b="b" l="l" r="r" t="t"/>
                <a:pathLst>
                  <a:path extrusionOk="0" h="2043" w="2668">
                    <a:moveTo>
                      <a:pt x="2144" y="352"/>
                    </a:moveTo>
                    <a:cubicBezTo>
                      <a:pt x="2263" y="376"/>
                      <a:pt x="2287" y="495"/>
                      <a:pt x="2287" y="757"/>
                    </a:cubicBezTo>
                    <a:cubicBezTo>
                      <a:pt x="2334" y="1042"/>
                      <a:pt x="2287" y="1304"/>
                      <a:pt x="2144" y="1447"/>
                    </a:cubicBezTo>
                    <a:cubicBezTo>
                      <a:pt x="2001" y="1614"/>
                      <a:pt x="1763" y="1709"/>
                      <a:pt x="1429" y="1781"/>
                    </a:cubicBezTo>
                    <a:cubicBezTo>
                      <a:pt x="1351" y="1789"/>
                      <a:pt x="1279" y="1795"/>
                      <a:pt x="1213" y="1795"/>
                    </a:cubicBezTo>
                    <a:cubicBezTo>
                      <a:pt x="1099" y="1795"/>
                      <a:pt x="1005" y="1778"/>
                      <a:pt x="929" y="1733"/>
                    </a:cubicBezTo>
                    <a:cubicBezTo>
                      <a:pt x="858" y="1709"/>
                      <a:pt x="786" y="1685"/>
                      <a:pt x="715" y="1614"/>
                    </a:cubicBezTo>
                    <a:cubicBezTo>
                      <a:pt x="501" y="1495"/>
                      <a:pt x="310" y="1328"/>
                      <a:pt x="310" y="1138"/>
                    </a:cubicBezTo>
                    <a:cubicBezTo>
                      <a:pt x="310" y="971"/>
                      <a:pt x="548" y="804"/>
                      <a:pt x="786" y="780"/>
                    </a:cubicBezTo>
                    <a:cubicBezTo>
                      <a:pt x="858" y="757"/>
                      <a:pt x="953" y="757"/>
                      <a:pt x="1048" y="757"/>
                    </a:cubicBezTo>
                    <a:cubicBezTo>
                      <a:pt x="1263" y="733"/>
                      <a:pt x="1453" y="709"/>
                      <a:pt x="1644" y="614"/>
                    </a:cubicBezTo>
                    <a:cubicBezTo>
                      <a:pt x="1691" y="566"/>
                      <a:pt x="1763" y="518"/>
                      <a:pt x="1810" y="495"/>
                    </a:cubicBezTo>
                    <a:cubicBezTo>
                      <a:pt x="1929" y="399"/>
                      <a:pt x="2025" y="352"/>
                      <a:pt x="2120" y="352"/>
                    </a:cubicBezTo>
                    <a:close/>
                    <a:moveTo>
                      <a:pt x="2121" y="1"/>
                    </a:moveTo>
                    <a:cubicBezTo>
                      <a:pt x="1937" y="1"/>
                      <a:pt x="1786" y="126"/>
                      <a:pt x="1667" y="185"/>
                    </a:cubicBezTo>
                    <a:cubicBezTo>
                      <a:pt x="1620" y="233"/>
                      <a:pt x="1572" y="280"/>
                      <a:pt x="1525" y="280"/>
                    </a:cubicBezTo>
                    <a:cubicBezTo>
                      <a:pt x="1382" y="376"/>
                      <a:pt x="1191" y="376"/>
                      <a:pt x="1024" y="399"/>
                    </a:cubicBezTo>
                    <a:cubicBezTo>
                      <a:pt x="929" y="399"/>
                      <a:pt x="834" y="423"/>
                      <a:pt x="739" y="423"/>
                    </a:cubicBezTo>
                    <a:cubicBezTo>
                      <a:pt x="381" y="495"/>
                      <a:pt x="72" y="733"/>
                      <a:pt x="24" y="1090"/>
                    </a:cubicBezTo>
                    <a:cubicBezTo>
                      <a:pt x="0" y="1471"/>
                      <a:pt x="429" y="1733"/>
                      <a:pt x="596" y="1828"/>
                    </a:cubicBezTo>
                    <a:cubicBezTo>
                      <a:pt x="691" y="1900"/>
                      <a:pt x="786" y="1947"/>
                      <a:pt x="858" y="1971"/>
                    </a:cubicBezTo>
                    <a:cubicBezTo>
                      <a:pt x="1024" y="2043"/>
                      <a:pt x="1144" y="2043"/>
                      <a:pt x="1286" y="2043"/>
                    </a:cubicBezTo>
                    <a:cubicBezTo>
                      <a:pt x="1382" y="2043"/>
                      <a:pt x="1453" y="2043"/>
                      <a:pt x="1525" y="1995"/>
                    </a:cubicBezTo>
                    <a:cubicBezTo>
                      <a:pt x="1929" y="1947"/>
                      <a:pt x="2239" y="1804"/>
                      <a:pt x="2453" y="1590"/>
                    </a:cubicBezTo>
                    <a:cubicBezTo>
                      <a:pt x="2668" y="1328"/>
                      <a:pt x="2668" y="947"/>
                      <a:pt x="2668" y="709"/>
                    </a:cubicBezTo>
                    <a:cubicBezTo>
                      <a:pt x="2620" y="518"/>
                      <a:pt x="2620" y="66"/>
                      <a:pt x="2239" y="18"/>
                    </a:cubicBezTo>
                    <a:cubicBezTo>
                      <a:pt x="2198" y="6"/>
                      <a:pt x="2159" y="1"/>
                      <a:pt x="2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4"/>
              <p:cNvSpPr/>
              <p:nvPr/>
            </p:nvSpPr>
            <p:spPr>
              <a:xfrm>
                <a:off x="4788833" y="2242989"/>
                <a:ext cx="340628" cy="365569"/>
              </a:xfrm>
              <a:custGeom>
                <a:rect b="b" l="l" r="r" t="t"/>
                <a:pathLst>
                  <a:path extrusionOk="0" h="10480" w="9765">
                    <a:moveTo>
                      <a:pt x="8241" y="263"/>
                    </a:moveTo>
                    <a:cubicBezTo>
                      <a:pt x="8931" y="263"/>
                      <a:pt x="9455" y="787"/>
                      <a:pt x="9455" y="1477"/>
                    </a:cubicBezTo>
                    <a:cubicBezTo>
                      <a:pt x="9455" y="1858"/>
                      <a:pt x="9289" y="2215"/>
                      <a:pt x="8979" y="2430"/>
                    </a:cubicBezTo>
                    <a:cubicBezTo>
                      <a:pt x="8931" y="2382"/>
                      <a:pt x="8836" y="2287"/>
                      <a:pt x="8741" y="2215"/>
                    </a:cubicBezTo>
                    <a:cubicBezTo>
                      <a:pt x="8717" y="2192"/>
                      <a:pt x="8693" y="2168"/>
                      <a:pt x="8693" y="2096"/>
                    </a:cubicBezTo>
                    <a:lnTo>
                      <a:pt x="8693" y="2049"/>
                    </a:lnTo>
                    <a:cubicBezTo>
                      <a:pt x="8693" y="2025"/>
                      <a:pt x="8717" y="2025"/>
                      <a:pt x="8717" y="1977"/>
                    </a:cubicBezTo>
                    <a:cubicBezTo>
                      <a:pt x="8931" y="1811"/>
                      <a:pt x="9050" y="1549"/>
                      <a:pt x="9050" y="1263"/>
                    </a:cubicBezTo>
                    <a:cubicBezTo>
                      <a:pt x="9027" y="882"/>
                      <a:pt x="8693" y="548"/>
                      <a:pt x="8312" y="525"/>
                    </a:cubicBezTo>
                    <a:cubicBezTo>
                      <a:pt x="8288" y="522"/>
                      <a:pt x="8263" y="521"/>
                      <a:pt x="8239" y="521"/>
                    </a:cubicBezTo>
                    <a:cubicBezTo>
                      <a:pt x="8031" y="521"/>
                      <a:pt x="7845" y="611"/>
                      <a:pt x="7717" y="739"/>
                    </a:cubicBezTo>
                    <a:cubicBezTo>
                      <a:pt x="7550" y="882"/>
                      <a:pt x="7431" y="1096"/>
                      <a:pt x="7431" y="1334"/>
                    </a:cubicBezTo>
                    <a:cubicBezTo>
                      <a:pt x="7431" y="1596"/>
                      <a:pt x="7550" y="1834"/>
                      <a:pt x="7764" y="1977"/>
                    </a:cubicBezTo>
                    <a:cubicBezTo>
                      <a:pt x="7788" y="2025"/>
                      <a:pt x="7836" y="2049"/>
                      <a:pt x="7836" y="2073"/>
                    </a:cubicBezTo>
                    <a:cubicBezTo>
                      <a:pt x="7836" y="2096"/>
                      <a:pt x="7836" y="2096"/>
                      <a:pt x="7788" y="2144"/>
                    </a:cubicBezTo>
                    <a:cubicBezTo>
                      <a:pt x="7788" y="2168"/>
                      <a:pt x="7764" y="2168"/>
                      <a:pt x="7764" y="2192"/>
                    </a:cubicBezTo>
                    <a:cubicBezTo>
                      <a:pt x="7669" y="2263"/>
                      <a:pt x="7598" y="2335"/>
                      <a:pt x="7502" y="2430"/>
                    </a:cubicBezTo>
                    <a:cubicBezTo>
                      <a:pt x="7193" y="2215"/>
                      <a:pt x="7026" y="1858"/>
                      <a:pt x="7026" y="1477"/>
                    </a:cubicBezTo>
                    <a:cubicBezTo>
                      <a:pt x="7026" y="787"/>
                      <a:pt x="7550" y="263"/>
                      <a:pt x="8241" y="263"/>
                    </a:cubicBezTo>
                    <a:close/>
                    <a:moveTo>
                      <a:pt x="8207" y="901"/>
                    </a:moveTo>
                    <a:cubicBezTo>
                      <a:pt x="8226" y="901"/>
                      <a:pt x="8245" y="903"/>
                      <a:pt x="8264" y="906"/>
                    </a:cubicBezTo>
                    <a:cubicBezTo>
                      <a:pt x="8503" y="953"/>
                      <a:pt x="8717" y="1120"/>
                      <a:pt x="8717" y="1358"/>
                    </a:cubicBezTo>
                    <a:cubicBezTo>
                      <a:pt x="8717" y="1549"/>
                      <a:pt x="8646" y="1692"/>
                      <a:pt x="8503" y="1811"/>
                    </a:cubicBezTo>
                    <a:cubicBezTo>
                      <a:pt x="8455" y="1834"/>
                      <a:pt x="8407" y="1906"/>
                      <a:pt x="8384" y="1954"/>
                    </a:cubicBezTo>
                    <a:cubicBezTo>
                      <a:pt x="8360" y="2025"/>
                      <a:pt x="8336" y="2073"/>
                      <a:pt x="8336" y="2168"/>
                    </a:cubicBezTo>
                    <a:cubicBezTo>
                      <a:pt x="8336" y="2311"/>
                      <a:pt x="8407" y="2454"/>
                      <a:pt x="8526" y="2525"/>
                    </a:cubicBezTo>
                    <a:cubicBezTo>
                      <a:pt x="8622" y="2525"/>
                      <a:pt x="8693" y="2549"/>
                      <a:pt x="8693" y="2644"/>
                    </a:cubicBezTo>
                    <a:cubicBezTo>
                      <a:pt x="8550" y="2692"/>
                      <a:pt x="8384" y="2739"/>
                      <a:pt x="8241" y="2739"/>
                    </a:cubicBezTo>
                    <a:cubicBezTo>
                      <a:pt x="8098" y="2739"/>
                      <a:pt x="7907" y="2692"/>
                      <a:pt x="7788" y="2644"/>
                    </a:cubicBezTo>
                    <a:lnTo>
                      <a:pt x="7764" y="2644"/>
                    </a:lnTo>
                    <a:cubicBezTo>
                      <a:pt x="7788" y="2573"/>
                      <a:pt x="7860" y="2549"/>
                      <a:pt x="7907" y="2501"/>
                    </a:cubicBezTo>
                    <a:cubicBezTo>
                      <a:pt x="7979" y="2454"/>
                      <a:pt x="8026" y="2406"/>
                      <a:pt x="8050" y="2335"/>
                    </a:cubicBezTo>
                    <a:cubicBezTo>
                      <a:pt x="8098" y="2287"/>
                      <a:pt x="8122" y="2192"/>
                      <a:pt x="8122" y="2144"/>
                    </a:cubicBezTo>
                    <a:cubicBezTo>
                      <a:pt x="8122" y="1977"/>
                      <a:pt x="8050" y="1858"/>
                      <a:pt x="7955" y="1787"/>
                    </a:cubicBezTo>
                    <a:cubicBezTo>
                      <a:pt x="7836" y="1692"/>
                      <a:pt x="7741" y="1549"/>
                      <a:pt x="7741" y="1382"/>
                    </a:cubicBezTo>
                    <a:cubicBezTo>
                      <a:pt x="7741" y="1239"/>
                      <a:pt x="7788" y="1120"/>
                      <a:pt x="7883" y="1025"/>
                    </a:cubicBezTo>
                    <a:cubicBezTo>
                      <a:pt x="7966" y="963"/>
                      <a:pt x="8084" y="901"/>
                      <a:pt x="8207" y="901"/>
                    </a:cubicBezTo>
                    <a:close/>
                    <a:moveTo>
                      <a:pt x="4193" y="5976"/>
                    </a:moveTo>
                    <a:cubicBezTo>
                      <a:pt x="4282" y="5976"/>
                      <a:pt x="4370" y="5992"/>
                      <a:pt x="4454" y="6026"/>
                    </a:cubicBezTo>
                    <a:cubicBezTo>
                      <a:pt x="4740" y="6121"/>
                      <a:pt x="4930" y="6335"/>
                      <a:pt x="5097" y="6645"/>
                    </a:cubicBezTo>
                    <a:cubicBezTo>
                      <a:pt x="5169" y="6835"/>
                      <a:pt x="5216" y="7002"/>
                      <a:pt x="5240" y="7169"/>
                    </a:cubicBezTo>
                    <a:lnTo>
                      <a:pt x="5240" y="7336"/>
                    </a:lnTo>
                    <a:cubicBezTo>
                      <a:pt x="5240" y="7455"/>
                      <a:pt x="5240" y="7598"/>
                      <a:pt x="5264" y="7788"/>
                    </a:cubicBezTo>
                    <a:cubicBezTo>
                      <a:pt x="5288" y="7907"/>
                      <a:pt x="5383" y="8026"/>
                      <a:pt x="5502" y="8121"/>
                    </a:cubicBezTo>
                    <a:cubicBezTo>
                      <a:pt x="5645" y="8241"/>
                      <a:pt x="5835" y="8360"/>
                      <a:pt x="5978" y="8455"/>
                    </a:cubicBezTo>
                    <a:cubicBezTo>
                      <a:pt x="6240" y="8598"/>
                      <a:pt x="6478" y="8717"/>
                      <a:pt x="6574" y="8955"/>
                    </a:cubicBezTo>
                    <a:cubicBezTo>
                      <a:pt x="6597" y="9050"/>
                      <a:pt x="6645" y="9169"/>
                      <a:pt x="6597" y="9288"/>
                    </a:cubicBezTo>
                    <a:cubicBezTo>
                      <a:pt x="6597" y="9288"/>
                      <a:pt x="6574" y="9288"/>
                      <a:pt x="6574" y="9312"/>
                    </a:cubicBezTo>
                    <a:cubicBezTo>
                      <a:pt x="6050" y="9527"/>
                      <a:pt x="5502" y="9646"/>
                      <a:pt x="4907" y="9646"/>
                    </a:cubicBezTo>
                    <a:cubicBezTo>
                      <a:pt x="4549" y="9646"/>
                      <a:pt x="4192" y="9598"/>
                      <a:pt x="3859" y="9527"/>
                    </a:cubicBezTo>
                    <a:cubicBezTo>
                      <a:pt x="3835" y="9527"/>
                      <a:pt x="3811" y="9527"/>
                      <a:pt x="3787" y="9479"/>
                    </a:cubicBezTo>
                    <a:cubicBezTo>
                      <a:pt x="3787" y="9050"/>
                      <a:pt x="3883" y="8574"/>
                      <a:pt x="4097" y="8217"/>
                    </a:cubicBezTo>
                    <a:cubicBezTo>
                      <a:pt x="4145" y="8145"/>
                      <a:pt x="4168" y="8098"/>
                      <a:pt x="4216" y="8026"/>
                    </a:cubicBezTo>
                    <a:cubicBezTo>
                      <a:pt x="4383" y="7788"/>
                      <a:pt x="4597" y="7455"/>
                      <a:pt x="4335" y="7097"/>
                    </a:cubicBezTo>
                    <a:cubicBezTo>
                      <a:pt x="4192" y="6883"/>
                      <a:pt x="3954" y="6764"/>
                      <a:pt x="3787" y="6716"/>
                    </a:cubicBezTo>
                    <a:cubicBezTo>
                      <a:pt x="3597" y="6621"/>
                      <a:pt x="3383" y="6526"/>
                      <a:pt x="3383" y="6407"/>
                    </a:cubicBezTo>
                    <a:cubicBezTo>
                      <a:pt x="3383" y="6335"/>
                      <a:pt x="3478" y="6240"/>
                      <a:pt x="3692" y="6121"/>
                    </a:cubicBezTo>
                    <a:cubicBezTo>
                      <a:pt x="3861" y="6029"/>
                      <a:pt x="4030" y="5976"/>
                      <a:pt x="4193" y="5976"/>
                    </a:cubicBezTo>
                    <a:close/>
                    <a:moveTo>
                      <a:pt x="1525" y="7740"/>
                    </a:moveTo>
                    <a:cubicBezTo>
                      <a:pt x="2192" y="7740"/>
                      <a:pt x="2740" y="8264"/>
                      <a:pt x="2740" y="8955"/>
                    </a:cubicBezTo>
                    <a:cubicBezTo>
                      <a:pt x="2740" y="9336"/>
                      <a:pt x="2549" y="9693"/>
                      <a:pt x="2263" y="9908"/>
                    </a:cubicBezTo>
                    <a:cubicBezTo>
                      <a:pt x="2192" y="9812"/>
                      <a:pt x="2120" y="9717"/>
                      <a:pt x="2001" y="9669"/>
                    </a:cubicBezTo>
                    <a:cubicBezTo>
                      <a:pt x="1954" y="9622"/>
                      <a:pt x="1930" y="9598"/>
                      <a:pt x="1930" y="9550"/>
                    </a:cubicBezTo>
                    <a:lnTo>
                      <a:pt x="1930" y="9479"/>
                    </a:lnTo>
                    <a:cubicBezTo>
                      <a:pt x="1930" y="9455"/>
                      <a:pt x="1954" y="9455"/>
                      <a:pt x="1954" y="9431"/>
                    </a:cubicBezTo>
                    <a:cubicBezTo>
                      <a:pt x="2168" y="9241"/>
                      <a:pt x="2287" y="8979"/>
                      <a:pt x="2287" y="8717"/>
                    </a:cubicBezTo>
                    <a:cubicBezTo>
                      <a:pt x="2263" y="8336"/>
                      <a:pt x="1930" y="8002"/>
                      <a:pt x="1549" y="7979"/>
                    </a:cubicBezTo>
                    <a:cubicBezTo>
                      <a:pt x="1507" y="7970"/>
                      <a:pt x="1465" y="7966"/>
                      <a:pt x="1425" y="7966"/>
                    </a:cubicBezTo>
                    <a:cubicBezTo>
                      <a:pt x="1237" y="7966"/>
                      <a:pt x="1071" y="8052"/>
                      <a:pt x="953" y="8169"/>
                    </a:cubicBezTo>
                    <a:cubicBezTo>
                      <a:pt x="811" y="8336"/>
                      <a:pt x="691" y="8526"/>
                      <a:pt x="691" y="8764"/>
                    </a:cubicBezTo>
                    <a:cubicBezTo>
                      <a:pt x="691" y="9050"/>
                      <a:pt x="811" y="9288"/>
                      <a:pt x="1001" y="9431"/>
                    </a:cubicBezTo>
                    <a:cubicBezTo>
                      <a:pt x="1049" y="9455"/>
                      <a:pt x="1073" y="9479"/>
                      <a:pt x="1073" y="9527"/>
                    </a:cubicBezTo>
                    <a:cubicBezTo>
                      <a:pt x="1073" y="9550"/>
                      <a:pt x="1073" y="9550"/>
                      <a:pt x="1049" y="9574"/>
                    </a:cubicBezTo>
                    <a:cubicBezTo>
                      <a:pt x="1049" y="9598"/>
                      <a:pt x="1001" y="9598"/>
                      <a:pt x="1001" y="9646"/>
                    </a:cubicBezTo>
                    <a:cubicBezTo>
                      <a:pt x="930" y="9693"/>
                      <a:pt x="834" y="9788"/>
                      <a:pt x="739" y="9884"/>
                    </a:cubicBezTo>
                    <a:cubicBezTo>
                      <a:pt x="453" y="9669"/>
                      <a:pt x="263" y="9312"/>
                      <a:pt x="263" y="8931"/>
                    </a:cubicBezTo>
                    <a:cubicBezTo>
                      <a:pt x="334" y="8264"/>
                      <a:pt x="858" y="7740"/>
                      <a:pt x="1525" y="7740"/>
                    </a:cubicBezTo>
                    <a:close/>
                    <a:moveTo>
                      <a:pt x="1474" y="8354"/>
                    </a:moveTo>
                    <a:cubicBezTo>
                      <a:pt x="1499" y="8354"/>
                      <a:pt x="1524" y="8356"/>
                      <a:pt x="1549" y="8360"/>
                    </a:cubicBezTo>
                    <a:cubicBezTo>
                      <a:pt x="1787" y="8383"/>
                      <a:pt x="2001" y="8574"/>
                      <a:pt x="2001" y="8812"/>
                    </a:cubicBezTo>
                    <a:cubicBezTo>
                      <a:pt x="2001" y="8979"/>
                      <a:pt x="1930" y="9122"/>
                      <a:pt x="1787" y="9241"/>
                    </a:cubicBezTo>
                    <a:cubicBezTo>
                      <a:pt x="1716" y="9288"/>
                      <a:pt x="1692" y="9336"/>
                      <a:pt x="1668" y="9407"/>
                    </a:cubicBezTo>
                    <a:cubicBezTo>
                      <a:pt x="1644" y="9455"/>
                      <a:pt x="1596" y="9527"/>
                      <a:pt x="1596" y="9598"/>
                    </a:cubicBezTo>
                    <a:cubicBezTo>
                      <a:pt x="1596" y="9765"/>
                      <a:pt x="1692" y="9908"/>
                      <a:pt x="1811" y="9955"/>
                    </a:cubicBezTo>
                    <a:cubicBezTo>
                      <a:pt x="1930" y="9955"/>
                      <a:pt x="1954" y="10027"/>
                      <a:pt x="2001" y="10074"/>
                    </a:cubicBezTo>
                    <a:cubicBezTo>
                      <a:pt x="1954" y="10074"/>
                      <a:pt x="1930" y="10122"/>
                      <a:pt x="1930" y="10122"/>
                    </a:cubicBezTo>
                    <a:cubicBezTo>
                      <a:pt x="1811" y="10169"/>
                      <a:pt x="1668" y="10169"/>
                      <a:pt x="1525" y="10169"/>
                    </a:cubicBezTo>
                    <a:cubicBezTo>
                      <a:pt x="1358" y="10169"/>
                      <a:pt x="1239" y="10146"/>
                      <a:pt x="1096" y="10122"/>
                    </a:cubicBezTo>
                    <a:cubicBezTo>
                      <a:pt x="1073" y="10122"/>
                      <a:pt x="1073" y="10074"/>
                      <a:pt x="1049" y="10074"/>
                    </a:cubicBezTo>
                    <a:cubicBezTo>
                      <a:pt x="1073" y="10027"/>
                      <a:pt x="1120" y="10003"/>
                      <a:pt x="1192" y="9931"/>
                    </a:cubicBezTo>
                    <a:cubicBezTo>
                      <a:pt x="1239" y="9908"/>
                      <a:pt x="1311" y="9836"/>
                      <a:pt x="1334" y="9788"/>
                    </a:cubicBezTo>
                    <a:cubicBezTo>
                      <a:pt x="1358" y="9717"/>
                      <a:pt x="1406" y="9646"/>
                      <a:pt x="1406" y="9574"/>
                    </a:cubicBezTo>
                    <a:cubicBezTo>
                      <a:pt x="1406" y="9431"/>
                      <a:pt x="1334" y="9312"/>
                      <a:pt x="1215" y="9217"/>
                    </a:cubicBezTo>
                    <a:cubicBezTo>
                      <a:pt x="1096" y="9122"/>
                      <a:pt x="1001" y="8979"/>
                      <a:pt x="1001" y="8836"/>
                    </a:cubicBezTo>
                    <a:cubicBezTo>
                      <a:pt x="1001" y="8693"/>
                      <a:pt x="1073" y="8574"/>
                      <a:pt x="1168" y="8479"/>
                    </a:cubicBezTo>
                    <a:cubicBezTo>
                      <a:pt x="1227" y="8400"/>
                      <a:pt x="1352" y="8354"/>
                      <a:pt x="1474" y="8354"/>
                    </a:cubicBezTo>
                    <a:close/>
                    <a:moveTo>
                      <a:pt x="8241" y="1"/>
                    </a:moveTo>
                    <a:cubicBezTo>
                      <a:pt x="7574" y="1"/>
                      <a:pt x="7050" y="382"/>
                      <a:pt x="6812" y="930"/>
                    </a:cubicBezTo>
                    <a:cubicBezTo>
                      <a:pt x="6216" y="668"/>
                      <a:pt x="5573" y="525"/>
                      <a:pt x="4883" y="525"/>
                    </a:cubicBezTo>
                    <a:cubicBezTo>
                      <a:pt x="3621" y="525"/>
                      <a:pt x="2430" y="1001"/>
                      <a:pt x="1549" y="1906"/>
                    </a:cubicBezTo>
                    <a:cubicBezTo>
                      <a:pt x="644" y="2787"/>
                      <a:pt x="168" y="3978"/>
                      <a:pt x="168" y="5240"/>
                    </a:cubicBezTo>
                    <a:cubicBezTo>
                      <a:pt x="168" y="6073"/>
                      <a:pt x="382" y="6907"/>
                      <a:pt x="834" y="7621"/>
                    </a:cubicBezTo>
                    <a:cubicBezTo>
                      <a:pt x="358" y="7883"/>
                      <a:pt x="1" y="8383"/>
                      <a:pt x="1" y="8955"/>
                    </a:cubicBezTo>
                    <a:cubicBezTo>
                      <a:pt x="1" y="9788"/>
                      <a:pt x="691" y="10479"/>
                      <a:pt x="1525" y="10479"/>
                    </a:cubicBezTo>
                    <a:cubicBezTo>
                      <a:pt x="2168" y="10479"/>
                      <a:pt x="2716" y="10074"/>
                      <a:pt x="2954" y="9527"/>
                    </a:cubicBezTo>
                    <a:cubicBezTo>
                      <a:pt x="3549" y="9788"/>
                      <a:pt x="4192" y="9931"/>
                      <a:pt x="4883" y="9931"/>
                    </a:cubicBezTo>
                    <a:cubicBezTo>
                      <a:pt x="5859" y="9931"/>
                      <a:pt x="6812" y="9646"/>
                      <a:pt x="7598" y="9074"/>
                    </a:cubicBezTo>
                    <a:cubicBezTo>
                      <a:pt x="7645" y="9003"/>
                      <a:pt x="7669" y="8931"/>
                      <a:pt x="7622" y="8860"/>
                    </a:cubicBezTo>
                    <a:cubicBezTo>
                      <a:pt x="7576" y="8830"/>
                      <a:pt x="7531" y="8799"/>
                      <a:pt x="7486" y="8799"/>
                    </a:cubicBezTo>
                    <a:cubicBezTo>
                      <a:pt x="7460" y="8799"/>
                      <a:pt x="7433" y="8810"/>
                      <a:pt x="7407" y="8836"/>
                    </a:cubicBezTo>
                    <a:cubicBezTo>
                      <a:pt x="7240" y="8955"/>
                      <a:pt x="7074" y="9074"/>
                      <a:pt x="6883" y="9169"/>
                    </a:cubicBezTo>
                    <a:cubicBezTo>
                      <a:pt x="6883" y="9074"/>
                      <a:pt x="6836" y="8955"/>
                      <a:pt x="6812" y="8860"/>
                    </a:cubicBezTo>
                    <a:cubicBezTo>
                      <a:pt x="6669" y="8526"/>
                      <a:pt x="6359" y="8360"/>
                      <a:pt x="6074" y="8217"/>
                    </a:cubicBezTo>
                    <a:cubicBezTo>
                      <a:pt x="5931" y="8121"/>
                      <a:pt x="5764" y="8026"/>
                      <a:pt x="5645" y="7931"/>
                    </a:cubicBezTo>
                    <a:cubicBezTo>
                      <a:pt x="5573" y="7883"/>
                      <a:pt x="5526" y="7788"/>
                      <a:pt x="5502" y="7740"/>
                    </a:cubicBezTo>
                    <a:cubicBezTo>
                      <a:pt x="5478" y="7645"/>
                      <a:pt x="5478" y="7526"/>
                      <a:pt x="5478" y="7407"/>
                    </a:cubicBezTo>
                    <a:lnTo>
                      <a:pt x="5478" y="7193"/>
                    </a:lnTo>
                    <a:cubicBezTo>
                      <a:pt x="5478" y="6978"/>
                      <a:pt x="5407" y="6788"/>
                      <a:pt x="5288" y="6574"/>
                    </a:cubicBezTo>
                    <a:cubicBezTo>
                      <a:pt x="5121" y="6192"/>
                      <a:pt x="4811" y="5907"/>
                      <a:pt x="4478" y="5788"/>
                    </a:cubicBezTo>
                    <a:cubicBezTo>
                      <a:pt x="4372" y="5747"/>
                      <a:pt x="4264" y="5729"/>
                      <a:pt x="4152" y="5729"/>
                    </a:cubicBezTo>
                    <a:cubicBezTo>
                      <a:pt x="3938" y="5729"/>
                      <a:pt x="3713" y="5797"/>
                      <a:pt x="3478" y="5907"/>
                    </a:cubicBezTo>
                    <a:cubicBezTo>
                      <a:pt x="3359" y="5978"/>
                      <a:pt x="3001" y="6145"/>
                      <a:pt x="3025" y="6478"/>
                    </a:cubicBezTo>
                    <a:cubicBezTo>
                      <a:pt x="3025" y="6812"/>
                      <a:pt x="3406" y="6978"/>
                      <a:pt x="3597" y="7050"/>
                    </a:cubicBezTo>
                    <a:cubicBezTo>
                      <a:pt x="3811" y="7145"/>
                      <a:pt x="3954" y="7217"/>
                      <a:pt x="4049" y="7336"/>
                    </a:cubicBezTo>
                    <a:cubicBezTo>
                      <a:pt x="4168" y="7526"/>
                      <a:pt x="4097" y="7645"/>
                      <a:pt x="3930" y="7907"/>
                    </a:cubicBezTo>
                    <a:cubicBezTo>
                      <a:pt x="3883" y="7955"/>
                      <a:pt x="3835" y="8026"/>
                      <a:pt x="3811" y="8074"/>
                    </a:cubicBezTo>
                    <a:cubicBezTo>
                      <a:pt x="3573" y="8479"/>
                      <a:pt x="3454" y="8955"/>
                      <a:pt x="3430" y="9431"/>
                    </a:cubicBezTo>
                    <a:cubicBezTo>
                      <a:pt x="3263" y="9360"/>
                      <a:pt x="3121" y="9312"/>
                      <a:pt x="3001" y="9241"/>
                    </a:cubicBezTo>
                    <a:cubicBezTo>
                      <a:pt x="3001" y="9145"/>
                      <a:pt x="3025" y="9074"/>
                      <a:pt x="3025" y="8979"/>
                    </a:cubicBezTo>
                    <a:cubicBezTo>
                      <a:pt x="3025" y="8145"/>
                      <a:pt x="2359" y="7455"/>
                      <a:pt x="1525" y="7455"/>
                    </a:cubicBezTo>
                    <a:cubicBezTo>
                      <a:pt x="1358" y="7455"/>
                      <a:pt x="1215" y="7478"/>
                      <a:pt x="1096" y="7526"/>
                    </a:cubicBezTo>
                    <a:cubicBezTo>
                      <a:pt x="691" y="6835"/>
                      <a:pt x="477" y="6050"/>
                      <a:pt x="477" y="5264"/>
                    </a:cubicBezTo>
                    <a:cubicBezTo>
                      <a:pt x="477" y="4097"/>
                      <a:pt x="930" y="2954"/>
                      <a:pt x="1763" y="2168"/>
                    </a:cubicBezTo>
                    <a:cubicBezTo>
                      <a:pt x="2597" y="1334"/>
                      <a:pt x="3692" y="882"/>
                      <a:pt x="4859" y="882"/>
                    </a:cubicBezTo>
                    <a:cubicBezTo>
                      <a:pt x="5097" y="882"/>
                      <a:pt x="5335" y="906"/>
                      <a:pt x="5526" y="930"/>
                    </a:cubicBezTo>
                    <a:cubicBezTo>
                      <a:pt x="5502" y="1096"/>
                      <a:pt x="5407" y="1239"/>
                      <a:pt x="5335" y="1358"/>
                    </a:cubicBezTo>
                    <a:cubicBezTo>
                      <a:pt x="5288" y="1382"/>
                      <a:pt x="5288" y="1406"/>
                      <a:pt x="5264" y="1453"/>
                    </a:cubicBezTo>
                    <a:lnTo>
                      <a:pt x="5240" y="1477"/>
                    </a:lnTo>
                    <a:cubicBezTo>
                      <a:pt x="5169" y="1525"/>
                      <a:pt x="5169" y="1620"/>
                      <a:pt x="5240" y="1692"/>
                    </a:cubicBezTo>
                    <a:cubicBezTo>
                      <a:pt x="5264" y="1715"/>
                      <a:pt x="5300" y="1727"/>
                      <a:pt x="5338" y="1727"/>
                    </a:cubicBezTo>
                    <a:cubicBezTo>
                      <a:pt x="5377" y="1727"/>
                      <a:pt x="5419" y="1715"/>
                      <a:pt x="5454" y="1692"/>
                    </a:cubicBezTo>
                    <a:lnTo>
                      <a:pt x="5478" y="1644"/>
                    </a:lnTo>
                    <a:cubicBezTo>
                      <a:pt x="5502" y="1596"/>
                      <a:pt x="5526" y="1573"/>
                      <a:pt x="5573" y="1525"/>
                    </a:cubicBezTo>
                    <a:cubicBezTo>
                      <a:pt x="5669" y="1358"/>
                      <a:pt x="5740" y="1168"/>
                      <a:pt x="5788" y="1001"/>
                    </a:cubicBezTo>
                    <a:cubicBezTo>
                      <a:pt x="5835" y="1001"/>
                      <a:pt x="5859" y="1025"/>
                      <a:pt x="5907" y="1025"/>
                    </a:cubicBezTo>
                    <a:cubicBezTo>
                      <a:pt x="6193" y="1096"/>
                      <a:pt x="6431" y="1168"/>
                      <a:pt x="6669" y="1287"/>
                    </a:cubicBezTo>
                    <a:cubicBezTo>
                      <a:pt x="6669" y="1382"/>
                      <a:pt x="6621" y="1477"/>
                      <a:pt x="6621" y="1573"/>
                    </a:cubicBezTo>
                    <a:cubicBezTo>
                      <a:pt x="6621" y="2406"/>
                      <a:pt x="7312" y="3073"/>
                      <a:pt x="8145" y="3073"/>
                    </a:cubicBezTo>
                    <a:cubicBezTo>
                      <a:pt x="8288" y="3073"/>
                      <a:pt x="8455" y="3049"/>
                      <a:pt x="8574" y="3025"/>
                    </a:cubicBezTo>
                    <a:cubicBezTo>
                      <a:pt x="8765" y="3359"/>
                      <a:pt x="8931" y="3668"/>
                      <a:pt x="9003" y="4073"/>
                    </a:cubicBezTo>
                    <a:cubicBezTo>
                      <a:pt x="9003" y="4097"/>
                      <a:pt x="9003" y="4121"/>
                      <a:pt x="9050" y="4121"/>
                    </a:cubicBezTo>
                    <a:cubicBezTo>
                      <a:pt x="9050" y="4121"/>
                      <a:pt x="9003" y="4121"/>
                      <a:pt x="9003" y="4144"/>
                    </a:cubicBezTo>
                    <a:cubicBezTo>
                      <a:pt x="8943" y="4168"/>
                      <a:pt x="8866" y="4180"/>
                      <a:pt x="8777" y="4180"/>
                    </a:cubicBezTo>
                    <a:cubicBezTo>
                      <a:pt x="8687" y="4180"/>
                      <a:pt x="8586" y="4168"/>
                      <a:pt x="8479" y="4144"/>
                    </a:cubicBezTo>
                    <a:cubicBezTo>
                      <a:pt x="8378" y="4139"/>
                      <a:pt x="8273" y="4133"/>
                      <a:pt x="8169" y="4133"/>
                    </a:cubicBezTo>
                    <a:cubicBezTo>
                      <a:pt x="7832" y="4133"/>
                      <a:pt x="7505" y="4192"/>
                      <a:pt x="7360" y="4502"/>
                    </a:cubicBezTo>
                    <a:cubicBezTo>
                      <a:pt x="7193" y="4811"/>
                      <a:pt x="7264" y="5097"/>
                      <a:pt x="7288" y="5335"/>
                    </a:cubicBezTo>
                    <a:cubicBezTo>
                      <a:pt x="7360" y="5645"/>
                      <a:pt x="7312" y="5788"/>
                      <a:pt x="7288" y="5859"/>
                    </a:cubicBezTo>
                    <a:cubicBezTo>
                      <a:pt x="7260" y="5878"/>
                      <a:pt x="7215" y="5889"/>
                      <a:pt x="7151" y="5889"/>
                    </a:cubicBezTo>
                    <a:cubicBezTo>
                      <a:pt x="7051" y="5889"/>
                      <a:pt x="6906" y="5861"/>
                      <a:pt x="6717" y="5788"/>
                    </a:cubicBezTo>
                    <a:cubicBezTo>
                      <a:pt x="6478" y="5692"/>
                      <a:pt x="6264" y="5550"/>
                      <a:pt x="6050" y="5383"/>
                    </a:cubicBezTo>
                    <a:cubicBezTo>
                      <a:pt x="5740" y="5145"/>
                      <a:pt x="5454" y="4835"/>
                      <a:pt x="5121" y="4430"/>
                    </a:cubicBezTo>
                    <a:cubicBezTo>
                      <a:pt x="4788" y="4025"/>
                      <a:pt x="4692" y="3740"/>
                      <a:pt x="4811" y="3478"/>
                    </a:cubicBezTo>
                    <a:cubicBezTo>
                      <a:pt x="4811" y="3430"/>
                      <a:pt x="4859" y="3430"/>
                      <a:pt x="4859" y="3406"/>
                    </a:cubicBezTo>
                    <a:cubicBezTo>
                      <a:pt x="4883" y="3359"/>
                      <a:pt x="4930" y="3263"/>
                      <a:pt x="4930" y="3168"/>
                    </a:cubicBezTo>
                    <a:cubicBezTo>
                      <a:pt x="4978" y="3001"/>
                      <a:pt x="4907" y="2882"/>
                      <a:pt x="4859" y="2787"/>
                    </a:cubicBezTo>
                    <a:cubicBezTo>
                      <a:pt x="4811" y="2716"/>
                      <a:pt x="4788" y="2692"/>
                      <a:pt x="4788" y="2644"/>
                    </a:cubicBezTo>
                    <a:cubicBezTo>
                      <a:pt x="4716" y="2454"/>
                      <a:pt x="4788" y="2311"/>
                      <a:pt x="4978" y="2096"/>
                    </a:cubicBezTo>
                    <a:cubicBezTo>
                      <a:pt x="5026" y="2049"/>
                      <a:pt x="5026" y="1954"/>
                      <a:pt x="4978" y="1882"/>
                    </a:cubicBezTo>
                    <a:cubicBezTo>
                      <a:pt x="4942" y="1858"/>
                      <a:pt x="4901" y="1846"/>
                      <a:pt x="4862" y="1846"/>
                    </a:cubicBezTo>
                    <a:cubicBezTo>
                      <a:pt x="4823" y="1846"/>
                      <a:pt x="4788" y="1858"/>
                      <a:pt x="4764" y="1882"/>
                    </a:cubicBezTo>
                    <a:cubicBezTo>
                      <a:pt x="4597" y="2073"/>
                      <a:pt x="4407" y="2335"/>
                      <a:pt x="4526" y="2692"/>
                    </a:cubicBezTo>
                    <a:cubicBezTo>
                      <a:pt x="4549" y="2787"/>
                      <a:pt x="4573" y="2835"/>
                      <a:pt x="4597" y="2906"/>
                    </a:cubicBezTo>
                    <a:cubicBezTo>
                      <a:pt x="4669" y="3001"/>
                      <a:pt x="4669" y="3049"/>
                      <a:pt x="4669" y="3120"/>
                    </a:cubicBezTo>
                    <a:cubicBezTo>
                      <a:pt x="4669" y="3144"/>
                      <a:pt x="4645" y="3192"/>
                      <a:pt x="4597" y="3240"/>
                    </a:cubicBezTo>
                    <a:cubicBezTo>
                      <a:pt x="4597" y="3263"/>
                      <a:pt x="4573" y="3263"/>
                      <a:pt x="4573" y="3287"/>
                    </a:cubicBezTo>
                    <a:cubicBezTo>
                      <a:pt x="4311" y="3835"/>
                      <a:pt x="4788" y="4383"/>
                      <a:pt x="4930" y="4573"/>
                    </a:cubicBezTo>
                    <a:cubicBezTo>
                      <a:pt x="5264" y="4978"/>
                      <a:pt x="5597" y="5311"/>
                      <a:pt x="5907" y="5550"/>
                    </a:cubicBezTo>
                    <a:cubicBezTo>
                      <a:pt x="6145" y="5764"/>
                      <a:pt x="6431" y="5907"/>
                      <a:pt x="6669" y="6002"/>
                    </a:cubicBezTo>
                    <a:cubicBezTo>
                      <a:pt x="6836" y="6050"/>
                      <a:pt x="7026" y="6121"/>
                      <a:pt x="7193" y="6121"/>
                    </a:cubicBezTo>
                    <a:cubicBezTo>
                      <a:pt x="7312" y="6121"/>
                      <a:pt x="7431" y="6097"/>
                      <a:pt x="7526" y="6026"/>
                    </a:cubicBezTo>
                    <a:cubicBezTo>
                      <a:pt x="7741" y="5859"/>
                      <a:pt x="7669" y="5454"/>
                      <a:pt x="7645" y="5264"/>
                    </a:cubicBezTo>
                    <a:cubicBezTo>
                      <a:pt x="7622" y="5026"/>
                      <a:pt x="7550" y="4811"/>
                      <a:pt x="7669" y="4597"/>
                    </a:cubicBezTo>
                    <a:cubicBezTo>
                      <a:pt x="7760" y="4416"/>
                      <a:pt x="7960" y="4373"/>
                      <a:pt x="8239" y="4373"/>
                    </a:cubicBezTo>
                    <a:cubicBezTo>
                      <a:pt x="8327" y="4373"/>
                      <a:pt x="8423" y="4377"/>
                      <a:pt x="8526" y="4383"/>
                    </a:cubicBezTo>
                    <a:cubicBezTo>
                      <a:pt x="8633" y="4404"/>
                      <a:pt x="8741" y="4416"/>
                      <a:pt x="8843" y="4416"/>
                    </a:cubicBezTo>
                    <a:cubicBezTo>
                      <a:pt x="8969" y="4416"/>
                      <a:pt x="9088" y="4398"/>
                      <a:pt x="9193" y="4359"/>
                    </a:cubicBezTo>
                    <a:lnTo>
                      <a:pt x="9217" y="4359"/>
                    </a:lnTo>
                    <a:cubicBezTo>
                      <a:pt x="9289" y="4621"/>
                      <a:pt x="9312" y="4930"/>
                      <a:pt x="9312" y="5216"/>
                    </a:cubicBezTo>
                    <a:cubicBezTo>
                      <a:pt x="9312" y="6407"/>
                      <a:pt x="8836" y="7550"/>
                      <a:pt x="7979" y="8383"/>
                    </a:cubicBezTo>
                    <a:cubicBezTo>
                      <a:pt x="7907" y="8431"/>
                      <a:pt x="7907" y="8526"/>
                      <a:pt x="7979" y="8598"/>
                    </a:cubicBezTo>
                    <a:cubicBezTo>
                      <a:pt x="8003" y="8622"/>
                      <a:pt x="8038" y="8633"/>
                      <a:pt x="8074" y="8633"/>
                    </a:cubicBezTo>
                    <a:cubicBezTo>
                      <a:pt x="8110" y="8633"/>
                      <a:pt x="8145" y="8622"/>
                      <a:pt x="8169" y="8598"/>
                    </a:cubicBezTo>
                    <a:cubicBezTo>
                      <a:pt x="9098" y="7693"/>
                      <a:pt x="9598" y="6502"/>
                      <a:pt x="9598" y="5216"/>
                    </a:cubicBezTo>
                    <a:cubicBezTo>
                      <a:pt x="9598" y="4383"/>
                      <a:pt x="9360" y="3549"/>
                      <a:pt x="8955" y="2835"/>
                    </a:cubicBezTo>
                    <a:cubicBezTo>
                      <a:pt x="9431" y="2573"/>
                      <a:pt x="9765" y="2073"/>
                      <a:pt x="9765" y="1501"/>
                    </a:cubicBezTo>
                    <a:cubicBezTo>
                      <a:pt x="9765" y="668"/>
                      <a:pt x="9074" y="1"/>
                      <a:pt x="82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72" name="Google Shape;2672;p74"/>
          <p:cNvGrpSpPr/>
          <p:nvPr/>
        </p:nvGrpSpPr>
        <p:grpSpPr>
          <a:xfrm>
            <a:off x="1522783" y="2202783"/>
            <a:ext cx="521100" cy="520800"/>
            <a:chOff x="1493932" y="2200650"/>
            <a:chExt cx="521100" cy="520800"/>
          </a:xfrm>
        </p:grpSpPr>
        <p:sp>
          <p:nvSpPr>
            <p:cNvPr id="2673" name="Google Shape;2673;p74"/>
            <p:cNvSpPr/>
            <p:nvPr/>
          </p:nvSpPr>
          <p:spPr>
            <a:xfrm>
              <a:off x="1493932" y="2200650"/>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4" name="Google Shape;2674;p74"/>
            <p:cNvGrpSpPr/>
            <p:nvPr/>
          </p:nvGrpSpPr>
          <p:grpSpPr>
            <a:xfrm>
              <a:off x="1570460" y="2289899"/>
              <a:ext cx="368045" cy="342302"/>
              <a:chOff x="1452706" y="2242989"/>
              <a:chExt cx="368045" cy="342302"/>
            </a:xfrm>
          </p:grpSpPr>
          <p:sp>
            <p:nvSpPr>
              <p:cNvPr id="2675" name="Google Shape;2675;p74"/>
              <p:cNvSpPr/>
              <p:nvPr/>
            </p:nvSpPr>
            <p:spPr>
              <a:xfrm>
                <a:off x="1662071" y="2411646"/>
                <a:ext cx="115496" cy="10814"/>
              </a:xfrm>
              <a:custGeom>
                <a:rect b="b" l="l" r="r" t="t"/>
                <a:pathLst>
                  <a:path extrusionOk="0" h="310" w="3311">
                    <a:moveTo>
                      <a:pt x="143" y="0"/>
                    </a:moveTo>
                    <a:cubicBezTo>
                      <a:pt x="72" y="0"/>
                      <a:pt x="0" y="72"/>
                      <a:pt x="0" y="167"/>
                    </a:cubicBezTo>
                    <a:cubicBezTo>
                      <a:pt x="0" y="238"/>
                      <a:pt x="72" y="310"/>
                      <a:pt x="143" y="310"/>
                    </a:cubicBezTo>
                    <a:lnTo>
                      <a:pt x="3167" y="310"/>
                    </a:lnTo>
                    <a:cubicBezTo>
                      <a:pt x="3239" y="310"/>
                      <a:pt x="3310" y="238"/>
                      <a:pt x="3310" y="167"/>
                    </a:cubicBezTo>
                    <a:cubicBezTo>
                      <a:pt x="3310" y="72"/>
                      <a:pt x="3239" y="0"/>
                      <a:pt x="3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4"/>
              <p:cNvSpPr/>
              <p:nvPr/>
            </p:nvSpPr>
            <p:spPr>
              <a:xfrm>
                <a:off x="1748440" y="2439029"/>
                <a:ext cx="29127" cy="10011"/>
              </a:xfrm>
              <a:custGeom>
                <a:rect b="b" l="l" r="r" t="t"/>
                <a:pathLst>
                  <a:path extrusionOk="0" h="287" w="835">
                    <a:moveTo>
                      <a:pt x="144" y="1"/>
                    </a:moveTo>
                    <a:cubicBezTo>
                      <a:pt x="48" y="1"/>
                      <a:pt x="1" y="49"/>
                      <a:pt x="1" y="144"/>
                    </a:cubicBezTo>
                    <a:cubicBezTo>
                      <a:pt x="1" y="239"/>
                      <a:pt x="48" y="287"/>
                      <a:pt x="144" y="287"/>
                    </a:cubicBezTo>
                    <a:lnTo>
                      <a:pt x="691" y="287"/>
                    </a:lnTo>
                    <a:cubicBezTo>
                      <a:pt x="763" y="287"/>
                      <a:pt x="834" y="239"/>
                      <a:pt x="834" y="144"/>
                    </a:cubicBezTo>
                    <a:cubicBezTo>
                      <a:pt x="834" y="49"/>
                      <a:pt x="763" y="1"/>
                      <a:pt x="6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4"/>
              <p:cNvSpPr/>
              <p:nvPr/>
            </p:nvSpPr>
            <p:spPr>
              <a:xfrm>
                <a:off x="1649583" y="2439029"/>
                <a:ext cx="83962" cy="10011"/>
              </a:xfrm>
              <a:custGeom>
                <a:rect b="b" l="l" r="r" t="t"/>
                <a:pathLst>
                  <a:path extrusionOk="0" h="287" w="2407">
                    <a:moveTo>
                      <a:pt x="144" y="1"/>
                    </a:moveTo>
                    <a:cubicBezTo>
                      <a:pt x="72" y="1"/>
                      <a:pt x="1" y="49"/>
                      <a:pt x="1" y="144"/>
                    </a:cubicBezTo>
                    <a:cubicBezTo>
                      <a:pt x="1" y="239"/>
                      <a:pt x="96" y="287"/>
                      <a:pt x="144" y="287"/>
                    </a:cubicBezTo>
                    <a:lnTo>
                      <a:pt x="2263" y="287"/>
                    </a:lnTo>
                    <a:cubicBezTo>
                      <a:pt x="2359" y="287"/>
                      <a:pt x="2406" y="239"/>
                      <a:pt x="2406" y="144"/>
                    </a:cubicBezTo>
                    <a:cubicBezTo>
                      <a:pt x="2406" y="49"/>
                      <a:pt x="2359" y="1"/>
                      <a:pt x="22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4"/>
              <p:cNvSpPr/>
              <p:nvPr/>
            </p:nvSpPr>
            <p:spPr>
              <a:xfrm>
                <a:off x="1650420" y="2464807"/>
                <a:ext cx="127147" cy="10814"/>
              </a:xfrm>
              <a:custGeom>
                <a:rect b="b" l="l" r="r" t="t"/>
                <a:pathLst>
                  <a:path extrusionOk="0" h="310" w="3645">
                    <a:moveTo>
                      <a:pt x="167" y="0"/>
                    </a:moveTo>
                    <a:cubicBezTo>
                      <a:pt x="72" y="0"/>
                      <a:pt x="1" y="72"/>
                      <a:pt x="1" y="143"/>
                    </a:cubicBezTo>
                    <a:cubicBezTo>
                      <a:pt x="1" y="238"/>
                      <a:pt x="72" y="310"/>
                      <a:pt x="167" y="310"/>
                    </a:cubicBezTo>
                    <a:lnTo>
                      <a:pt x="3501" y="310"/>
                    </a:lnTo>
                    <a:cubicBezTo>
                      <a:pt x="3573" y="310"/>
                      <a:pt x="3644" y="238"/>
                      <a:pt x="3644" y="143"/>
                    </a:cubicBezTo>
                    <a:cubicBezTo>
                      <a:pt x="3644" y="95"/>
                      <a:pt x="3573" y="0"/>
                      <a:pt x="35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4"/>
              <p:cNvSpPr/>
              <p:nvPr/>
            </p:nvSpPr>
            <p:spPr>
              <a:xfrm>
                <a:off x="1708569" y="2492224"/>
                <a:ext cx="68998" cy="9976"/>
              </a:xfrm>
              <a:custGeom>
                <a:rect b="b" l="l" r="r" t="t"/>
                <a:pathLst>
                  <a:path extrusionOk="0" h="286" w="1978">
                    <a:moveTo>
                      <a:pt x="167" y="0"/>
                    </a:moveTo>
                    <a:cubicBezTo>
                      <a:pt x="72" y="0"/>
                      <a:pt x="1" y="48"/>
                      <a:pt x="1" y="143"/>
                    </a:cubicBezTo>
                    <a:cubicBezTo>
                      <a:pt x="1" y="238"/>
                      <a:pt x="72" y="286"/>
                      <a:pt x="167" y="286"/>
                    </a:cubicBezTo>
                    <a:lnTo>
                      <a:pt x="1834" y="286"/>
                    </a:lnTo>
                    <a:cubicBezTo>
                      <a:pt x="1906" y="286"/>
                      <a:pt x="1977" y="238"/>
                      <a:pt x="1977" y="143"/>
                    </a:cubicBezTo>
                    <a:cubicBezTo>
                      <a:pt x="1977" y="48"/>
                      <a:pt x="1906" y="0"/>
                      <a:pt x="18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4"/>
              <p:cNvSpPr/>
              <p:nvPr/>
            </p:nvSpPr>
            <p:spPr>
              <a:xfrm>
                <a:off x="1649583" y="2492224"/>
                <a:ext cx="44091" cy="9976"/>
              </a:xfrm>
              <a:custGeom>
                <a:rect b="b" l="l" r="r" t="t"/>
                <a:pathLst>
                  <a:path extrusionOk="0" h="286" w="1264">
                    <a:moveTo>
                      <a:pt x="144" y="0"/>
                    </a:moveTo>
                    <a:cubicBezTo>
                      <a:pt x="72" y="0"/>
                      <a:pt x="1" y="48"/>
                      <a:pt x="1" y="143"/>
                    </a:cubicBezTo>
                    <a:cubicBezTo>
                      <a:pt x="1" y="238"/>
                      <a:pt x="72" y="286"/>
                      <a:pt x="144" y="286"/>
                    </a:cubicBezTo>
                    <a:lnTo>
                      <a:pt x="1096" y="286"/>
                    </a:lnTo>
                    <a:cubicBezTo>
                      <a:pt x="1192" y="286"/>
                      <a:pt x="1263" y="238"/>
                      <a:pt x="1263" y="143"/>
                    </a:cubicBezTo>
                    <a:cubicBezTo>
                      <a:pt x="1263" y="48"/>
                      <a:pt x="1192" y="0"/>
                      <a:pt x="10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4"/>
              <p:cNvSpPr/>
              <p:nvPr/>
            </p:nvSpPr>
            <p:spPr>
              <a:xfrm>
                <a:off x="1452706" y="2242989"/>
                <a:ext cx="368045" cy="342302"/>
              </a:xfrm>
              <a:custGeom>
                <a:rect b="b" l="l" r="r" t="t"/>
                <a:pathLst>
                  <a:path extrusionOk="0" h="9813" w="10551">
                    <a:moveTo>
                      <a:pt x="3025" y="1"/>
                    </a:moveTo>
                    <a:cubicBezTo>
                      <a:pt x="2144" y="1"/>
                      <a:pt x="1263" y="406"/>
                      <a:pt x="668" y="1096"/>
                    </a:cubicBezTo>
                    <a:cubicBezTo>
                      <a:pt x="620" y="1144"/>
                      <a:pt x="620" y="1239"/>
                      <a:pt x="715" y="1287"/>
                    </a:cubicBezTo>
                    <a:cubicBezTo>
                      <a:pt x="737" y="1320"/>
                      <a:pt x="770" y="1338"/>
                      <a:pt x="803" y="1338"/>
                    </a:cubicBezTo>
                    <a:cubicBezTo>
                      <a:pt x="841" y="1338"/>
                      <a:pt x="880" y="1314"/>
                      <a:pt x="906" y="1263"/>
                    </a:cubicBezTo>
                    <a:cubicBezTo>
                      <a:pt x="1454" y="644"/>
                      <a:pt x="2192" y="287"/>
                      <a:pt x="3025" y="263"/>
                    </a:cubicBezTo>
                    <a:lnTo>
                      <a:pt x="3049" y="263"/>
                    </a:lnTo>
                    <a:cubicBezTo>
                      <a:pt x="3787" y="263"/>
                      <a:pt x="4478" y="548"/>
                      <a:pt x="5026" y="1049"/>
                    </a:cubicBezTo>
                    <a:cubicBezTo>
                      <a:pt x="5550" y="1596"/>
                      <a:pt x="5859" y="2287"/>
                      <a:pt x="5859" y="3025"/>
                    </a:cubicBezTo>
                    <a:cubicBezTo>
                      <a:pt x="5859" y="4549"/>
                      <a:pt x="4597" y="5788"/>
                      <a:pt x="3073" y="5788"/>
                    </a:cubicBezTo>
                    <a:cubicBezTo>
                      <a:pt x="2954" y="5788"/>
                      <a:pt x="2835" y="5788"/>
                      <a:pt x="2716" y="5764"/>
                    </a:cubicBezTo>
                    <a:cubicBezTo>
                      <a:pt x="2644" y="5764"/>
                      <a:pt x="2573" y="5764"/>
                      <a:pt x="2525" y="5811"/>
                    </a:cubicBezTo>
                    <a:lnTo>
                      <a:pt x="1930" y="6335"/>
                    </a:lnTo>
                    <a:lnTo>
                      <a:pt x="1930" y="5692"/>
                    </a:lnTo>
                    <a:cubicBezTo>
                      <a:pt x="1930" y="5621"/>
                      <a:pt x="1858" y="5526"/>
                      <a:pt x="1763" y="5454"/>
                    </a:cubicBezTo>
                    <a:cubicBezTo>
                      <a:pt x="858" y="4978"/>
                      <a:pt x="287" y="4025"/>
                      <a:pt x="287" y="3025"/>
                    </a:cubicBezTo>
                    <a:cubicBezTo>
                      <a:pt x="287" y="2597"/>
                      <a:pt x="382" y="2192"/>
                      <a:pt x="572" y="1811"/>
                    </a:cubicBezTo>
                    <a:cubicBezTo>
                      <a:pt x="620" y="1715"/>
                      <a:pt x="572" y="1620"/>
                      <a:pt x="525" y="1596"/>
                    </a:cubicBezTo>
                    <a:cubicBezTo>
                      <a:pt x="499" y="1590"/>
                      <a:pt x="475" y="1587"/>
                      <a:pt x="453" y="1587"/>
                    </a:cubicBezTo>
                    <a:cubicBezTo>
                      <a:pt x="393" y="1587"/>
                      <a:pt x="345" y="1609"/>
                      <a:pt x="310" y="1644"/>
                    </a:cubicBezTo>
                    <a:cubicBezTo>
                      <a:pt x="120" y="2073"/>
                      <a:pt x="1" y="2549"/>
                      <a:pt x="1" y="3025"/>
                    </a:cubicBezTo>
                    <a:cubicBezTo>
                      <a:pt x="1" y="4144"/>
                      <a:pt x="620" y="5192"/>
                      <a:pt x="1596" y="5740"/>
                    </a:cubicBezTo>
                    <a:lnTo>
                      <a:pt x="1596" y="6407"/>
                    </a:lnTo>
                    <a:cubicBezTo>
                      <a:pt x="1596" y="6526"/>
                      <a:pt x="1668" y="6621"/>
                      <a:pt x="1739" y="6645"/>
                    </a:cubicBezTo>
                    <a:cubicBezTo>
                      <a:pt x="1787" y="6693"/>
                      <a:pt x="1835" y="6693"/>
                      <a:pt x="1858" y="6693"/>
                    </a:cubicBezTo>
                    <a:cubicBezTo>
                      <a:pt x="1930" y="6693"/>
                      <a:pt x="1977" y="6645"/>
                      <a:pt x="2049" y="6621"/>
                    </a:cubicBezTo>
                    <a:lnTo>
                      <a:pt x="2692" y="6097"/>
                    </a:lnTo>
                    <a:cubicBezTo>
                      <a:pt x="2811" y="6121"/>
                      <a:pt x="2978" y="6121"/>
                      <a:pt x="3097" y="6121"/>
                    </a:cubicBezTo>
                    <a:cubicBezTo>
                      <a:pt x="3525" y="6121"/>
                      <a:pt x="3978" y="6026"/>
                      <a:pt x="4335" y="5859"/>
                    </a:cubicBezTo>
                    <a:lnTo>
                      <a:pt x="4335" y="6145"/>
                    </a:lnTo>
                    <a:cubicBezTo>
                      <a:pt x="4335" y="7859"/>
                      <a:pt x="5716" y="9241"/>
                      <a:pt x="7431" y="9241"/>
                    </a:cubicBezTo>
                    <a:cubicBezTo>
                      <a:pt x="7550" y="9241"/>
                      <a:pt x="7693" y="9241"/>
                      <a:pt x="7812" y="9217"/>
                    </a:cubicBezTo>
                    <a:lnTo>
                      <a:pt x="8479" y="9765"/>
                    </a:lnTo>
                    <a:cubicBezTo>
                      <a:pt x="8526" y="9788"/>
                      <a:pt x="8598" y="9812"/>
                      <a:pt x="8646" y="9812"/>
                    </a:cubicBezTo>
                    <a:cubicBezTo>
                      <a:pt x="8693" y="9812"/>
                      <a:pt x="8741" y="9812"/>
                      <a:pt x="8765" y="9788"/>
                    </a:cubicBezTo>
                    <a:cubicBezTo>
                      <a:pt x="8860" y="9717"/>
                      <a:pt x="8931" y="9622"/>
                      <a:pt x="8931" y="9550"/>
                    </a:cubicBezTo>
                    <a:lnTo>
                      <a:pt x="8931" y="8860"/>
                    </a:lnTo>
                    <a:cubicBezTo>
                      <a:pt x="9932" y="8336"/>
                      <a:pt x="10527" y="7288"/>
                      <a:pt x="10527" y="6145"/>
                    </a:cubicBezTo>
                    <a:cubicBezTo>
                      <a:pt x="10551" y="5859"/>
                      <a:pt x="10527" y="5526"/>
                      <a:pt x="10408" y="5240"/>
                    </a:cubicBezTo>
                    <a:cubicBezTo>
                      <a:pt x="10390" y="5167"/>
                      <a:pt x="10330" y="5136"/>
                      <a:pt x="10260" y="5136"/>
                    </a:cubicBezTo>
                    <a:cubicBezTo>
                      <a:pt x="10238" y="5136"/>
                      <a:pt x="10216" y="5139"/>
                      <a:pt x="10193" y="5145"/>
                    </a:cubicBezTo>
                    <a:cubicBezTo>
                      <a:pt x="10122" y="5168"/>
                      <a:pt x="10074" y="5264"/>
                      <a:pt x="10122" y="5359"/>
                    </a:cubicBezTo>
                    <a:cubicBezTo>
                      <a:pt x="10193" y="5621"/>
                      <a:pt x="10241" y="5907"/>
                      <a:pt x="10241" y="6192"/>
                    </a:cubicBezTo>
                    <a:cubicBezTo>
                      <a:pt x="10241" y="7217"/>
                      <a:pt x="9670" y="8145"/>
                      <a:pt x="8741" y="8622"/>
                    </a:cubicBezTo>
                    <a:cubicBezTo>
                      <a:pt x="8646" y="8669"/>
                      <a:pt x="8598" y="8764"/>
                      <a:pt x="8598" y="8860"/>
                    </a:cubicBezTo>
                    <a:lnTo>
                      <a:pt x="8598" y="9479"/>
                    </a:lnTo>
                    <a:lnTo>
                      <a:pt x="8003" y="8979"/>
                    </a:lnTo>
                    <a:cubicBezTo>
                      <a:pt x="7931" y="8931"/>
                      <a:pt x="7860" y="8931"/>
                      <a:pt x="7788" y="8931"/>
                    </a:cubicBezTo>
                    <a:cubicBezTo>
                      <a:pt x="7669" y="8955"/>
                      <a:pt x="7550" y="8955"/>
                      <a:pt x="7431" y="8955"/>
                    </a:cubicBezTo>
                    <a:cubicBezTo>
                      <a:pt x="5907" y="8955"/>
                      <a:pt x="4669" y="7693"/>
                      <a:pt x="4669" y="6192"/>
                    </a:cubicBezTo>
                    <a:cubicBezTo>
                      <a:pt x="4669" y="6026"/>
                      <a:pt x="4669" y="5859"/>
                      <a:pt x="4692" y="5716"/>
                    </a:cubicBezTo>
                    <a:cubicBezTo>
                      <a:pt x="5407" y="5288"/>
                      <a:pt x="5907" y="4573"/>
                      <a:pt x="6097" y="3740"/>
                    </a:cubicBezTo>
                    <a:cubicBezTo>
                      <a:pt x="6478" y="3525"/>
                      <a:pt x="6955" y="3406"/>
                      <a:pt x="7407" y="3406"/>
                    </a:cubicBezTo>
                    <a:lnTo>
                      <a:pt x="7431" y="3406"/>
                    </a:lnTo>
                    <a:cubicBezTo>
                      <a:pt x="8384" y="3406"/>
                      <a:pt x="9241" y="3906"/>
                      <a:pt x="9765" y="4716"/>
                    </a:cubicBezTo>
                    <a:cubicBezTo>
                      <a:pt x="9801" y="4770"/>
                      <a:pt x="9863" y="4796"/>
                      <a:pt x="9912" y="4796"/>
                    </a:cubicBezTo>
                    <a:cubicBezTo>
                      <a:pt x="9929" y="4796"/>
                      <a:pt x="9943" y="4793"/>
                      <a:pt x="9955" y="4787"/>
                    </a:cubicBezTo>
                    <a:cubicBezTo>
                      <a:pt x="10027" y="4716"/>
                      <a:pt x="10051" y="4621"/>
                      <a:pt x="10027" y="4573"/>
                    </a:cubicBezTo>
                    <a:cubicBezTo>
                      <a:pt x="9455" y="3668"/>
                      <a:pt x="8479" y="3120"/>
                      <a:pt x="7431" y="3120"/>
                    </a:cubicBezTo>
                    <a:cubicBezTo>
                      <a:pt x="6979" y="3120"/>
                      <a:pt x="6550" y="3216"/>
                      <a:pt x="6145" y="3382"/>
                    </a:cubicBezTo>
                    <a:lnTo>
                      <a:pt x="6145" y="3073"/>
                    </a:lnTo>
                    <a:cubicBezTo>
                      <a:pt x="6145" y="2239"/>
                      <a:pt x="5835" y="1477"/>
                      <a:pt x="5240" y="882"/>
                    </a:cubicBezTo>
                    <a:cubicBezTo>
                      <a:pt x="4645" y="310"/>
                      <a:pt x="3883" y="1"/>
                      <a:pt x="30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4"/>
              <p:cNvSpPr/>
              <p:nvPr/>
            </p:nvSpPr>
            <p:spPr>
              <a:xfrm>
                <a:off x="1554074" y="2388379"/>
                <a:ext cx="19116" cy="18313"/>
              </a:xfrm>
              <a:custGeom>
                <a:rect b="b" l="l" r="r" t="t"/>
                <a:pathLst>
                  <a:path extrusionOk="0" h="525" w="548">
                    <a:moveTo>
                      <a:pt x="262" y="0"/>
                    </a:moveTo>
                    <a:cubicBezTo>
                      <a:pt x="119" y="0"/>
                      <a:pt x="0" y="143"/>
                      <a:pt x="0" y="262"/>
                    </a:cubicBezTo>
                    <a:cubicBezTo>
                      <a:pt x="0" y="405"/>
                      <a:pt x="119" y="524"/>
                      <a:pt x="262" y="524"/>
                    </a:cubicBezTo>
                    <a:cubicBezTo>
                      <a:pt x="429" y="524"/>
                      <a:pt x="548" y="405"/>
                      <a:pt x="548" y="262"/>
                    </a:cubicBezTo>
                    <a:cubicBezTo>
                      <a:pt x="548" y="119"/>
                      <a:pt x="429" y="0"/>
                      <a:pt x="2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4"/>
              <p:cNvSpPr/>
              <p:nvPr/>
            </p:nvSpPr>
            <p:spPr>
              <a:xfrm>
                <a:off x="1531645" y="2285057"/>
                <a:ext cx="64812" cy="90904"/>
              </a:xfrm>
              <a:custGeom>
                <a:rect b="b" l="l" r="r" t="t"/>
                <a:pathLst>
                  <a:path extrusionOk="0" h="2606" w="1858">
                    <a:moveTo>
                      <a:pt x="873" y="0"/>
                    </a:moveTo>
                    <a:cubicBezTo>
                      <a:pt x="426" y="0"/>
                      <a:pt x="44" y="340"/>
                      <a:pt x="0" y="819"/>
                    </a:cubicBezTo>
                    <a:lnTo>
                      <a:pt x="0" y="914"/>
                    </a:lnTo>
                    <a:cubicBezTo>
                      <a:pt x="0" y="1009"/>
                      <a:pt x="48" y="1081"/>
                      <a:pt x="143" y="1081"/>
                    </a:cubicBezTo>
                    <a:cubicBezTo>
                      <a:pt x="238" y="1081"/>
                      <a:pt x="286" y="1009"/>
                      <a:pt x="286" y="914"/>
                    </a:cubicBezTo>
                    <a:lnTo>
                      <a:pt x="286" y="843"/>
                    </a:lnTo>
                    <a:cubicBezTo>
                      <a:pt x="354" y="525"/>
                      <a:pt x="617" y="293"/>
                      <a:pt x="931" y="293"/>
                    </a:cubicBezTo>
                    <a:cubicBezTo>
                      <a:pt x="946" y="293"/>
                      <a:pt x="961" y="294"/>
                      <a:pt x="977" y="295"/>
                    </a:cubicBezTo>
                    <a:cubicBezTo>
                      <a:pt x="1262" y="319"/>
                      <a:pt x="1501" y="557"/>
                      <a:pt x="1548" y="890"/>
                    </a:cubicBezTo>
                    <a:cubicBezTo>
                      <a:pt x="1572" y="1152"/>
                      <a:pt x="1429" y="1391"/>
                      <a:pt x="1143" y="1510"/>
                    </a:cubicBezTo>
                    <a:cubicBezTo>
                      <a:pt x="905" y="1629"/>
                      <a:pt x="739" y="1867"/>
                      <a:pt x="739" y="2153"/>
                    </a:cubicBezTo>
                    <a:lnTo>
                      <a:pt x="739" y="2438"/>
                    </a:lnTo>
                    <a:cubicBezTo>
                      <a:pt x="739" y="2534"/>
                      <a:pt x="786" y="2605"/>
                      <a:pt x="881" y="2605"/>
                    </a:cubicBezTo>
                    <a:cubicBezTo>
                      <a:pt x="977" y="2605"/>
                      <a:pt x="1024" y="2534"/>
                      <a:pt x="1024" y="2438"/>
                    </a:cubicBezTo>
                    <a:lnTo>
                      <a:pt x="1024" y="2153"/>
                    </a:lnTo>
                    <a:cubicBezTo>
                      <a:pt x="1024" y="2010"/>
                      <a:pt x="1120" y="1891"/>
                      <a:pt x="1262" y="1795"/>
                    </a:cubicBezTo>
                    <a:cubicBezTo>
                      <a:pt x="1620" y="1652"/>
                      <a:pt x="1858" y="1248"/>
                      <a:pt x="1834" y="867"/>
                    </a:cubicBezTo>
                    <a:cubicBezTo>
                      <a:pt x="1810" y="414"/>
                      <a:pt x="1453" y="33"/>
                      <a:pt x="1000" y="9"/>
                    </a:cubicBezTo>
                    <a:cubicBezTo>
                      <a:pt x="958" y="3"/>
                      <a:pt x="915" y="0"/>
                      <a:pt x="8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84" name="Google Shape;2684;p74"/>
          <p:cNvGrpSpPr/>
          <p:nvPr/>
        </p:nvGrpSpPr>
        <p:grpSpPr>
          <a:xfrm>
            <a:off x="3927270" y="2202783"/>
            <a:ext cx="521100" cy="520800"/>
            <a:chOff x="3927734" y="2200650"/>
            <a:chExt cx="521100" cy="520800"/>
          </a:xfrm>
        </p:grpSpPr>
        <p:sp>
          <p:nvSpPr>
            <p:cNvPr id="2685" name="Google Shape;2685;p74"/>
            <p:cNvSpPr/>
            <p:nvPr/>
          </p:nvSpPr>
          <p:spPr>
            <a:xfrm>
              <a:off x="3927734" y="2200650"/>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6" name="Google Shape;2686;p74"/>
            <p:cNvGrpSpPr/>
            <p:nvPr/>
          </p:nvGrpSpPr>
          <p:grpSpPr>
            <a:xfrm>
              <a:off x="4005499" y="2278283"/>
              <a:ext cx="365569" cy="365534"/>
              <a:chOff x="3939026" y="2241349"/>
              <a:chExt cx="365569" cy="365534"/>
            </a:xfrm>
          </p:grpSpPr>
          <p:sp>
            <p:nvSpPr>
              <p:cNvPr id="2687" name="Google Shape;2687;p74"/>
              <p:cNvSpPr/>
              <p:nvPr/>
            </p:nvSpPr>
            <p:spPr>
              <a:xfrm>
                <a:off x="4028744" y="2419111"/>
                <a:ext cx="35" cy="35"/>
              </a:xfrm>
              <a:custGeom>
                <a:rect b="b" l="l" r="r" t="t"/>
                <a:pathLst>
                  <a:path extrusionOk="0" h="1" w="1">
                    <a:moveTo>
                      <a:pt x="1" y="0"/>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4"/>
              <p:cNvSpPr/>
              <p:nvPr/>
            </p:nvSpPr>
            <p:spPr>
              <a:xfrm>
                <a:off x="3939026" y="2241349"/>
                <a:ext cx="365569" cy="365534"/>
              </a:xfrm>
              <a:custGeom>
                <a:rect b="b" l="l" r="r" t="t"/>
                <a:pathLst>
                  <a:path extrusionOk="0" h="10479" w="10480">
                    <a:moveTo>
                      <a:pt x="10193" y="1715"/>
                    </a:moveTo>
                    <a:lnTo>
                      <a:pt x="10193" y="10050"/>
                    </a:lnTo>
                    <a:cubicBezTo>
                      <a:pt x="10193" y="10121"/>
                      <a:pt x="10098" y="10216"/>
                      <a:pt x="10003" y="10216"/>
                    </a:cubicBezTo>
                    <a:lnTo>
                      <a:pt x="477" y="10216"/>
                    </a:lnTo>
                    <a:cubicBezTo>
                      <a:pt x="405" y="10216"/>
                      <a:pt x="310" y="10121"/>
                      <a:pt x="310" y="10050"/>
                    </a:cubicBezTo>
                    <a:lnTo>
                      <a:pt x="310" y="1715"/>
                    </a:lnTo>
                    <a:close/>
                    <a:moveTo>
                      <a:pt x="477" y="0"/>
                    </a:moveTo>
                    <a:cubicBezTo>
                      <a:pt x="215" y="0"/>
                      <a:pt x="1" y="214"/>
                      <a:pt x="1" y="476"/>
                    </a:cubicBezTo>
                    <a:lnTo>
                      <a:pt x="1" y="10002"/>
                    </a:lnTo>
                    <a:cubicBezTo>
                      <a:pt x="1" y="10288"/>
                      <a:pt x="215" y="10478"/>
                      <a:pt x="477" y="10478"/>
                    </a:cubicBezTo>
                    <a:lnTo>
                      <a:pt x="10003" y="10478"/>
                    </a:lnTo>
                    <a:cubicBezTo>
                      <a:pt x="10289" y="10478"/>
                      <a:pt x="10479" y="10288"/>
                      <a:pt x="10479" y="10002"/>
                    </a:cubicBezTo>
                    <a:lnTo>
                      <a:pt x="10479" y="476"/>
                    </a:lnTo>
                    <a:cubicBezTo>
                      <a:pt x="10479" y="238"/>
                      <a:pt x="10289" y="0"/>
                      <a:pt x="10003" y="0"/>
                    </a:cubicBezTo>
                    <a:lnTo>
                      <a:pt x="8217" y="0"/>
                    </a:lnTo>
                    <a:cubicBezTo>
                      <a:pt x="8145" y="0"/>
                      <a:pt x="8074" y="72"/>
                      <a:pt x="8074" y="167"/>
                    </a:cubicBezTo>
                    <a:cubicBezTo>
                      <a:pt x="8074" y="238"/>
                      <a:pt x="8145" y="310"/>
                      <a:pt x="8217" y="310"/>
                    </a:cubicBezTo>
                    <a:lnTo>
                      <a:pt x="10003" y="310"/>
                    </a:lnTo>
                    <a:cubicBezTo>
                      <a:pt x="10098" y="310"/>
                      <a:pt x="10193" y="405"/>
                      <a:pt x="10193" y="476"/>
                    </a:cubicBezTo>
                    <a:lnTo>
                      <a:pt x="10193" y="1358"/>
                    </a:lnTo>
                    <a:lnTo>
                      <a:pt x="310" y="1358"/>
                    </a:lnTo>
                    <a:lnTo>
                      <a:pt x="310" y="476"/>
                    </a:lnTo>
                    <a:cubicBezTo>
                      <a:pt x="310" y="405"/>
                      <a:pt x="405" y="310"/>
                      <a:pt x="477" y="310"/>
                    </a:cubicBezTo>
                    <a:lnTo>
                      <a:pt x="7478" y="310"/>
                    </a:lnTo>
                    <a:cubicBezTo>
                      <a:pt x="7574" y="310"/>
                      <a:pt x="7621" y="238"/>
                      <a:pt x="7621" y="167"/>
                    </a:cubicBezTo>
                    <a:cubicBezTo>
                      <a:pt x="7621" y="72"/>
                      <a:pt x="7574" y="0"/>
                      <a:pt x="74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4"/>
              <p:cNvSpPr/>
              <p:nvPr/>
            </p:nvSpPr>
            <p:spPr>
              <a:xfrm>
                <a:off x="3968118" y="2265418"/>
                <a:ext cx="10814" cy="10011"/>
              </a:xfrm>
              <a:custGeom>
                <a:rect b="b" l="l" r="r" t="t"/>
                <a:pathLst>
                  <a:path extrusionOk="0" h="287" w="310">
                    <a:moveTo>
                      <a:pt x="167" y="1"/>
                    </a:moveTo>
                    <a:cubicBezTo>
                      <a:pt x="72" y="1"/>
                      <a:pt x="0" y="96"/>
                      <a:pt x="0" y="144"/>
                    </a:cubicBezTo>
                    <a:cubicBezTo>
                      <a:pt x="0" y="239"/>
                      <a:pt x="72" y="287"/>
                      <a:pt x="167" y="287"/>
                    </a:cubicBezTo>
                    <a:cubicBezTo>
                      <a:pt x="238" y="287"/>
                      <a:pt x="310" y="239"/>
                      <a:pt x="310" y="144"/>
                    </a:cubicBezTo>
                    <a:cubicBezTo>
                      <a:pt x="310" y="48"/>
                      <a:pt x="238" y="1"/>
                      <a:pt x="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4"/>
              <p:cNvSpPr/>
              <p:nvPr/>
            </p:nvSpPr>
            <p:spPr>
              <a:xfrm>
                <a:off x="3992187" y="2265418"/>
                <a:ext cx="10848" cy="10011"/>
              </a:xfrm>
              <a:custGeom>
                <a:rect b="b" l="l" r="r" t="t"/>
                <a:pathLst>
                  <a:path extrusionOk="0" h="287" w="311">
                    <a:moveTo>
                      <a:pt x="144" y="1"/>
                    </a:moveTo>
                    <a:cubicBezTo>
                      <a:pt x="72" y="1"/>
                      <a:pt x="1" y="96"/>
                      <a:pt x="1" y="144"/>
                    </a:cubicBezTo>
                    <a:cubicBezTo>
                      <a:pt x="1" y="239"/>
                      <a:pt x="72" y="287"/>
                      <a:pt x="144" y="287"/>
                    </a:cubicBezTo>
                    <a:cubicBezTo>
                      <a:pt x="239" y="287"/>
                      <a:pt x="310" y="239"/>
                      <a:pt x="310" y="144"/>
                    </a:cubicBezTo>
                    <a:cubicBezTo>
                      <a:pt x="310" y="48"/>
                      <a:pt x="239" y="1"/>
                      <a:pt x="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4"/>
              <p:cNvSpPr/>
              <p:nvPr/>
            </p:nvSpPr>
            <p:spPr>
              <a:xfrm>
                <a:off x="4015453" y="2265418"/>
                <a:ext cx="10011" cy="10011"/>
              </a:xfrm>
              <a:custGeom>
                <a:rect b="b" l="l" r="r" t="t"/>
                <a:pathLst>
                  <a:path extrusionOk="0" h="287" w="287">
                    <a:moveTo>
                      <a:pt x="143" y="1"/>
                    </a:moveTo>
                    <a:cubicBezTo>
                      <a:pt x="48" y="1"/>
                      <a:pt x="1" y="96"/>
                      <a:pt x="1" y="144"/>
                    </a:cubicBezTo>
                    <a:cubicBezTo>
                      <a:pt x="1" y="239"/>
                      <a:pt x="48" y="287"/>
                      <a:pt x="143" y="287"/>
                    </a:cubicBezTo>
                    <a:cubicBezTo>
                      <a:pt x="239" y="287"/>
                      <a:pt x="286" y="239"/>
                      <a:pt x="286" y="144"/>
                    </a:cubicBezTo>
                    <a:cubicBezTo>
                      <a:pt x="286" y="48"/>
                      <a:pt x="239" y="1"/>
                      <a:pt x="1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4"/>
              <p:cNvSpPr/>
              <p:nvPr/>
            </p:nvSpPr>
            <p:spPr>
              <a:xfrm>
                <a:off x="4050336" y="2435715"/>
                <a:ext cx="10848" cy="19150"/>
              </a:xfrm>
              <a:custGeom>
                <a:rect b="b" l="l" r="r" t="t"/>
                <a:pathLst>
                  <a:path extrusionOk="0" h="549" w="311">
                    <a:moveTo>
                      <a:pt x="144" y="1"/>
                    </a:moveTo>
                    <a:cubicBezTo>
                      <a:pt x="72" y="1"/>
                      <a:pt x="1" y="72"/>
                      <a:pt x="1" y="144"/>
                    </a:cubicBezTo>
                    <a:lnTo>
                      <a:pt x="1" y="382"/>
                    </a:lnTo>
                    <a:cubicBezTo>
                      <a:pt x="1" y="453"/>
                      <a:pt x="72" y="548"/>
                      <a:pt x="144" y="548"/>
                    </a:cubicBezTo>
                    <a:cubicBezTo>
                      <a:pt x="239" y="548"/>
                      <a:pt x="310" y="477"/>
                      <a:pt x="310" y="382"/>
                    </a:cubicBezTo>
                    <a:lnTo>
                      <a:pt x="310" y="144"/>
                    </a:lnTo>
                    <a:cubicBezTo>
                      <a:pt x="310" y="72"/>
                      <a:pt x="239" y="1"/>
                      <a:pt x="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4"/>
              <p:cNvSpPr/>
              <p:nvPr/>
            </p:nvSpPr>
            <p:spPr>
              <a:xfrm>
                <a:off x="4084416" y="2435715"/>
                <a:ext cx="11651" cy="19150"/>
              </a:xfrm>
              <a:custGeom>
                <a:rect b="b" l="l" r="r" t="t"/>
                <a:pathLst>
                  <a:path extrusionOk="0" h="549" w="334">
                    <a:moveTo>
                      <a:pt x="191" y="1"/>
                    </a:moveTo>
                    <a:cubicBezTo>
                      <a:pt x="95" y="1"/>
                      <a:pt x="48" y="72"/>
                      <a:pt x="48" y="144"/>
                    </a:cubicBezTo>
                    <a:lnTo>
                      <a:pt x="48" y="382"/>
                    </a:lnTo>
                    <a:cubicBezTo>
                      <a:pt x="0" y="453"/>
                      <a:pt x="95" y="548"/>
                      <a:pt x="191" y="548"/>
                    </a:cubicBezTo>
                    <a:cubicBezTo>
                      <a:pt x="286" y="548"/>
                      <a:pt x="334" y="477"/>
                      <a:pt x="334" y="382"/>
                    </a:cubicBezTo>
                    <a:lnTo>
                      <a:pt x="334" y="144"/>
                    </a:lnTo>
                    <a:cubicBezTo>
                      <a:pt x="334" y="72"/>
                      <a:pt x="286" y="1"/>
                      <a:pt x="1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4"/>
              <p:cNvSpPr/>
              <p:nvPr/>
            </p:nvSpPr>
            <p:spPr>
              <a:xfrm>
                <a:off x="3969757" y="2318579"/>
                <a:ext cx="304908" cy="260886"/>
              </a:xfrm>
              <a:custGeom>
                <a:rect b="b" l="l" r="r" t="t"/>
                <a:pathLst>
                  <a:path extrusionOk="0" h="7479" w="8741">
                    <a:moveTo>
                      <a:pt x="7144" y="852"/>
                    </a:moveTo>
                    <a:cubicBezTo>
                      <a:pt x="7160" y="852"/>
                      <a:pt x="7176" y="854"/>
                      <a:pt x="7193" y="858"/>
                    </a:cubicBezTo>
                    <a:cubicBezTo>
                      <a:pt x="7383" y="858"/>
                      <a:pt x="7526" y="1001"/>
                      <a:pt x="7550" y="1192"/>
                    </a:cubicBezTo>
                    <a:cubicBezTo>
                      <a:pt x="7550" y="1311"/>
                      <a:pt x="7526" y="1430"/>
                      <a:pt x="7407" y="1525"/>
                    </a:cubicBezTo>
                    <a:cubicBezTo>
                      <a:pt x="7312" y="1573"/>
                      <a:pt x="7240" y="1692"/>
                      <a:pt x="7240" y="1811"/>
                    </a:cubicBezTo>
                    <a:cubicBezTo>
                      <a:pt x="7240" y="1930"/>
                      <a:pt x="7312" y="2049"/>
                      <a:pt x="7431" y="2144"/>
                    </a:cubicBezTo>
                    <a:cubicBezTo>
                      <a:pt x="7526" y="2192"/>
                      <a:pt x="7574" y="2287"/>
                      <a:pt x="7621" y="2382"/>
                    </a:cubicBezTo>
                    <a:lnTo>
                      <a:pt x="6716" y="2382"/>
                    </a:lnTo>
                    <a:cubicBezTo>
                      <a:pt x="6740" y="2287"/>
                      <a:pt x="6812" y="2192"/>
                      <a:pt x="6907" y="2144"/>
                    </a:cubicBezTo>
                    <a:cubicBezTo>
                      <a:pt x="7026" y="2073"/>
                      <a:pt x="7074" y="1954"/>
                      <a:pt x="7074" y="1811"/>
                    </a:cubicBezTo>
                    <a:cubicBezTo>
                      <a:pt x="7098" y="1692"/>
                      <a:pt x="7050" y="1573"/>
                      <a:pt x="6955" y="1525"/>
                    </a:cubicBezTo>
                    <a:cubicBezTo>
                      <a:pt x="6859" y="1454"/>
                      <a:pt x="6812" y="1334"/>
                      <a:pt x="6812" y="1215"/>
                    </a:cubicBezTo>
                    <a:cubicBezTo>
                      <a:pt x="6812" y="1120"/>
                      <a:pt x="6836" y="1001"/>
                      <a:pt x="6931" y="953"/>
                    </a:cubicBezTo>
                    <a:cubicBezTo>
                      <a:pt x="7009" y="895"/>
                      <a:pt x="7071" y="852"/>
                      <a:pt x="7144" y="852"/>
                    </a:cubicBezTo>
                    <a:close/>
                    <a:moveTo>
                      <a:pt x="8383" y="287"/>
                    </a:moveTo>
                    <a:cubicBezTo>
                      <a:pt x="8407" y="287"/>
                      <a:pt x="8455" y="334"/>
                      <a:pt x="8455" y="358"/>
                    </a:cubicBezTo>
                    <a:lnTo>
                      <a:pt x="8455" y="2382"/>
                    </a:lnTo>
                    <a:lnTo>
                      <a:pt x="7931" y="2382"/>
                    </a:lnTo>
                    <a:cubicBezTo>
                      <a:pt x="7907" y="2168"/>
                      <a:pt x="7764" y="2001"/>
                      <a:pt x="7574" y="1882"/>
                    </a:cubicBezTo>
                    <a:cubicBezTo>
                      <a:pt x="7550" y="1882"/>
                      <a:pt x="7550" y="1835"/>
                      <a:pt x="7550" y="1811"/>
                    </a:cubicBezTo>
                    <a:cubicBezTo>
                      <a:pt x="7550" y="1787"/>
                      <a:pt x="7550" y="1787"/>
                      <a:pt x="7574" y="1763"/>
                    </a:cubicBezTo>
                    <a:cubicBezTo>
                      <a:pt x="7764" y="1596"/>
                      <a:pt x="7883" y="1406"/>
                      <a:pt x="7860" y="1168"/>
                    </a:cubicBezTo>
                    <a:cubicBezTo>
                      <a:pt x="7812" y="834"/>
                      <a:pt x="7550" y="572"/>
                      <a:pt x="7217" y="525"/>
                    </a:cubicBezTo>
                    <a:cubicBezTo>
                      <a:pt x="7050" y="525"/>
                      <a:pt x="6859" y="596"/>
                      <a:pt x="6716" y="715"/>
                    </a:cubicBezTo>
                    <a:cubicBezTo>
                      <a:pt x="6574" y="834"/>
                      <a:pt x="6502" y="1001"/>
                      <a:pt x="6502" y="1215"/>
                    </a:cubicBezTo>
                    <a:cubicBezTo>
                      <a:pt x="6502" y="1430"/>
                      <a:pt x="6597" y="1644"/>
                      <a:pt x="6788" y="1763"/>
                    </a:cubicBezTo>
                    <a:cubicBezTo>
                      <a:pt x="6812" y="1763"/>
                      <a:pt x="6812" y="1787"/>
                      <a:pt x="6812" y="1811"/>
                    </a:cubicBezTo>
                    <a:cubicBezTo>
                      <a:pt x="6812" y="1835"/>
                      <a:pt x="6812" y="1882"/>
                      <a:pt x="6788" y="1882"/>
                    </a:cubicBezTo>
                    <a:cubicBezTo>
                      <a:pt x="6597" y="2001"/>
                      <a:pt x="6478" y="2168"/>
                      <a:pt x="6431" y="2382"/>
                    </a:cubicBezTo>
                    <a:lnTo>
                      <a:pt x="5907" y="2382"/>
                    </a:lnTo>
                    <a:lnTo>
                      <a:pt x="5907" y="287"/>
                    </a:lnTo>
                    <a:close/>
                    <a:moveTo>
                      <a:pt x="4335" y="1311"/>
                    </a:moveTo>
                    <a:cubicBezTo>
                      <a:pt x="4335" y="1311"/>
                      <a:pt x="4359" y="1334"/>
                      <a:pt x="4359" y="1358"/>
                    </a:cubicBezTo>
                    <a:cubicBezTo>
                      <a:pt x="4406" y="1477"/>
                      <a:pt x="4406" y="1596"/>
                      <a:pt x="4406" y="1715"/>
                    </a:cubicBezTo>
                    <a:cubicBezTo>
                      <a:pt x="4406" y="1858"/>
                      <a:pt x="4359" y="1977"/>
                      <a:pt x="4335" y="2097"/>
                    </a:cubicBezTo>
                    <a:cubicBezTo>
                      <a:pt x="4311" y="2216"/>
                      <a:pt x="4335" y="2311"/>
                      <a:pt x="4406" y="2406"/>
                    </a:cubicBezTo>
                    <a:cubicBezTo>
                      <a:pt x="4478" y="2549"/>
                      <a:pt x="4573" y="2692"/>
                      <a:pt x="4573" y="2882"/>
                    </a:cubicBezTo>
                    <a:lnTo>
                      <a:pt x="4430" y="2882"/>
                    </a:lnTo>
                    <a:lnTo>
                      <a:pt x="4430" y="2835"/>
                    </a:lnTo>
                    <a:cubicBezTo>
                      <a:pt x="4430" y="2740"/>
                      <a:pt x="4359" y="2644"/>
                      <a:pt x="4287" y="2597"/>
                    </a:cubicBezTo>
                    <a:cubicBezTo>
                      <a:pt x="4244" y="2564"/>
                      <a:pt x="4201" y="2552"/>
                      <a:pt x="4158" y="2552"/>
                    </a:cubicBezTo>
                    <a:cubicBezTo>
                      <a:pt x="4106" y="2552"/>
                      <a:pt x="4054" y="2571"/>
                      <a:pt x="4002" y="2597"/>
                    </a:cubicBezTo>
                    <a:cubicBezTo>
                      <a:pt x="3978" y="2597"/>
                      <a:pt x="3978" y="2620"/>
                      <a:pt x="3954" y="2620"/>
                    </a:cubicBezTo>
                    <a:cubicBezTo>
                      <a:pt x="3883" y="2644"/>
                      <a:pt x="3835" y="2668"/>
                      <a:pt x="3763" y="2668"/>
                    </a:cubicBezTo>
                    <a:cubicBezTo>
                      <a:pt x="3644" y="2716"/>
                      <a:pt x="3525" y="2740"/>
                      <a:pt x="3359" y="2740"/>
                    </a:cubicBezTo>
                    <a:cubicBezTo>
                      <a:pt x="3192" y="2751"/>
                      <a:pt x="3025" y="2757"/>
                      <a:pt x="2864" y="2757"/>
                    </a:cubicBezTo>
                    <a:cubicBezTo>
                      <a:pt x="2704" y="2757"/>
                      <a:pt x="2549" y="2751"/>
                      <a:pt x="2406" y="2740"/>
                    </a:cubicBezTo>
                    <a:cubicBezTo>
                      <a:pt x="2216" y="2692"/>
                      <a:pt x="1977" y="2668"/>
                      <a:pt x="1811" y="2549"/>
                    </a:cubicBezTo>
                    <a:cubicBezTo>
                      <a:pt x="1763" y="2525"/>
                      <a:pt x="1715" y="2513"/>
                      <a:pt x="1671" y="2513"/>
                    </a:cubicBezTo>
                    <a:cubicBezTo>
                      <a:pt x="1626" y="2513"/>
                      <a:pt x="1584" y="2525"/>
                      <a:pt x="1549" y="2549"/>
                    </a:cubicBezTo>
                    <a:cubicBezTo>
                      <a:pt x="1501" y="2644"/>
                      <a:pt x="1453" y="2740"/>
                      <a:pt x="1453" y="2835"/>
                    </a:cubicBezTo>
                    <a:lnTo>
                      <a:pt x="1453" y="2882"/>
                    </a:lnTo>
                    <a:lnTo>
                      <a:pt x="1430" y="2882"/>
                    </a:lnTo>
                    <a:cubicBezTo>
                      <a:pt x="1382" y="2882"/>
                      <a:pt x="1334" y="2882"/>
                      <a:pt x="1311" y="2906"/>
                    </a:cubicBezTo>
                    <a:cubicBezTo>
                      <a:pt x="1334" y="2740"/>
                      <a:pt x="1382" y="2525"/>
                      <a:pt x="1501" y="2382"/>
                    </a:cubicBezTo>
                    <a:cubicBezTo>
                      <a:pt x="1573" y="2311"/>
                      <a:pt x="1596" y="2239"/>
                      <a:pt x="1596" y="2144"/>
                    </a:cubicBezTo>
                    <a:cubicBezTo>
                      <a:pt x="1596" y="1930"/>
                      <a:pt x="1715" y="1739"/>
                      <a:pt x="1906" y="1668"/>
                    </a:cubicBezTo>
                    <a:cubicBezTo>
                      <a:pt x="2216" y="1477"/>
                      <a:pt x="2573" y="1454"/>
                      <a:pt x="2906" y="1430"/>
                    </a:cubicBezTo>
                    <a:lnTo>
                      <a:pt x="3144" y="1430"/>
                    </a:lnTo>
                    <a:cubicBezTo>
                      <a:pt x="3478" y="1382"/>
                      <a:pt x="3763" y="1382"/>
                      <a:pt x="4097" y="1334"/>
                    </a:cubicBezTo>
                    <a:cubicBezTo>
                      <a:pt x="4145" y="1334"/>
                      <a:pt x="4216" y="1311"/>
                      <a:pt x="4287" y="1311"/>
                    </a:cubicBezTo>
                    <a:close/>
                    <a:moveTo>
                      <a:pt x="1453" y="3216"/>
                    </a:moveTo>
                    <a:lnTo>
                      <a:pt x="1453" y="3692"/>
                    </a:lnTo>
                    <a:cubicBezTo>
                      <a:pt x="1311" y="3692"/>
                      <a:pt x="1192" y="3597"/>
                      <a:pt x="1192" y="3454"/>
                    </a:cubicBezTo>
                    <a:cubicBezTo>
                      <a:pt x="1192" y="3335"/>
                      <a:pt x="1263" y="3216"/>
                      <a:pt x="1430" y="3216"/>
                    </a:cubicBezTo>
                    <a:close/>
                    <a:moveTo>
                      <a:pt x="4478" y="3216"/>
                    </a:moveTo>
                    <a:cubicBezTo>
                      <a:pt x="4645" y="3216"/>
                      <a:pt x="4716" y="3335"/>
                      <a:pt x="4716" y="3454"/>
                    </a:cubicBezTo>
                    <a:cubicBezTo>
                      <a:pt x="4716" y="3573"/>
                      <a:pt x="4645" y="3692"/>
                      <a:pt x="4478" y="3692"/>
                    </a:cubicBezTo>
                    <a:lnTo>
                      <a:pt x="4454" y="3692"/>
                    </a:lnTo>
                    <a:lnTo>
                      <a:pt x="4454" y="3216"/>
                    </a:lnTo>
                    <a:close/>
                    <a:moveTo>
                      <a:pt x="7155" y="3259"/>
                    </a:moveTo>
                    <a:cubicBezTo>
                      <a:pt x="7167" y="3259"/>
                      <a:pt x="7180" y="3260"/>
                      <a:pt x="7193" y="3263"/>
                    </a:cubicBezTo>
                    <a:cubicBezTo>
                      <a:pt x="7383" y="3263"/>
                      <a:pt x="7526" y="3430"/>
                      <a:pt x="7550" y="3597"/>
                    </a:cubicBezTo>
                    <a:cubicBezTo>
                      <a:pt x="7550" y="3716"/>
                      <a:pt x="7526" y="3835"/>
                      <a:pt x="7407" y="3930"/>
                    </a:cubicBezTo>
                    <a:cubicBezTo>
                      <a:pt x="7312" y="3978"/>
                      <a:pt x="7240" y="4097"/>
                      <a:pt x="7240" y="4216"/>
                    </a:cubicBezTo>
                    <a:cubicBezTo>
                      <a:pt x="7240" y="4335"/>
                      <a:pt x="7312" y="4454"/>
                      <a:pt x="7431" y="4549"/>
                    </a:cubicBezTo>
                    <a:cubicBezTo>
                      <a:pt x="7526" y="4621"/>
                      <a:pt x="7574" y="4692"/>
                      <a:pt x="7621" y="4788"/>
                    </a:cubicBezTo>
                    <a:lnTo>
                      <a:pt x="6716" y="4788"/>
                    </a:lnTo>
                    <a:cubicBezTo>
                      <a:pt x="6740" y="4692"/>
                      <a:pt x="6812" y="4621"/>
                      <a:pt x="6907" y="4549"/>
                    </a:cubicBezTo>
                    <a:cubicBezTo>
                      <a:pt x="7026" y="4502"/>
                      <a:pt x="7074" y="4383"/>
                      <a:pt x="7074" y="4216"/>
                    </a:cubicBezTo>
                    <a:cubicBezTo>
                      <a:pt x="7098" y="4097"/>
                      <a:pt x="7050" y="3978"/>
                      <a:pt x="6955" y="3930"/>
                    </a:cubicBezTo>
                    <a:cubicBezTo>
                      <a:pt x="6859" y="3859"/>
                      <a:pt x="6812" y="3740"/>
                      <a:pt x="6812" y="3621"/>
                    </a:cubicBezTo>
                    <a:cubicBezTo>
                      <a:pt x="6812" y="3525"/>
                      <a:pt x="6836" y="3430"/>
                      <a:pt x="6931" y="3359"/>
                    </a:cubicBezTo>
                    <a:cubicBezTo>
                      <a:pt x="7013" y="3318"/>
                      <a:pt x="7078" y="3259"/>
                      <a:pt x="7155" y="3259"/>
                    </a:cubicBezTo>
                    <a:close/>
                    <a:moveTo>
                      <a:pt x="8455" y="2716"/>
                    </a:moveTo>
                    <a:lnTo>
                      <a:pt x="8455" y="4788"/>
                    </a:lnTo>
                    <a:lnTo>
                      <a:pt x="7931" y="4788"/>
                    </a:lnTo>
                    <a:cubicBezTo>
                      <a:pt x="7907" y="4573"/>
                      <a:pt x="7764" y="4407"/>
                      <a:pt x="7574" y="4287"/>
                    </a:cubicBezTo>
                    <a:cubicBezTo>
                      <a:pt x="7550" y="4287"/>
                      <a:pt x="7550" y="4264"/>
                      <a:pt x="7550" y="4216"/>
                    </a:cubicBezTo>
                    <a:cubicBezTo>
                      <a:pt x="7550" y="4192"/>
                      <a:pt x="7550" y="4192"/>
                      <a:pt x="7574" y="4168"/>
                    </a:cubicBezTo>
                    <a:cubicBezTo>
                      <a:pt x="7764" y="4025"/>
                      <a:pt x="7883" y="3811"/>
                      <a:pt x="7860" y="3573"/>
                    </a:cubicBezTo>
                    <a:cubicBezTo>
                      <a:pt x="7812" y="3240"/>
                      <a:pt x="7550" y="2978"/>
                      <a:pt x="7217" y="2954"/>
                    </a:cubicBezTo>
                    <a:cubicBezTo>
                      <a:pt x="7050" y="2954"/>
                      <a:pt x="6859" y="3001"/>
                      <a:pt x="6716" y="3121"/>
                    </a:cubicBezTo>
                    <a:cubicBezTo>
                      <a:pt x="6574" y="3240"/>
                      <a:pt x="6502" y="3430"/>
                      <a:pt x="6502" y="3621"/>
                    </a:cubicBezTo>
                    <a:cubicBezTo>
                      <a:pt x="6502" y="3835"/>
                      <a:pt x="6597" y="4049"/>
                      <a:pt x="6788" y="4168"/>
                    </a:cubicBezTo>
                    <a:cubicBezTo>
                      <a:pt x="6812" y="4168"/>
                      <a:pt x="6812" y="4192"/>
                      <a:pt x="6812" y="4216"/>
                    </a:cubicBezTo>
                    <a:cubicBezTo>
                      <a:pt x="6812" y="4264"/>
                      <a:pt x="6812" y="4287"/>
                      <a:pt x="6788" y="4287"/>
                    </a:cubicBezTo>
                    <a:cubicBezTo>
                      <a:pt x="6597" y="4407"/>
                      <a:pt x="6478" y="4573"/>
                      <a:pt x="6431" y="4788"/>
                    </a:cubicBezTo>
                    <a:lnTo>
                      <a:pt x="5907" y="4788"/>
                    </a:lnTo>
                    <a:lnTo>
                      <a:pt x="5907" y="2716"/>
                    </a:lnTo>
                    <a:close/>
                    <a:moveTo>
                      <a:pt x="4168" y="2906"/>
                    </a:moveTo>
                    <a:lnTo>
                      <a:pt x="4168" y="3835"/>
                    </a:lnTo>
                    <a:cubicBezTo>
                      <a:pt x="4168" y="4502"/>
                      <a:pt x="3621" y="5026"/>
                      <a:pt x="2978" y="5026"/>
                    </a:cubicBezTo>
                    <a:cubicBezTo>
                      <a:pt x="2311" y="5026"/>
                      <a:pt x="1787" y="4502"/>
                      <a:pt x="1787" y="3835"/>
                    </a:cubicBezTo>
                    <a:lnTo>
                      <a:pt x="1787" y="2906"/>
                    </a:lnTo>
                    <a:cubicBezTo>
                      <a:pt x="1977" y="3025"/>
                      <a:pt x="2263" y="3073"/>
                      <a:pt x="2430" y="3097"/>
                    </a:cubicBezTo>
                    <a:cubicBezTo>
                      <a:pt x="2597" y="3109"/>
                      <a:pt x="2763" y="3115"/>
                      <a:pt x="2933" y="3115"/>
                    </a:cubicBezTo>
                    <a:cubicBezTo>
                      <a:pt x="3103" y="3115"/>
                      <a:pt x="3275" y="3109"/>
                      <a:pt x="3454" y="3097"/>
                    </a:cubicBezTo>
                    <a:cubicBezTo>
                      <a:pt x="3644" y="3073"/>
                      <a:pt x="3811" y="3073"/>
                      <a:pt x="3930" y="3001"/>
                    </a:cubicBezTo>
                    <a:cubicBezTo>
                      <a:pt x="4002" y="2978"/>
                      <a:pt x="4097" y="2954"/>
                      <a:pt x="4168" y="2906"/>
                    </a:cubicBezTo>
                    <a:close/>
                    <a:moveTo>
                      <a:pt x="3144" y="5311"/>
                    </a:moveTo>
                    <a:lnTo>
                      <a:pt x="3144" y="5597"/>
                    </a:lnTo>
                    <a:cubicBezTo>
                      <a:pt x="3144" y="5716"/>
                      <a:pt x="3049" y="5764"/>
                      <a:pt x="2954" y="5764"/>
                    </a:cubicBezTo>
                    <a:cubicBezTo>
                      <a:pt x="2859" y="5764"/>
                      <a:pt x="2787" y="5669"/>
                      <a:pt x="2787" y="5597"/>
                    </a:cubicBezTo>
                    <a:lnTo>
                      <a:pt x="2787" y="5311"/>
                    </a:lnTo>
                    <a:lnTo>
                      <a:pt x="2954" y="5311"/>
                    </a:lnTo>
                    <a:cubicBezTo>
                      <a:pt x="2990" y="5335"/>
                      <a:pt x="3025" y="5347"/>
                      <a:pt x="3058" y="5347"/>
                    </a:cubicBezTo>
                    <a:cubicBezTo>
                      <a:pt x="3091" y="5347"/>
                      <a:pt x="3120" y="5335"/>
                      <a:pt x="3144" y="5311"/>
                    </a:cubicBezTo>
                    <a:close/>
                    <a:moveTo>
                      <a:pt x="5645" y="287"/>
                    </a:moveTo>
                    <a:lnTo>
                      <a:pt x="5645" y="7169"/>
                    </a:lnTo>
                    <a:lnTo>
                      <a:pt x="4573" y="7169"/>
                    </a:lnTo>
                    <a:lnTo>
                      <a:pt x="4573" y="6931"/>
                    </a:lnTo>
                    <a:cubicBezTo>
                      <a:pt x="4573" y="6645"/>
                      <a:pt x="4478" y="6359"/>
                      <a:pt x="4335" y="6097"/>
                    </a:cubicBezTo>
                    <a:cubicBezTo>
                      <a:pt x="4318" y="6064"/>
                      <a:pt x="4254" y="6030"/>
                      <a:pt x="4192" y="6030"/>
                    </a:cubicBezTo>
                    <a:cubicBezTo>
                      <a:pt x="4167" y="6030"/>
                      <a:pt x="4142" y="6036"/>
                      <a:pt x="4121" y="6050"/>
                    </a:cubicBezTo>
                    <a:cubicBezTo>
                      <a:pt x="4073" y="6074"/>
                      <a:pt x="4025" y="6193"/>
                      <a:pt x="4073" y="6240"/>
                    </a:cubicBezTo>
                    <a:cubicBezTo>
                      <a:pt x="4192" y="6455"/>
                      <a:pt x="4240" y="6669"/>
                      <a:pt x="4240" y="6907"/>
                    </a:cubicBezTo>
                    <a:lnTo>
                      <a:pt x="4240" y="7145"/>
                    </a:lnTo>
                    <a:lnTo>
                      <a:pt x="1692" y="7145"/>
                    </a:lnTo>
                    <a:lnTo>
                      <a:pt x="1692" y="6907"/>
                    </a:lnTo>
                    <a:cubicBezTo>
                      <a:pt x="1692" y="6359"/>
                      <a:pt x="2025" y="5883"/>
                      <a:pt x="2477" y="5716"/>
                    </a:cubicBezTo>
                    <a:cubicBezTo>
                      <a:pt x="2549" y="5907"/>
                      <a:pt x="2763" y="6074"/>
                      <a:pt x="2954" y="6074"/>
                    </a:cubicBezTo>
                    <a:cubicBezTo>
                      <a:pt x="3168" y="6074"/>
                      <a:pt x="3382" y="5907"/>
                      <a:pt x="3454" y="5716"/>
                    </a:cubicBezTo>
                    <a:lnTo>
                      <a:pt x="3621" y="5812"/>
                    </a:lnTo>
                    <a:cubicBezTo>
                      <a:pt x="3644" y="5820"/>
                      <a:pt x="3674" y="5825"/>
                      <a:pt x="3703" y="5825"/>
                    </a:cubicBezTo>
                    <a:cubicBezTo>
                      <a:pt x="3761" y="5825"/>
                      <a:pt x="3819" y="5804"/>
                      <a:pt x="3835" y="5740"/>
                    </a:cubicBezTo>
                    <a:cubicBezTo>
                      <a:pt x="3859" y="5692"/>
                      <a:pt x="3859" y="5573"/>
                      <a:pt x="3763" y="5526"/>
                    </a:cubicBezTo>
                    <a:cubicBezTo>
                      <a:pt x="3692" y="5478"/>
                      <a:pt x="3573" y="5454"/>
                      <a:pt x="3478" y="5383"/>
                    </a:cubicBezTo>
                    <a:lnTo>
                      <a:pt x="3478" y="5216"/>
                    </a:lnTo>
                    <a:cubicBezTo>
                      <a:pt x="4002" y="5026"/>
                      <a:pt x="4430" y="4526"/>
                      <a:pt x="4478" y="3930"/>
                    </a:cubicBezTo>
                    <a:lnTo>
                      <a:pt x="4526" y="3930"/>
                    </a:lnTo>
                    <a:cubicBezTo>
                      <a:pt x="4811" y="3930"/>
                      <a:pt x="5049" y="3692"/>
                      <a:pt x="5049" y="3383"/>
                    </a:cubicBezTo>
                    <a:cubicBezTo>
                      <a:pt x="5049" y="3263"/>
                      <a:pt x="5026" y="3144"/>
                      <a:pt x="4954" y="3049"/>
                    </a:cubicBezTo>
                    <a:lnTo>
                      <a:pt x="4954" y="2930"/>
                    </a:lnTo>
                    <a:cubicBezTo>
                      <a:pt x="4954" y="2668"/>
                      <a:pt x="4883" y="2406"/>
                      <a:pt x="4716" y="2168"/>
                    </a:cubicBezTo>
                    <a:lnTo>
                      <a:pt x="4716" y="2097"/>
                    </a:lnTo>
                    <a:cubicBezTo>
                      <a:pt x="4764" y="1954"/>
                      <a:pt x="4787" y="1811"/>
                      <a:pt x="4787" y="1668"/>
                    </a:cubicBezTo>
                    <a:cubicBezTo>
                      <a:pt x="4787" y="1501"/>
                      <a:pt x="4787" y="1406"/>
                      <a:pt x="4740" y="1239"/>
                    </a:cubicBezTo>
                    <a:cubicBezTo>
                      <a:pt x="4716" y="1120"/>
                      <a:pt x="4668" y="1049"/>
                      <a:pt x="4573" y="977"/>
                    </a:cubicBezTo>
                    <a:cubicBezTo>
                      <a:pt x="4506" y="944"/>
                      <a:pt x="4427" y="910"/>
                      <a:pt x="4352" y="910"/>
                    </a:cubicBezTo>
                    <a:cubicBezTo>
                      <a:pt x="4321" y="910"/>
                      <a:pt x="4291" y="916"/>
                      <a:pt x="4264" y="930"/>
                    </a:cubicBezTo>
                    <a:cubicBezTo>
                      <a:pt x="4216" y="930"/>
                      <a:pt x="4145" y="953"/>
                      <a:pt x="4097" y="953"/>
                    </a:cubicBezTo>
                    <a:cubicBezTo>
                      <a:pt x="3787" y="1001"/>
                      <a:pt x="3502" y="1049"/>
                      <a:pt x="3168" y="1049"/>
                    </a:cubicBezTo>
                    <a:cubicBezTo>
                      <a:pt x="3073" y="1049"/>
                      <a:pt x="3025" y="1049"/>
                      <a:pt x="2930" y="1073"/>
                    </a:cubicBezTo>
                    <a:cubicBezTo>
                      <a:pt x="2573" y="1096"/>
                      <a:pt x="2192" y="1120"/>
                      <a:pt x="1811" y="1334"/>
                    </a:cubicBezTo>
                    <a:cubicBezTo>
                      <a:pt x="1501" y="1477"/>
                      <a:pt x="1334" y="1763"/>
                      <a:pt x="1334" y="2073"/>
                    </a:cubicBezTo>
                    <a:cubicBezTo>
                      <a:pt x="1334" y="2120"/>
                      <a:pt x="1334" y="2120"/>
                      <a:pt x="1287" y="2144"/>
                    </a:cubicBezTo>
                    <a:cubicBezTo>
                      <a:pt x="1120" y="2382"/>
                      <a:pt x="1025" y="2668"/>
                      <a:pt x="1025" y="2954"/>
                    </a:cubicBezTo>
                    <a:lnTo>
                      <a:pt x="1025" y="3073"/>
                    </a:lnTo>
                    <a:cubicBezTo>
                      <a:pt x="977" y="3144"/>
                      <a:pt x="930" y="3263"/>
                      <a:pt x="930" y="3359"/>
                    </a:cubicBezTo>
                    <a:cubicBezTo>
                      <a:pt x="930" y="3668"/>
                      <a:pt x="1168" y="3906"/>
                      <a:pt x="1477" y="3906"/>
                    </a:cubicBezTo>
                    <a:lnTo>
                      <a:pt x="1501" y="3906"/>
                    </a:lnTo>
                    <a:cubicBezTo>
                      <a:pt x="1573" y="4502"/>
                      <a:pt x="1954" y="4978"/>
                      <a:pt x="2525" y="5169"/>
                    </a:cubicBezTo>
                    <a:lnTo>
                      <a:pt x="2525" y="5359"/>
                    </a:lnTo>
                    <a:cubicBezTo>
                      <a:pt x="1882" y="5573"/>
                      <a:pt x="1406" y="6169"/>
                      <a:pt x="1406" y="6883"/>
                    </a:cubicBezTo>
                    <a:lnTo>
                      <a:pt x="1406" y="7121"/>
                    </a:lnTo>
                    <a:lnTo>
                      <a:pt x="358" y="7121"/>
                    </a:lnTo>
                    <a:cubicBezTo>
                      <a:pt x="310" y="7121"/>
                      <a:pt x="287" y="7074"/>
                      <a:pt x="287" y="7050"/>
                    </a:cubicBezTo>
                    <a:lnTo>
                      <a:pt x="310" y="358"/>
                    </a:lnTo>
                    <a:cubicBezTo>
                      <a:pt x="310" y="310"/>
                      <a:pt x="358" y="287"/>
                      <a:pt x="382" y="287"/>
                    </a:cubicBezTo>
                    <a:close/>
                    <a:moveTo>
                      <a:pt x="7155" y="5640"/>
                    </a:moveTo>
                    <a:cubicBezTo>
                      <a:pt x="7167" y="5640"/>
                      <a:pt x="7180" y="5642"/>
                      <a:pt x="7193" y="5645"/>
                    </a:cubicBezTo>
                    <a:cubicBezTo>
                      <a:pt x="7383" y="5645"/>
                      <a:pt x="7526" y="5812"/>
                      <a:pt x="7550" y="5978"/>
                    </a:cubicBezTo>
                    <a:cubicBezTo>
                      <a:pt x="7550" y="6097"/>
                      <a:pt x="7526" y="6216"/>
                      <a:pt x="7407" y="6312"/>
                    </a:cubicBezTo>
                    <a:cubicBezTo>
                      <a:pt x="7312" y="6359"/>
                      <a:pt x="7264" y="6478"/>
                      <a:pt x="7264" y="6597"/>
                    </a:cubicBezTo>
                    <a:cubicBezTo>
                      <a:pt x="7264" y="6717"/>
                      <a:pt x="7312" y="6836"/>
                      <a:pt x="7431" y="6931"/>
                    </a:cubicBezTo>
                    <a:cubicBezTo>
                      <a:pt x="7526" y="7002"/>
                      <a:pt x="7574" y="7074"/>
                      <a:pt x="7621" y="7169"/>
                    </a:cubicBezTo>
                    <a:lnTo>
                      <a:pt x="6740" y="7169"/>
                    </a:lnTo>
                    <a:cubicBezTo>
                      <a:pt x="6788" y="7074"/>
                      <a:pt x="6836" y="7002"/>
                      <a:pt x="6931" y="6931"/>
                    </a:cubicBezTo>
                    <a:cubicBezTo>
                      <a:pt x="7050" y="6883"/>
                      <a:pt x="7098" y="6764"/>
                      <a:pt x="7098" y="6597"/>
                    </a:cubicBezTo>
                    <a:cubicBezTo>
                      <a:pt x="7098" y="6478"/>
                      <a:pt x="7050" y="6359"/>
                      <a:pt x="6955" y="6312"/>
                    </a:cubicBezTo>
                    <a:cubicBezTo>
                      <a:pt x="6859" y="6240"/>
                      <a:pt x="6812" y="6121"/>
                      <a:pt x="6812" y="6002"/>
                    </a:cubicBezTo>
                    <a:cubicBezTo>
                      <a:pt x="6812" y="5907"/>
                      <a:pt x="6836" y="5812"/>
                      <a:pt x="6931" y="5740"/>
                    </a:cubicBezTo>
                    <a:cubicBezTo>
                      <a:pt x="7013" y="5699"/>
                      <a:pt x="7078" y="5640"/>
                      <a:pt x="7155" y="5640"/>
                    </a:cubicBezTo>
                    <a:close/>
                    <a:moveTo>
                      <a:pt x="8455" y="5097"/>
                    </a:moveTo>
                    <a:lnTo>
                      <a:pt x="8455" y="7121"/>
                    </a:lnTo>
                    <a:cubicBezTo>
                      <a:pt x="8455" y="7145"/>
                      <a:pt x="8407" y="7169"/>
                      <a:pt x="8383" y="7169"/>
                    </a:cubicBezTo>
                    <a:lnTo>
                      <a:pt x="7931" y="7169"/>
                    </a:lnTo>
                    <a:cubicBezTo>
                      <a:pt x="7907" y="6955"/>
                      <a:pt x="7764" y="6788"/>
                      <a:pt x="7574" y="6669"/>
                    </a:cubicBezTo>
                    <a:cubicBezTo>
                      <a:pt x="7550" y="6669"/>
                      <a:pt x="7550" y="6645"/>
                      <a:pt x="7550" y="6597"/>
                    </a:cubicBezTo>
                    <a:cubicBezTo>
                      <a:pt x="7550" y="6574"/>
                      <a:pt x="7550" y="6574"/>
                      <a:pt x="7574" y="6550"/>
                    </a:cubicBezTo>
                    <a:cubicBezTo>
                      <a:pt x="7764" y="6407"/>
                      <a:pt x="7883" y="6193"/>
                      <a:pt x="7860" y="5954"/>
                    </a:cubicBezTo>
                    <a:cubicBezTo>
                      <a:pt x="7812" y="5621"/>
                      <a:pt x="7550" y="5359"/>
                      <a:pt x="7217" y="5335"/>
                    </a:cubicBezTo>
                    <a:cubicBezTo>
                      <a:pt x="7050" y="5335"/>
                      <a:pt x="6859" y="5383"/>
                      <a:pt x="6716" y="5502"/>
                    </a:cubicBezTo>
                    <a:cubicBezTo>
                      <a:pt x="6574" y="5621"/>
                      <a:pt x="6502" y="5812"/>
                      <a:pt x="6502" y="6002"/>
                    </a:cubicBezTo>
                    <a:cubicBezTo>
                      <a:pt x="6502" y="6216"/>
                      <a:pt x="6597" y="6431"/>
                      <a:pt x="6788" y="6550"/>
                    </a:cubicBezTo>
                    <a:cubicBezTo>
                      <a:pt x="6812" y="6550"/>
                      <a:pt x="6812" y="6574"/>
                      <a:pt x="6812" y="6597"/>
                    </a:cubicBezTo>
                    <a:cubicBezTo>
                      <a:pt x="6812" y="6645"/>
                      <a:pt x="6812" y="6669"/>
                      <a:pt x="6788" y="6669"/>
                    </a:cubicBezTo>
                    <a:cubicBezTo>
                      <a:pt x="6597" y="6788"/>
                      <a:pt x="6478" y="6955"/>
                      <a:pt x="6431" y="7169"/>
                    </a:cubicBezTo>
                    <a:lnTo>
                      <a:pt x="5907" y="7169"/>
                    </a:lnTo>
                    <a:lnTo>
                      <a:pt x="5907" y="5097"/>
                    </a:lnTo>
                    <a:close/>
                    <a:moveTo>
                      <a:pt x="358" y="1"/>
                    </a:moveTo>
                    <a:cubicBezTo>
                      <a:pt x="144" y="1"/>
                      <a:pt x="1" y="144"/>
                      <a:pt x="1" y="358"/>
                    </a:cubicBezTo>
                    <a:lnTo>
                      <a:pt x="1" y="7121"/>
                    </a:lnTo>
                    <a:cubicBezTo>
                      <a:pt x="1" y="7312"/>
                      <a:pt x="167" y="7479"/>
                      <a:pt x="358" y="7479"/>
                    </a:cubicBezTo>
                    <a:lnTo>
                      <a:pt x="8383" y="7479"/>
                    </a:lnTo>
                    <a:cubicBezTo>
                      <a:pt x="8598" y="7479"/>
                      <a:pt x="8741" y="7312"/>
                      <a:pt x="8741" y="7121"/>
                    </a:cubicBezTo>
                    <a:lnTo>
                      <a:pt x="8741" y="358"/>
                    </a:lnTo>
                    <a:cubicBezTo>
                      <a:pt x="8741" y="144"/>
                      <a:pt x="8598" y="1"/>
                      <a:pt x="83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95" name="Google Shape;2695;p74"/>
          <p:cNvGrpSpPr/>
          <p:nvPr/>
        </p:nvGrpSpPr>
        <p:grpSpPr>
          <a:xfrm>
            <a:off x="3125774" y="2202783"/>
            <a:ext cx="521100" cy="520800"/>
            <a:chOff x="3126331" y="2200650"/>
            <a:chExt cx="521100" cy="520800"/>
          </a:xfrm>
        </p:grpSpPr>
        <p:sp>
          <p:nvSpPr>
            <p:cNvPr id="2696" name="Google Shape;2696;p74"/>
            <p:cNvSpPr/>
            <p:nvPr/>
          </p:nvSpPr>
          <p:spPr>
            <a:xfrm>
              <a:off x="3126331" y="2200650"/>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7" name="Google Shape;2697;p74"/>
            <p:cNvGrpSpPr/>
            <p:nvPr/>
          </p:nvGrpSpPr>
          <p:grpSpPr>
            <a:xfrm>
              <a:off x="3203277" y="2291573"/>
              <a:ext cx="367208" cy="338953"/>
              <a:chOff x="3139903" y="2241349"/>
              <a:chExt cx="367208" cy="338953"/>
            </a:xfrm>
          </p:grpSpPr>
          <p:sp>
            <p:nvSpPr>
              <p:cNvPr id="2698" name="Google Shape;2698;p74"/>
              <p:cNvSpPr/>
              <p:nvPr/>
            </p:nvSpPr>
            <p:spPr>
              <a:xfrm>
                <a:off x="3215493" y="2347671"/>
                <a:ext cx="10814" cy="10011"/>
              </a:xfrm>
              <a:custGeom>
                <a:rect b="b" l="l" r="r" t="t"/>
                <a:pathLst>
                  <a:path extrusionOk="0" h="287" w="310">
                    <a:moveTo>
                      <a:pt x="143" y="0"/>
                    </a:moveTo>
                    <a:cubicBezTo>
                      <a:pt x="72" y="0"/>
                      <a:pt x="0" y="48"/>
                      <a:pt x="0" y="143"/>
                    </a:cubicBezTo>
                    <a:cubicBezTo>
                      <a:pt x="0" y="239"/>
                      <a:pt x="72" y="286"/>
                      <a:pt x="143" y="286"/>
                    </a:cubicBezTo>
                    <a:cubicBezTo>
                      <a:pt x="238" y="286"/>
                      <a:pt x="310" y="239"/>
                      <a:pt x="310" y="143"/>
                    </a:cubicBezTo>
                    <a:cubicBezTo>
                      <a:pt x="310" y="48"/>
                      <a:pt x="238"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4"/>
              <p:cNvSpPr/>
              <p:nvPr/>
            </p:nvSpPr>
            <p:spPr>
              <a:xfrm>
                <a:off x="3238760" y="2347671"/>
                <a:ext cx="9976" cy="10011"/>
              </a:xfrm>
              <a:custGeom>
                <a:rect b="b" l="l" r="r" t="t"/>
                <a:pathLst>
                  <a:path extrusionOk="0" h="287" w="286">
                    <a:moveTo>
                      <a:pt x="143" y="0"/>
                    </a:moveTo>
                    <a:cubicBezTo>
                      <a:pt x="48" y="0"/>
                      <a:pt x="0" y="48"/>
                      <a:pt x="0" y="143"/>
                    </a:cubicBezTo>
                    <a:cubicBezTo>
                      <a:pt x="0" y="239"/>
                      <a:pt x="48" y="286"/>
                      <a:pt x="143" y="286"/>
                    </a:cubicBezTo>
                    <a:cubicBezTo>
                      <a:pt x="238" y="286"/>
                      <a:pt x="286" y="239"/>
                      <a:pt x="286" y="143"/>
                    </a:cubicBezTo>
                    <a:cubicBezTo>
                      <a:pt x="286" y="48"/>
                      <a:pt x="238"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4"/>
              <p:cNvSpPr/>
              <p:nvPr/>
            </p:nvSpPr>
            <p:spPr>
              <a:xfrm>
                <a:off x="3261991" y="2347671"/>
                <a:ext cx="10848" cy="10011"/>
              </a:xfrm>
              <a:custGeom>
                <a:rect b="b" l="l" r="r" t="t"/>
                <a:pathLst>
                  <a:path extrusionOk="0" h="287" w="311">
                    <a:moveTo>
                      <a:pt x="168" y="0"/>
                    </a:moveTo>
                    <a:cubicBezTo>
                      <a:pt x="72" y="0"/>
                      <a:pt x="1" y="48"/>
                      <a:pt x="1" y="143"/>
                    </a:cubicBezTo>
                    <a:cubicBezTo>
                      <a:pt x="1" y="239"/>
                      <a:pt x="72" y="286"/>
                      <a:pt x="168" y="286"/>
                    </a:cubicBezTo>
                    <a:cubicBezTo>
                      <a:pt x="239" y="286"/>
                      <a:pt x="310" y="239"/>
                      <a:pt x="310" y="143"/>
                    </a:cubicBezTo>
                    <a:cubicBezTo>
                      <a:pt x="310" y="48"/>
                      <a:pt x="239" y="0"/>
                      <a:pt x="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4"/>
              <p:cNvSpPr/>
              <p:nvPr/>
            </p:nvSpPr>
            <p:spPr>
              <a:xfrm>
                <a:off x="3322652" y="2428250"/>
                <a:ext cx="113019" cy="61498"/>
              </a:xfrm>
              <a:custGeom>
                <a:rect b="b" l="l" r="r" t="t"/>
                <a:pathLst>
                  <a:path extrusionOk="0" h="1763" w="3240">
                    <a:moveTo>
                      <a:pt x="2882" y="310"/>
                    </a:moveTo>
                    <a:cubicBezTo>
                      <a:pt x="2906" y="310"/>
                      <a:pt x="2953" y="334"/>
                      <a:pt x="2953" y="358"/>
                    </a:cubicBezTo>
                    <a:lnTo>
                      <a:pt x="2906" y="810"/>
                    </a:lnTo>
                    <a:cubicBezTo>
                      <a:pt x="2906" y="834"/>
                      <a:pt x="2882" y="881"/>
                      <a:pt x="2858" y="881"/>
                    </a:cubicBezTo>
                    <a:lnTo>
                      <a:pt x="2739" y="881"/>
                    </a:lnTo>
                    <a:cubicBezTo>
                      <a:pt x="2620" y="881"/>
                      <a:pt x="2525" y="953"/>
                      <a:pt x="2525" y="1072"/>
                    </a:cubicBezTo>
                    <a:lnTo>
                      <a:pt x="2525" y="1334"/>
                    </a:lnTo>
                    <a:lnTo>
                      <a:pt x="2048" y="953"/>
                    </a:lnTo>
                    <a:cubicBezTo>
                      <a:pt x="2001" y="905"/>
                      <a:pt x="1905" y="858"/>
                      <a:pt x="1810" y="858"/>
                    </a:cubicBezTo>
                    <a:lnTo>
                      <a:pt x="358" y="858"/>
                    </a:lnTo>
                    <a:cubicBezTo>
                      <a:pt x="334" y="858"/>
                      <a:pt x="286" y="834"/>
                      <a:pt x="286" y="810"/>
                    </a:cubicBezTo>
                    <a:lnTo>
                      <a:pt x="286" y="358"/>
                    </a:lnTo>
                    <a:cubicBezTo>
                      <a:pt x="286" y="334"/>
                      <a:pt x="334" y="310"/>
                      <a:pt x="358" y="310"/>
                    </a:cubicBezTo>
                    <a:close/>
                    <a:moveTo>
                      <a:pt x="358" y="0"/>
                    </a:moveTo>
                    <a:cubicBezTo>
                      <a:pt x="143" y="0"/>
                      <a:pt x="0" y="167"/>
                      <a:pt x="0" y="358"/>
                    </a:cubicBezTo>
                    <a:lnTo>
                      <a:pt x="0" y="810"/>
                    </a:lnTo>
                    <a:cubicBezTo>
                      <a:pt x="0" y="1024"/>
                      <a:pt x="143" y="1167"/>
                      <a:pt x="358" y="1167"/>
                    </a:cubicBezTo>
                    <a:lnTo>
                      <a:pt x="1810" y="1167"/>
                    </a:lnTo>
                    <a:cubicBezTo>
                      <a:pt x="1834" y="1167"/>
                      <a:pt x="1834" y="1167"/>
                      <a:pt x="1858" y="1191"/>
                    </a:cubicBezTo>
                    <a:lnTo>
                      <a:pt x="2453" y="1715"/>
                    </a:lnTo>
                    <a:cubicBezTo>
                      <a:pt x="2501" y="1739"/>
                      <a:pt x="2548" y="1763"/>
                      <a:pt x="2620" y="1763"/>
                    </a:cubicBezTo>
                    <a:cubicBezTo>
                      <a:pt x="2644" y="1763"/>
                      <a:pt x="2668" y="1763"/>
                      <a:pt x="2715" y="1739"/>
                    </a:cubicBezTo>
                    <a:cubicBezTo>
                      <a:pt x="2787" y="1691"/>
                      <a:pt x="2810" y="1620"/>
                      <a:pt x="2810" y="1524"/>
                    </a:cubicBezTo>
                    <a:lnTo>
                      <a:pt x="2810" y="1167"/>
                    </a:lnTo>
                    <a:lnTo>
                      <a:pt x="2882" y="1167"/>
                    </a:lnTo>
                    <a:cubicBezTo>
                      <a:pt x="3096" y="1167"/>
                      <a:pt x="3239" y="1024"/>
                      <a:pt x="3239" y="810"/>
                    </a:cubicBezTo>
                    <a:lnTo>
                      <a:pt x="3239" y="358"/>
                    </a:lnTo>
                    <a:cubicBezTo>
                      <a:pt x="3239" y="191"/>
                      <a:pt x="3072" y="0"/>
                      <a:pt x="28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4"/>
              <p:cNvSpPr/>
              <p:nvPr/>
            </p:nvSpPr>
            <p:spPr>
              <a:xfrm>
                <a:off x="3210505" y="2389216"/>
                <a:ext cx="113019" cy="61498"/>
              </a:xfrm>
              <a:custGeom>
                <a:rect b="b" l="l" r="r" t="t"/>
                <a:pathLst>
                  <a:path extrusionOk="0" h="1763" w="3240">
                    <a:moveTo>
                      <a:pt x="2882" y="286"/>
                    </a:moveTo>
                    <a:cubicBezTo>
                      <a:pt x="2906" y="286"/>
                      <a:pt x="2953" y="333"/>
                      <a:pt x="2953" y="357"/>
                    </a:cubicBezTo>
                    <a:lnTo>
                      <a:pt x="2906" y="810"/>
                    </a:lnTo>
                    <a:cubicBezTo>
                      <a:pt x="2906" y="834"/>
                      <a:pt x="2882" y="857"/>
                      <a:pt x="2858" y="857"/>
                    </a:cubicBezTo>
                    <a:lnTo>
                      <a:pt x="1405" y="857"/>
                    </a:lnTo>
                    <a:cubicBezTo>
                      <a:pt x="1310" y="857"/>
                      <a:pt x="1215" y="881"/>
                      <a:pt x="1167" y="953"/>
                    </a:cubicBezTo>
                    <a:lnTo>
                      <a:pt x="691" y="1334"/>
                    </a:lnTo>
                    <a:lnTo>
                      <a:pt x="691" y="1072"/>
                    </a:lnTo>
                    <a:cubicBezTo>
                      <a:pt x="691" y="953"/>
                      <a:pt x="596" y="857"/>
                      <a:pt x="477" y="857"/>
                    </a:cubicBezTo>
                    <a:lnTo>
                      <a:pt x="358" y="857"/>
                    </a:lnTo>
                    <a:cubicBezTo>
                      <a:pt x="334" y="857"/>
                      <a:pt x="286" y="834"/>
                      <a:pt x="286" y="810"/>
                    </a:cubicBezTo>
                    <a:lnTo>
                      <a:pt x="286" y="357"/>
                    </a:lnTo>
                    <a:cubicBezTo>
                      <a:pt x="286" y="333"/>
                      <a:pt x="334" y="286"/>
                      <a:pt x="358" y="286"/>
                    </a:cubicBezTo>
                    <a:close/>
                    <a:moveTo>
                      <a:pt x="358" y="0"/>
                    </a:moveTo>
                    <a:cubicBezTo>
                      <a:pt x="143" y="0"/>
                      <a:pt x="0" y="143"/>
                      <a:pt x="0" y="357"/>
                    </a:cubicBezTo>
                    <a:lnTo>
                      <a:pt x="0" y="810"/>
                    </a:lnTo>
                    <a:cubicBezTo>
                      <a:pt x="0" y="1000"/>
                      <a:pt x="143" y="1167"/>
                      <a:pt x="358" y="1167"/>
                    </a:cubicBezTo>
                    <a:lnTo>
                      <a:pt x="405" y="1167"/>
                    </a:lnTo>
                    <a:lnTo>
                      <a:pt x="405" y="1500"/>
                    </a:lnTo>
                    <a:cubicBezTo>
                      <a:pt x="405" y="1596"/>
                      <a:pt x="477" y="1667"/>
                      <a:pt x="524" y="1715"/>
                    </a:cubicBezTo>
                    <a:cubicBezTo>
                      <a:pt x="572" y="1715"/>
                      <a:pt x="596" y="1762"/>
                      <a:pt x="620" y="1762"/>
                    </a:cubicBezTo>
                    <a:cubicBezTo>
                      <a:pt x="691" y="1762"/>
                      <a:pt x="715" y="1715"/>
                      <a:pt x="762" y="1691"/>
                    </a:cubicBezTo>
                    <a:lnTo>
                      <a:pt x="1358" y="1191"/>
                    </a:lnTo>
                    <a:cubicBezTo>
                      <a:pt x="1358" y="1191"/>
                      <a:pt x="1405" y="1167"/>
                      <a:pt x="1429" y="1167"/>
                    </a:cubicBezTo>
                    <a:lnTo>
                      <a:pt x="2882" y="1167"/>
                    </a:lnTo>
                    <a:cubicBezTo>
                      <a:pt x="3096" y="1167"/>
                      <a:pt x="3239" y="1000"/>
                      <a:pt x="3239" y="810"/>
                    </a:cubicBezTo>
                    <a:lnTo>
                      <a:pt x="3239" y="357"/>
                    </a:lnTo>
                    <a:cubicBezTo>
                      <a:pt x="3239" y="143"/>
                      <a:pt x="3096" y="0"/>
                      <a:pt x="28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4"/>
              <p:cNvSpPr/>
              <p:nvPr/>
            </p:nvSpPr>
            <p:spPr>
              <a:xfrm>
                <a:off x="3139903" y="2241349"/>
                <a:ext cx="367208" cy="338953"/>
              </a:xfrm>
              <a:custGeom>
                <a:rect b="b" l="l" r="r" t="t"/>
                <a:pathLst>
                  <a:path extrusionOk="0" h="9717" w="10527">
                    <a:moveTo>
                      <a:pt x="9907" y="357"/>
                    </a:moveTo>
                    <a:cubicBezTo>
                      <a:pt x="10050" y="357"/>
                      <a:pt x="10169" y="476"/>
                      <a:pt x="10169" y="643"/>
                    </a:cubicBezTo>
                    <a:lnTo>
                      <a:pt x="10169" y="2715"/>
                    </a:lnTo>
                    <a:cubicBezTo>
                      <a:pt x="10169" y="2858"/>
                      <a:pt x="10050" y="2977"/>
                      <a:pt x="9907" y="2977"/>
                    </a:cubicBezTo>
                    <a:lnTo>
                      <a:pt x="6692" y="2977"/>
                    </a:lnTo>
                    <a:cubicBezTo>
                      <a:pt x="6549" y="2977"/>
                      <a:pt x="6430" y="2858"/>
                      <a:pt x="6430" y="2715"/>
                    </a:cubicBezTo>
                    <a:lnTo>
                      <a:pt x="6430" y="643"/>
                    </a:lnTo>
                    <a:cubicBezTo>
                      <a:pt x="6430" y="476"/>
                      <a:pt x="6549" y="357"/>
                      <a:pt x="6692" y="357"/>
                    </a:cubicBezTo>
                    <a:close/>
                    <a:moveTo>
                      <a:pt x="6120" y="2834"/>
                    </a:moveTo>
                    <a:cubicBezTo>
                      <a:pt x="6192" y="3096"/>
                      <a:pt x="6430" y="3287"/>
                      <a:pt x="6692" y="3287"/>
                    </a:cubicBezTo>
                    <a:lnTo>
                      <a:pt x="8954" y="3287"/>
                    </a:lnTo>
                    <a:lnTo>
                      <a:pt x="8954" y="3572"/>
                    </a:lnTo>
                    <a:lnTo>
                      <a:pt x="1572" y="3572"/>
                    </a:lnTo>
                    <a:lnTo>
                      <a:pt x="1572" y="2834"/>
                    </a:lnTo>
                    <a:close/>
                    <a:moveTo>
                      <a:pt x="6097" y="2191"/>
                    </a:moveTo>
                    <a:lnTo>
                      <a:pt x="6097" y="2477"/>
                    </a:lnTo>
                    <a:lnTo>
                      <a:pt x="1548" y="2477"/>
                    </a:lnTo>
                    <a:cubicBezTo>
                      <a:pt x="1453" y="2477"/>
                      <a:pt x="1358" y="2501"/>
                      <a:pt x="1310" y="2572"/>
                    </a:cubicBezTo>
                    <a:cubicBezTo>
                      <a:pt x="1238" y="2620"/>
                      <a:pt x="1215" y="2715"/>
                      <a:pt x="1215" y="2810"/>
                    </a:cubicBezTo>
                    <a:lnTo>
                      <a:pt x="1215" y="7454"/>
                    </a:lnTo>
                    <a:cubicBezTo>
                      <a:pt x="1215" y="7621"/>
                      <a:pt x="1358" y="7787"/>
                      <a:pt x="1548" y="7787"/>
                    </a:cubicBezTo>
                    <a:lnTo>
                      <a:pt x="8931" y="7787"/>
                    </a:lnTo>
                    <a:cubicBezTo>
                      <a:pt x="9097" y="7787"/>
                      <a:pt x="9264" y="7621"/>
                      <a:pt x="9264" y="7454"/>
                    </a:cubicBezTo>
                    <a:lnTo>
                      <a:pt x="9264" y="5215"/>
                    </a:lnTo>
                    <a:cubicBezTo>
                      <a:pt x="9264" y="5120"/>
                      <a:pt x="9193" y="5073"/>
                      <a:pt x="9097" y="5073"/>
                    </a:cubicBezTo>
                    <a:cubicBezTo>
                      <a:pt x="9026" y="5073"/>
                      <a:pt x="8954" y="5120"/>
                      <a:pt x="8954" y="5215"/>
                    </a:cubicBezTo>
                    <a:lnTo>
                      <a:pt x="8954" y="7454"/>
                    </a:lnTo>
                    <a:lnTo>
                      <a:pt x="1572" y="7454"/>
                    </a:lnTo>
                    <a:lnTo>
                      <a:pt x="1572" y="3882"/>
                    </a:lnTo>
                    <a:lnTo>
                      <a:pt x="8954" y="3882"/>
                    </a:lnTo>
                    <a:lnTo>
                      <a:pt x="8954" y="4501"/>
                    </a:lnTo>
                    <a:cubicBezTo>
                      <a:pt x="8954" y="4596"/>
                      <a:pt x="9026" y="4644"/>
                      <a:pt x="9097" y="4644"/>
                    </a:cubicBezTo>
                    <a:cubicBezTo>
                      <a:pt x="9193" y="4644"/>
                      <a:pt x="9264" y="4596"/>
                      <a:pt x="9264" y="4501"/>
                    </a:cubicBezTo>
                    <a:lnTo>
                      <a:pt x="9264" y="3263"/>
                    </a:lnTo>
                    <a:lnTo>
                      <a:pt x="9621" y="3263"/>
                    </a:lnTo>
                    <a:lnTo>
                      <a:pt x="9621" y="7811"/>
                    </a:lnTo>
                    <a:lnTo>
                      <a:pt x="9574" y="7811"/>
                    </a:lnTo>
                    <a:cubicBezTo>
                      <a:pt x="9574" y="7954"/>
                      <a:pt x="9454" y="8073"/>
                      <a:pt x="9312" y="8073"/>
                    </a:cubicBezTo>
                    <a:lnTo>
                      <a:pt x="1167" y="8073"/>
                    </a:lnTo>
                    <a:cubicBezTo>
                      <a:pt x="1000" y="8073"/>
                      <a:pt x="881" y="7954"/>
                      <a:pt x="881" y="7811"/>
                    </a:cubicBezTo>
                    <a:lnTo>
                      <a:pt x="881" y="2453"/>
                    </a:lnTo>
                    <a:cubicBezTo>
                      <a:pt x="881" y="2310"/>
                      <a:pt x="1000" y="2191"/>
                      <a:pt x="1167" y="2191"/>
                    </a:cubicBezTo>
                    <a:close/>
                    <a:moveTo>
                      <a:pt x="6168" y="8383"/>
                    </a:moveTo>
                    <a:lnTo>
                      <a:pt x="6168" y="8454"/>
                    </a:lnTo>
                    <a:lnTo>
                      <a:pt x="6192" y="8454"/>
                    </a:lnTo>
                    <a:cubicBezTo>
                      <a:pt x="6192" y="8621"/>
                      <a:pt x="6073" y="8716"/>
                      <a:pt x="5930" y="8716"/>
                    </a:cubicBezTo>
                    <a:lnTo>
                      <a:pt x="4501" y="8716"/>
                    </a:lnTo>
                    <a:cubicBezTo>
                      <a:pt x="4334" y="8716"/>
                      <a:pt x="4215" y="8621"/>
                      <a:pt x="4215" y="8454"/>
                    </a:cubicBezTo>
                    <a:lnTo>
                      <a:pt x="4215" y="8383"/>
                    </a:lnTo>
                    <a:close/>
                    <a:moveTo>
                      <a:pt x="6692" y="0"/>
                    </a:moveTo>
                    <a:cubicBezTo>
                      <a:pt x="6359" y="0"/>
                      <a:pt x="6097" y="286"/>
                      <a:pt x="6097" y="595"/>
                    </a:cubicBezTo>
                    <a:lnTo>
                      <a:pt x="6097" y="1905"/>
                    </a:lnTo>
                    <a:lnTo>
                      <a:pt x="1143" y="1905"/>
                    </a:lnTo>
                    <a:cubicBezTo>
                      <a:pt x="834" y="1905"/>
                      <a:pt x="595" y="2167"/>
                      <a:pt x="595" y="2477"/>
                    </a:cubicBezTo>
                    <a:lnTo>
                      <a:pt x="595" y="7835"/>
                    </a:lnTo>
                    <a:cubicBezTo>
                      <a:pt x="595" y="7930"/>
                      <a:pt x="619" y="8026"/>
                      <a:pt x="643" y="8097"/>
                    </a:cubicBezTo>
                    <a:lnTo>
                      <a:pt x="262" y="8097"/>
                    </a:lnTo>
                    <a:cubicBezTo>
                      <a:pt x="119" y="8097"/>
                      <a:pt x="0" y="8216"/>
                      <a:pt x="0" y="8359"/>
                    </a:cubicBezTo>
                    <a:lnTo>
                      <a:pt x="0" y="9002"/>
                    </a:lnTo>
                    <a:cubicBezTo>
                      <a:pt x="0" y="9383"/>
                      <a:pt x="334" y="9716"/>
                      <a:pt x="715" y="9716"/>
                    </a:cubicBezTo>
                    <a:lnTo>
                      <a:pt x="1572" y="9716"/>
                    </a:lnTo>
                    <a:cubicBezTo>
                      <a:pt x="1667" y="9716"/>
                      <a:pt x="1715" y="9645"/>
                      <a:pt x="1715" y="9550"/>
                    </a:cubicBezTo>
                    <a:cubicBezTo>
                      <a:pt x="1715" y="9478"/>
                      <a:pt x="1667" y="9407"/>
                      <a:pt x="1572" y="9407"/>
                    </a:cubicBezTo>
                    <a:lnTo>
                      <a:pt x="715" y="9407"/>
                    </a:lnTo>
                    <a:cubicBezTo>
                      <a:pt x="500" y="9407"/>
                      <a:pt x="310" y="9240"/>
                      <a:pt x="310" y="9026"/>
                    </a:cubicBezTo>
                    <a:lnTo>
                      <a:pt x="310" y="8430"/>
                    </a:lnTo>
                    <a:lnTo>
                      <a:pt x="3977" y="8430"/>
                    </a:lnTo>
                    <a:lnTo>
                      <a:pt x="3977" y="8526"/>
                    </a:lnTo>
                    <a:cubicBezTo>
                      <a:pt x="3977" y="8811"/>
                      <a:pt x="4215" y="9073"/>
                      <a:pt x="4549" y="9073"/>
                    </a:cubicBezTo>
                    <a:lnTo>
                      <a:pt x="5978" y="9073"/>
                    </a:lnTo>
                    <a:cubicBezTo>
                      <a:pt x="6263" y="9073"/>
                      <a:pt x="6549" y="8835"/>
                      <a:pt x="6549" y="8526"/>
                    </a:cubicBezTo>
                    <a:lnTo>
                      <a:pt x="6549" y="8430"/>
                    </a:lnTo>
                    <a:lnTo>
                      <a:pt x="10193" y="8430"/>
                    </a:lnTo>
                    <a:lnTo>
                      <a:pt x="10193" y="9026"/>
                    </a:lnTo>
                    <a:cubicBezTo>
                      <a:pt x="10193" y="9240"/>
                      <a:pt x="10026" y="9407"/>
                      <a:pt x="9812" y="9407"/>
                    </a:cubicBezTo>
                    <a:lnTo>
                      <a:pt x="2286" y="9407"/>
                    </a:lnTo>
                    <a:cubicBezTo>
                      <a:pt x="2191" y="9407"/>
                      <a:pt x="2143" y="9478"/>
                      <a:pt x="2143" y="9550"/>
                    </a:cubicBezTo>
                    <a:cubicBezTo>
                      <a:pt x="2143" y="9645"/>
                      <a:pt x="2191" y="9716"/>
                      <a:pt x="2286" y="9716"/>
                    </a:cubicBezTo>
                    <a:lnTo>
                      <a:pt x="9812" y="9716"/>
                    </a:lnTo>
                    <a:cubicBezTo>
                      <a:pt x="10193" y="9716"/>
                      <a:pt x="10526" y="9383"/>
                      <a:pt x="10526" y="9002"/>
                    </a:cubicBezTo>
                    <a:lnTo>
                      <a:pt x="10526" y="8359"/>
                    </a:lnTo>
                    <a:cubicBezTo>
                      <a:pt x="10526" y="8216"/>
                      <a:pt x="10407" y="8097"/>
                      <a:pt x="10264" y="8097"/>
                    </a:cubicBezTo>
                    <a:lnTo>
                      <a:pt x="9883" y="8097"/>
                    </a:lnTo>
                    <a:cubicBezTo>
                      <a:pt x="9907" y="8002"/>
                      <a:pt x="9931" y="7930"/>
                      <a:pt x="9931" y="7835"/>
                    </a:cubicBezTo>
                    <a:lnTo>
                      <a:pt x="9907" y="3287"/>
                    </a:lnTo>
                    <a:cubicBezTo>
                      <a:pt x="10240" y="3287"/>
                      <a:pt x="10502" y="3025"/>
                      <a:pt x="10502" y="2691"/>
                    </a:cubicBezTo>
                    <a:lnTo>
                      <a:pt x="10502" y="595"/>
                    </a:lnTo>
                    <a:cubicBezTo>
                      <a:pt x="10502" y="286"/>
                      <a:pt x="10240" y="0"/>
                      <a:pt x="99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4"/>
              <p:cNvSpPr/>
              <p:nvPr/>
            </p:nvSpPr>
            <p:spPr>
              <a:xfrm>
                <a:off x="3375813" y="2269569"/>
                <a:ext cx="108031" cy="59858"/>
              </a:xfrm>
              <a:custGeom>
                <a:rect b="b" l="l" r="r" t="t"/>
                <a:pathLst>
                  <a:path extrusionOk="0" h="1716" w="3097">
                    <a:moveTo>
                      <a:pt x="2715" y="477"/>
                    </a:moveTo>
                    <a:lnTo>
                      <a:pt x="2715" y="1215"/>
                    </a:lnTo>
                    <a:lnTo>
                      <a:pt x="2406" y="1215"/>
                    </a:lnTo>
                    <a:lnTo>
                      <a:pt x="2168" y="1120"/>
                    </a:lnTo>
                    <a:lnTo>
                      <a:pt x="2168" y="572"/>
                    </a:lnTo>
                    <a:lnTo>
                      <a:pt x="2406" y="477"/>
                    </a:lnTo>
                    <a:close/>
                    <a:moveTo>
                      <a:pt x="1787" y="310"/>
                    </a:moveTo>
                    <a:cubicBezTo>
                      <a:pt x="1834" y="310"/>
                      <a:pt x="1858" y="334"/>
                      <a:pt x="1858" y="382"/>
                    </a:cubicBezTo>
                    <a:lnTo>
                      <a:pt x="1858" y="1287"/>
                    </a:lnTo>
                    <a:cubicBezTo>
                      <a:pt x="1858" y="1334"/>
                      <a:pt x="1834" y="1382"/>
                      <a:pt x="1787" y="1382"/>
                    </a:cubicBezTo>
                    <a:lnTo>
                      <a:pt x="381" y="1382"/>
                    </a:lnTo>
                    <a:cubicBezTo>
                      <a:pt x="310" y="1382"/>
                      <a:pt x="286" y="1334"/>
                      <a:pt x="286" y="1287"/>
                    </a:cubicBezTo>
                    <a:lnTo>
                      <a:pt x="286" y="382"/>
                    </a:lnTo>
                    <a:cubicBezTo>
                      <a:pt x="286" y="334"/>
                      <a:pt x="310" y="310"/>
                      <a:pt x="381" y="310"/>
                    </a:cubicBezTo>
                    <a:close/>
                    <a:moveTo>
                      <a:pt x="405" y="1"/>
                    </a:moveTo>
                    <a:cubicBezTo>
                      <a:pt x="191" y="1"/>
                      <a:pt x="0" y="191"/>
                      <a:pt x="0" y="429"/>
                    </a:cubicBezTo>
                    <a:lnTo>
                      <a:pt x="0" y="1311"/>
                    </a:lnTo>
                    <a:cubicBezTo>
                      <a:pt x="0" y="1525"/>
                      <a:pt x="167" y="1715"/>
                      <a:pt x="405" y="1715"/>
                    </a:cubicBezTo>
                    <a:lnTo>
                      <a:pt x="1810" y="1715"/>
                    </a:lnTo>
                    <a:cubicBezTo>
                      <a:pt x="1977" y="1715"/>
                      <a:pt x="2096" y="1644"/>
                      <a:pt x="2168" y="1477"/>
                    </a:cubicBezTo>
                    <a:lnTo>
                      <a:pt x="2310" y="1549"/>
                    </a:lnTo>
                    <a:cubicBezTo>
                      <a:pt x="2382" y="1573"/>
                      <a:pt x="2430" y="1573"/>
                      <a:pt x="2501" y="1573"/>
                    </a:cubicBezTo>
                    <a:lnTo>
                      <a:pt x="2763" y="1573"/>
                    </a:lnTo>
                    <a:cubicBezTo>
                      <a:pt x="2930" y="1573"/>
                      <a:pt x="3096" y="1430"/>
                      <a:pt x="3096" y="1239"/>
                    </a:cubicBezTo>
                    <a:lnTo>
                      <a:pt x="3096" y="501"/>
                    </a:lnTo>
                    <a:cubicBezTo>
                      <a:pt x="3096" y="310"/>
                      <a:pt x="2930" y="144"/>
                      <a:pt x="2763" y="144"/>
                    </a:cubicBezTo>
                    <a:lnTo>
                      <a:pt x="2501" y="144"/>
                    </a:lnTo>
                    <a:cubicBezTo>
                      <a:pt x="2430" y="144"/>
                      <a:pt x="2382" y="144"/>
                      <a:pt x="2310" y="191"/>
                    </a:cubicBezTo>
                    <a:lnTo>
                      <a:pt x="2168" y="239"/>
                    </a:lnTo>
                    <a:cubicBezTo>
                      <a:pt x="2096" y="96"/>
                      <a:pt x="1953" y="1"/>
                      <a:pt x="18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05" name="Google Shape;2705;p74"/>
          <p:cNvGrpSpPr/>
          <p:nvPr/>
        </p:nvGrpSpPr>
        <p:grpSpPr>
          <a:xfrm>
            <a:off x="2324279" y="2202783"/>
            <a:ext cx="521100" cy="520800"/>
            <a:chOff x="2324928" y="2200650"/>
            <a:chExt cx="521100" cy="520800"/>
          </a:xfrm>
        </p:grpSpPr>
        <p:sp>
          <p:nvSpPr>
            <p:cNvPr id="2706" name="Google Shape;2706;p74"/>
            <p:cNvSpPr/>
            <p:nvPr/>
          </p:nvSpPr>
          <p:spPr>
            <a:xfrm>
              <a:off x="2324928" y="2200650"/>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7" name="Google Shape;2707;p74"/>
            <p:cNvGrpSpPr/>
            <p:nvPr/>
          </p:nvGrpSpPr>
          <p:grpSpPr>
            <a:xfrm>
              <a:off x="2440088" y="2276591"/>
              <a:ext cx="290781" cy="368917"/>
              <a:chOff x="2386441" y="2240443"/>
              <a:chExt cx="290781" cy="368917"/>
            </a:xfrm>
          </p:grpSpPr>
          <p:sp>
            <p:nvSpPr>
              <p:cNvPr id="2708" name="Google Shape;2708;p74"/>
              <p:cNvSpPr/>
              <p:nvPr/>
            </p:nvSpPr>
            <p:spPr>
              <a:xfrm>
                <a:off x="2564202" y="2453156"/>
                <a:ext cx="35" cy="35"/>
              </a:xfrm>
              <a:custGeom>
                <a:rect b="b" l="l" r="r" t="t"/>
                <a:pathLst>
                  <a:path extrusionOk="0" h="1" w="1">
                    <a:moveTo>
                      <a:pt x="1"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4"/>
              <p:cNvSpPr/>
              <p:nvPr/>
            </p:nvSpPr>
            <p:spPr>
              <a:xfrm>
                <a:off x="2543447" y="2240443"/>
                <a:ext cx="127112" cy="137158"/>
              </a:xfrm>
              <a:custGeom>
                <a:rect b="b" l="l" r="r" t="t"/>
                <a:pathLst>
                  <a:path extrusionOk="0" h="3932" w="3644">
                    <a:moveTo>
                      <a:pt x="1834" y="360"/>
                    </a:moveTo>
                    <a:cubicBezTo>
                      <a:pt x="2215" y="360"/>
                      <a:pt x="2596" y="502"/>
                      <a:pt x="2858" y="764"/>
                    </a:cubicBezTo>
                    <a:cubicBezTo>
                      <a:pt x="3168" y="1074"/>
                      <a:pt x="3311" y="1431"/>
                      <a:pt x="3311" y="1860"/>
                    </a:cubicBezTo>
                    <a:cubicBezTo>
                      <a:pt x="3311" y="2288"/>
                      <a:pt x="3144" y="2717"/>
                      <a:pt x="2787" y="2979"/>
                    </a:cubicBezTo>
                    <a:cubicBezTo>
                      <a:pt x="2715" y="3051"/>
                      <a:pt x="2691" y="3098"/>
                      <a:pt x="2691" y="3170"/>
                    </a:cubicBezTo>
                    <a:lnTo>
                      <a:pt x="2691" y="3551"/>
                    </a:lnTo>
                    <a:cubicBezTo>
                      <a:pt x="2596" y="3479"/>
                      <a:pt x="2548" y="3432"/>
                      <a:pt x="2453" y="3336"/>
                    </a:cubicBezTo>
                    <a:cubicBezTo>
                      <a:pt x="2382" y="3289"/>
                      <a:pt x="2334" y="3241"/>
                      <a:pt x="2263" y="3241"/>
                    </a:cubicBezTo>
                    <a:lnTo>
                      <a:pt x="2215" y="3241"/>
                    </a:lnTo>
                    <a:cubicBezTo>
                      <a:pt x="2096" y="3289"/>
                      <a:pt x="1953" y="3313"/>
                      <a:pt x="1786" y="3313"/>
                    </a:cubicBezTo>
                    <a:cubicBezTo>
                      <a:pt x="1382" y="3313"/>
                      <a:pt x="1001" y="3170"/>
                      <a:pt x="715" y="2860"/>
                    </a:cubicBezTo>
                    <a:cubicBezTo>
                      <a:pt x="429" y="2574"/>
                      <a:pt x="262" y="2169"/>
                      <a:pt x="310" y="1765"/>
                    </a:cubicBezTo>
                    <a:cubicBezTo>
                      <a:pt x="334" y="1431"/>
                      <a:pt x="524" y="1074"/>
                      <a:pt x="786" y="812"/>
                    </a:cubicBezTo>
                    <a:cubicBezTo>
                      <a:pt x="1048" y="550"/>
                      <a:pt x="1429" y="360"/>
                      <a:pt x="1786" y="360"/>
                    </a:cubicBezTo>
                    <a:close/>
                    <a:moveTo>
                      <a:pt x="1880" y="0"/>
                    </a:moveTo>
                    <a:cubicBezTo>
                      <a:pt x="1849" y="0"/>
                      <a:pt x="1818" y="1"/>
                      <a:pt x="1786" y="2"/>
                    </a:cubicBezTo>
                    <a:cubicBezTo>
                      <a:pt x="1310" y="2"/>
                      <a:pt x="905" y="217"/>
                      <a:pt x="548" y="550"/>
                    </a:cubicBezTo>
                    <a:cubicBezTo>
                      <a:pt x="215" y="860"/>
                      <a:pt x="24" y="1312"/>
                      <a:pt x="0" y="1788"/>
                    </a:cubicBezTo>
                    <a:cubicBezTo>
                      <a:pt x="0" y="2288"/>
                      <a:pt x="191" y="2741"/>
                      <a:pt x="500" y="3098"/>
                    </a:cubicBezTo>
                    <a:cubicBezTo>
                      <a:pt x="905" y="3479"/>
                      <a:pt x="1358" y="3670"/>
                      <a:pt x="1858" y="3670"/>
                    </a:cubicBezTo>
                    <a:cubicBezTo>
                      <a:pt x="2001" y="3670"/>
                      <a:pt x="2144" y="3646"/>
                      <a:pt x="2310" y="3598"/>
                    </a:cubicBezTo>
                    <a:cubicBezTo>
                      <a:pt x="2406" y="3717"/>
                      <a:pt x="2572" y="3836"/>
                      <a:pt x="2644" y="3908"/>
                    </a:cubicBezTo>
                    <a:cubicBezTo>
                      <a:pt x="2691" y="3932"/>
                      <a:pt x="2739" y="3932"/>
                      <a:pt x="2763" y="3932"/>
                    </a:cubicBezTo>
                    <a:cubicBezTo>
                      <a:pt x="2810" y="3932"/>
                      <a:pt x="2858" y="3932"/>
                      <a:pt x="2882" y="3908"/>
                    </a:cubicBezTo>
                    <a:cubicBezTo>
                      <a:pt x="2977" y="3836"/>
                      <a:pt x="3001" y="3789"/>
                      <a:pt x="3001" y="3670"/>
                    </a:cubicBezTo>
                    <a:lnTo>
                      <a:pt x="3001" y="3193"/>
                    </a:lnTo>
                    <a:cubicBezTo>
                      <a:pt x="3406" y="2836"/>
                      <a:pt x="3644" y="2360"/>
                      <a:pt x="3644" y="1812"/>
                    </a:cubicBezTo>
                    <a:cubicBezTo>
                      <a:pt x="3644" y="1312"/>
                      <a:pt x="3430" y="860"/>
                      <a:pt x="3096" y="502"/>
                    </a:cubicBezTo>
                    <a:cubicBezTo>
                      <a:pt x="2761" y="168"/>
                      <a:pt x="2343" y="0"/>
                      <a:pt x="18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4"/>
              <p:cNvSpPr/>
              <p:nvPr/>
            </p:nvSpPr>
            <p:spPr>
              <a:xfrm>
                <a:off x="2564202" y="2274558"/>
                <a:ext cx="80613" cy="61498"/>
              </a:xfrm>
              <a:custGeom>
                <a:rect b="b" l="l" r="r" t="t"/>
                <a:pathLst>
                  <a:path extrusionOk="0" h="1763" w="2311">
                    <a:moveTo>
                      <a:pt x="858" y="1"/>
                    </a:moveTo>
                    <a:cubicBezTo>
                      <a:pt x="596" y="1"/>
                      <a:pt x="358" y="191"/>
                      <a:pt x="263" y="453"/>
                    </a:cubicBezTo>
                    <a:cubicBezTo>
                      <a:pt x="1" y="1168"/>
                      <a:pt x="906" y="1620"/>
                      <a:pt x="1168" y="1739"/>
                    </a:cubicBezTo>
                    <a:cubicBezTo>
                      <a:pt x="1191" y="1739"/>
                      <a:pt x="1215" y="1763"/>
                      <a:pt x="1215" y="1763"/>
                    </a:cubicBezTo>
                    <a:cubicBezTo>
                      <a:pt x="1215" y="1763"/>
                      <a:pt x="1287" y="1763"/>
                      <a:pt x="1287" y="1739"/>
                    </a:cubicBezTo>
                    <a:cubicBezTo>
                      <a:pt x="1430" y="1644"/>
                      <a:pt x="1549" y="1596"/>
                      <a:pt x="1668" y="1525"/>
                    </a:cubicBezTo>
                    <a:cubicBezTo>
                      <a:pt x="1739" y="1477"/>
                      <a:pt x="1763" y="1382"/>
                      <a:pt x="1715" y="1310"/>
                    </a:cubicBezTo>
                    <a:cubicBezTo>
                      <a:pt x="1671" y="1281"/>
                      <a:pt x="1618" y="1261"/>
                      <a:pt x="1572" y="1261"/>
                    </a:cubicBezTo>
                    <a:cubicBezTo>
                      <a:pt x="1544" y="1261"/>
                      <a:pt x="1519" y="1268"/>
                      <a:pt x="1501" y="1287"/>
                    </a:cubicBezTo>
                    <a:lnTo>
                      <a:pt x="1239" y="1477"/>
                    </a:lnTo>
                    <a:cubicBezTo>
                      <a:pt x="644" y="1168"/>
                      <a:pt x="429" y="882"/>
                      <a:pt x="525" y="548"/>
                    </a:cubicBezTo>
                    <a:cubicBezTo>
                      <a:pt x="572" y="406"/>
                      <a:pt x="667" y="310"/>
                      <a:pt x="810" y="310"/>
                    </a:cubicBezTo>
                    <a:cubicBezTo>
                      <a:pt x="929" y="310"/>
                      <a:pt x="1025" y="358"/>
                      <a:pt x="1072" y="477"/>
                    </a:cubicBezTo>
                    <a:cubicBezTo>
                      <a:pt x="1120" y="548"/>
                      <a:pt x="1168" y="572"/>
                      <a:pt x="1239" y="572"/>
                    </a:cubicBezTo>
                    <a:cubicBezTo>
                      <a:pt x="1287" y="572"/>
                      <a:pt x="1358" y="548"/>
                      <a:pt x="1382" y="477"/>
                    </a:cubicBezTo>
                    <a:cubicBezTo>
                      <a:pt x="1406" y="358"/>
                      <a:pt x="1525" y="310"/>
                      <a:pt x="1644" y="310"/>
                    </a:cubicBezTo>
                    <a:cubicBezTo>
                      <a:pt x="1787" y="310"/>
                      <a:pt x="1906" y="406"/>
                      <a:pt x="1953" y="548"/>
                    </a:cubicBezTo>
                    <a:cubicBezTo>
                      <a:pt x="1977" y="644"/>
                      <a:pt x="1977" y="763"/>
                      <a:pt x="1953" y="834"/>
                    </a:cubicBezTo>
                    <a:cubicBezTo>
                      <a:pt x="1906" y="929"/>
                      <a:pt x="1953" y="1025"/>
                      <a:pt x="2025" y="1049"/>
                    </a:cubicBezTo>
                    <a:cubicBezTo>
                      <a:pt x="2047" y="1054"/>
                      <a:pt x="2070" y="1057"/>
                      <a:pt x="2091" y="1057"/>
                    </a:cubicBezTo>
                    <a:cubicBezTo>
                      <a:pt x="2161" y="1057"/>
                      <a:pt x="2221" y="1026"/>
                      <a:pt x="2239" y="953"/>
                    </a:cubicBezTo>
                    <a:cubicBezTo>
                      <a:pt x="2311" y="810"/>
                      <a:pt x="2311" y="620"/>
                      <a:pt x="2239" y="453"/>
                    </a:cubicBezTo>
                    <a:cubicBezTo>
                      <a:pt x="2144" y="191"/>
                      <a:pt x="1906" y="1"/>
                      <a:pt x="1644" y="1"/>
                    </a:cubicBezTo>
                    <a:cubicBezTo>
                      <a:pt x="1501" y="1"/>
                      <a:pt x="1358" y="72"/>
                      <a:pt x="1263" y="167"/>
                    </a:cubicBezTo>
                    <a:cubicBezTo>
                      <a:pt x="1144" y="72"/>
                      <a:pt x="1025" y="1"/>
                      <a:pt x="8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4"/>
              <p:cNvSpPr/>
              <p:nvPr/>
            </p:nvSpPr>
            <p:spPr>
              <a:xfrm>
                <a:off x="2539296" y="2389705"/>
                <a:ext cx="137925" cy="218853"/>
              </a:xfrm>
              <a:custGeom>
                <a:rect b="b" l="l" r="r" t="t"/>
                <a:pathLst>
                  <a:path extrusionOk="0" h="6274" w="3954">
                    <a:moveTo>
                      <a:pt x="3334" y="296"/>
                    </a:moveTo>
                    <a:cubicBezTo>
                      <a:pt x="3334" y="296"/>
                      <a:pt x="3382" y="343"/>
                      <a:pt x="3382" y="367"/>
                    </a:cubicBezTo>
                    <a:cubicBezTo>
                      <a:pt x="3406" y="486"/>
                      <a:pt x="3406" y="605"/>
                      <a:pt x="3406" y="701"/>
                    </a:cubicBezTo>
                    <a:cubicBezTo>
                      <a:pt x="3406" y="843"/>
                      <a:pt x="3382" y="962"/>
                      <a:pt x="3334" y="1082"/>
                    </a:cubicBezTo>
                    <a:cubicBezTo>
                      <a:pt x="3310" y="1201"/>
                      <a:pt x="3334" y="1296"/>
                      <a:pt x="3406" y="1391"/>
                    </a:cubicBezTo>
                    <a:cubicBezTo>
                      <a:pt x="3501" y="1534"/>
                      <a:pt x="3549" y="1677"/>
                      <a:pt x="3572" y="1820"/>
                    </a:cubicBezTo>
                    <a:lnTo>
                      <a:pt x="3430" y="1820"/>
                    </a:lnTo>
                    <a:lnTo>
                      <a:pt x="3430" y="1772"/>
                    </a:lnTo>
                    <a:cubicBezTo>
                      <a:pt x="3430" y="1677"/>
                      <a:pt x="3382" y="1582"/>
                      <a:pt x="3287" y="1534"/>
                    </a:cubicBezTo>
                    <a:cubicBezTo>
                      <a:pt x="3244" y="1502"/>
                      <a:pt x="3201" y="1489"/>
                      <a:pt x="3160" y="1489"/>
                    </a:cubicBezTo>
                    <a:cubicBezTo>
                      <a:pt x="3110" y="1489"/>
                      <a:pt x="3064" y="1508"/>
                      <a:pt x="3025" y="1534"/>
                    </a:cubicBezTo>
                    <a:cubicBezTo>
                      <a:pt x="2977" y="1534"/>
                      <a:pt x="2977" y="1558"/>
                      <a:pt x="2953" y="1558"/>
                    </a:cubicBezTo>
                    <a:cubicBezTo>
                      <a:pt x="2906" y="1582"/>
                      <a:pt x="2834" y="1629"/>
                      <a:pt x="2787" y="1629"/>
                    </a:cubicBezTo>
                    <a:cubicBezTo>
                      <a:pt x="2667" y="1653"/>
                      <a:pt x="2548" y="1677"/>
                      <a:pt x="2358" y="1677"/>
                    </a:cubicBezTo>
                    <a:cubicBezTo>
                      <a:pt x="2215" y="1689"/>
                      <a:pt x="2060" y="1695"/>
                      <a:pt x="1908" y="1695"/>
                    </a:cubicBezTo>
                    <a:cubicBezTo>
                      <a:pt x="1757" y="1695"/>
                      <a:pt x="1608" y="1689"/>
                      <a:pt x="1477" y="1677"/>
                    </a:cubicBezTo>
                    <a:cubicBezTo>
                      <a:pt x="1286" y="1653"/>
                      <a:pt x="1048" y="1629"/>
                      <a:pt x="905" y="1534"/>
                    </a:cubicBezTo>
                    <a:cubicBezTo>
                      <a:pt x="810" y="1534"/>
                      <a:pt x="715" y="1534"/>
                      <a:pt x="643" y="1558"/>
                    </a:cubicBezTo>
                    <a:cubicBezTo>
                      <a:pt x="548" y="1629"/>
                      <a:pt x="524" y="1677"/>
                      <a:pt x="524" y="1772"/>
                    </a:cubicBezTo>
                    <a:lnTo>
                      <a:pt x="524" y="1820"/>
                    </a:lnTo>
                    <a:lnTo>
                      <a:pt x="357" y="1820"/>
                    </a:lnTo>
                    <a:cubicBezTo>
                      <a:pt x="405" y="1653"/>
                      <a:pt x="453" y="1463"/>
                      <a:pt x="572" y="1320"/>
                    </a:cubicBezTo>
                    <a:cubicBezTo>
                      <a:pt x="643" y="1272"/>
                      <a:pt x="667" y="1177"/>
                      <a:pt x="667" y="1082"/>
                    </a:cubicBezTo>
                    <a:cubicBezTo>
                      <a:pt x="667" y="891"/>
                      <a:pt x="786" y="724"/>
                      <a:pt x="953" y="629"/>
                    </a:cubicBezTo>
                    <a:cubicBezTo>
                      <a:pt x="1286" y="486"/>
                      <a:pt x="1620" y="439"/>
                      <a:pt x="1953" y="439"/>
                    </a:cubicBezTo>
                    <a:lnTo>
                      <a:pt x="2191" y="439"/>
                    </a:lnTo>
                    <a:cubicBezTo>
                      <a:pt x="2501" y="391"/>
                      <a:pt x="2810" y="391"/>
                      <a:pt x="3096" y="343"/>
                    </a:cubicBezTo>
                    <a:cubicBezTo>
                      <a:pt x="3144" y="343"/>
                      <a:pt x="3191" y="296"/>
                      <a:pt x="3287" y="296"/>
                    </a:cubicBezTo>
                    <a:close/>
                    <a:moveTo>
                      <a:pt x="3453" y="2129"/>
                    </a:moveTo>
                    <a:cubicBezTo>
                      <a:pt x="3549" y="2153"/>
                      <a:pt x="3668" y="2248"/>
                      <a:pt x="3668" y="2368"/>
                    </a:cubicBezTo>
                    <a:cubicBezTo>
                      <a:pt x="3668" y="2487"/>
                      <a:pt x="3572" y="2582"/>
                      <a:pt x="3453" y="2582"/>
                    </a:cubicBezTo>
                    <a:lnTo>
                      <a:pt x="3430" y="2582"/>
                    </a:lnTo>
                    <a:lnTo>
                      <a:pt x="3430" y="2129"/>
                    </a:lnTo>
                    <a:close/>
                    <a:moveTo>
                      <a:pt x="524" y="2177"/>
                    </a:moveTo>
                    <a:lnTo>
                      <a:pt x="524" y="2606"/>
                    </a:lnTo>
                    <a:cubicBezTo>
                      <a:pt x="357" y="2606"/>
                      <a:pt x="286" y="2510"/>
                      <a:pt x="286" y="2391"/>
                    </a:cubicBezTo>
                    <a:cubicBezTo>
                      <a:pt x="286" y="2272"/>
                      <a:pt x="357" y="2177"/>
                      <a:pt x="477" y="2177"/>
                    </a:cubicBezTo>
                    <a:close/>
                    <a:moveTo>
                      <a:pt x="3096" y="1844"/>
                    </a:moveTo>
                    <a:lnTo>
                      <a:pt x="3096" y="2749"/>
                    </a:lnTo>
                    <a:cubicBezTo>
                      <a:pt x="3096" y="3368"/>
                      <a:pt x="2596" y="3915"/>
                      <a:pt x="1977" y="3915"/>
                    </a:cubicBezTo>
                    <a:cubicBezTo>
                      <a:pt x="1334" y="3915"/>
                      <a:pt x="834" y="3415"/>
                      <a:pt x="810" y="2772"/>
                    </a:cubicBezTo>
                    <a:lnTo>
                      <a:pt x="810" y="1891"/>
                    </a:lnTo>
                    <a:cubicBezTo>
                      <a:pt x="1024" y="1986"/>
                      <a:pt x="1262" y="2034"/>
                      <a:pt x="1429" y="2034"/>
                    </a:cubicBezTo>
                    <a:cubicBezTo>
                      <a:pt x="1584" y="2046"/>
                      <a:pt x="1745" y="2052"/>
                      <a:pt x="1905" y="2052"/>
                    </a:cubicBezTo>
                    <a:cubicBezTo>
                      <a:pt x="2066" y="2052"/>
                      <a:pt x="2227" y="2046"/>
                      <a:pt x="2382" y="2034"/>
                    </a:cubicBezTo>
                    <a:cubicBezTo>
                      <a:pt x="2572" y="2010"/>
                      <a:pt x="2715" y="2010"/>
                      <a:pt x="2858" y="1939"/>
                    </a:cubicBezTo>
                    <a:cubicBezTo>
                      <a:pt x="2953" y="1915"/>
                      <a:pt x="3048" y="1891"/>
                      <a:pt x="3096" y="1844"/>
                    </a:cubicBezTo>
                    <a:close/>
                    <a:moveTo>
                      <a:pt x="2144" y="4201"/>
                    </a:moveTo>
                    <a:lnTo>
                      <a:pt x="2144" y="4439"/>
                    </a:lnTo>
                    <a:cubicBezTo>
                      <a:pt x="2144" y="4535"/>
                      <a:pt x="2072" y="4630"/>
                      <a:pt x="1977" y="4630"/>
                    </a:cubicBezTo>
                    <a:cubicBezTo>
                      <a:pt x="1882" y="4630"/>
                      <a:pt x="1786" y="4535"/>
                      <a:pt x="1786" y="4439"/>
                    </a:cubicBezTo>
                    <a:lnTo>
                      <a:pt x="1786" y="4201"/>
                    </a:lnTo>
                    <a:close/>
                    <a:moveTo>
                      <a:pt x="2453" y="4606"/>
                    </a:moveTo>
                    <a:cubicBezTo>
                      <a:pt x="2858" y="4773"/>
                      <a:pt x="3191" y="5225"/>
                      <a:pt x="3191" y="5725"/>
                    </a:cubicBezTo>
                    <a:lnTo>
                      <a:pt x="3191" y="5940"/>
                    </a:lnTo>
                    <a:lnTo>
                      <a:pt x="715" y="5940"/>
                    </a:lnTo>
                    <a:lnTo>
                      <a:pt x="715" y="5725"/>
                    </a:lnTo>
                    <a:cubicBezTo>
                      <a:pt x="715" y="5225"/>
                      <a:pt x="1048" y="4773"/>
                      <a:pt x="1501" y="4606"/>
                    </a:cubicBezTo>
                    <a:cubicBezTo>
                      <a:pt x="1548" y="4797"/>
                      <a:pt x="1739" y="4916"/>
                      <a:pt x="1977" y="4916"/>
                    </a:cubicBezTo>
                    <a:cubicBezTo>
                      <a:pt x="2191" y="4916"/>
                      <a:pt x="2358" y="4773"/>
                      <a:pt x="2453" y="4606"/>
                    </a:cubicBezTo>
                    <a:close/>
                    <a:moveTo>
                      <a:pt x="3290" y="1"/>
                    </a:moveTo>
                    <a:cubicBezTo>
                      <a:pt x="3264" y="1"/>
                      <a:pt x="3239" y="4"/>
                      <a:pt x="3215" y="10"/>
                    </a:cubicBezTo>
                    <a:cubicBezTo>
                      <a:pt x="3120" y="34"/>
                      <a:pt x="3072" y="34"/>
                      <a:pt x="3048" y="34"/>
                    </a:cubicBezTo>
                    <a:cubicBezTo>
                      <a:pt x="2739" y="105"/>
                      <a:pt x="2453" y="129"/>
                      <a:pt x="2144" y="129"/>
                    </a:cubicBezTo>
                    <a:lnTo>
                      <a:pt x="1905" y="129"/>
                    </a:lnTo>
                    <a:cubicBezTo>
                      <a:pt x="1572" y="153"/>
                      <a:pt x="1191" y="200"/>
                      <a:pt x="810" y="391"/>
                    </a:cubicBezTo>
                    <a:cubicBezTo>
                      <a:pt x="548" y="558"/>
                      <a:pt x="357" y="820"/>
                      <a:pt x="357" y="1105"/>
                    </a:cubicBezTo>
                    <a:lnTo>
                      <a:pt x="357" y="1153"/>
                    </a:lnTo>
                    <a:cubicBezTo>
                      <a:pt x="191" y="1391"/>
                      <a:pt x="95" y="1653"/>
                      <a:pt x="95" y="1939"/>
                    </a:cubicBezTo>
                    <a:lnTo>
                      <a:pt x="95" y="2058"/>
                    </a:lnTo>
                    <a:cubicBezTo>
                      <a:pt x="24" y="2153"/>
                      <a:pt x="0" y="2248"/>
                      <a:pt x="0" y="2368"/>
                    </a:cubicBezTo>
                    <a:cubicBezTo>
                      <a:pt x="0" y="2653"/>
                      <a:pt x="238" y="2891"/>
                      <a:pt x="548" y="2891"/>
                    </a:cubicBezTo>
                    <a:lnTo>
                      <a:pt x="572" y="2891"/>
                    </a:lnTo>
                    <a:cubicBezTo>
                      <a:pt x="619" y="3463"/>
                      <a:pt x="1024" y="3939"/>
                      <a:pt x="1524" y="4130"/>
                    </a:cubicBezTo>
                    <a:lnTo>
                      <a:pt x="1524" y="4273"/>
                    </a:lnTo>
                    <a:cubicBezTo>
                      <a:pt x="905" y="4487"/>
                      <a:pt x="477" y="5035"/>
                      <a:pt x="477" y="5725"/>
                    </a:cubicBezTo>
                    <a:lnTo>
                      <a:pt x="477" y="6106"/>
                    </a:lnTo>
                    <a:cubicBezTo>
                      <a:pt x="477" y="6202"/>
                      <a:pt x="548" y="6273"/>
                      <a:pt x="619" y="6273"/>
                    </a:cubicBezTo>
                    <a:lnTo>
                      <a:pt x="3406" y="6273"/>
                    </a:lnTo>
                    <a:cubicBezTo>
                      <a:pt x="3477" y="6273"/>
                      <a:pt x="3549" y="6202"/>
                      <a:pt x="3549" y="6106"/>
                    </a:cubicBezTo>
                    <a:lnTo>
                      <a:pt x="3549" y="5725"/>
                    </a:lnTo>
                    <a:cubicBezTo>
                      <a:pt x="3549" y="5035"/>
                      <a:pt x="3096" y="4487"/>
                      <a:pt x="2501" y="4273"/>
                    </a:cubicBezTo>
                    <a:lnTo>
                      <a:pt x="2501" y="4130"/>
                    </a:lnTo>
                    <a:cubicBezTo>
                      <a:pt x="2977" y="3939"/>
                      <a:pt x="3334" y="3463"/>
                      <a:pt x="3406" y="2891"/>
                    </a:cubicBezTo>
                    <a:cubicBezTo>
                      <a:pt x="3739" y="2891"/>
                      <a:pt x="3953" y="2653"/>
                      <a:pt x="3953" y="2368"/>
                    </a:cubicBezTo>
                    <a:cubicBezTo>
                      <a:pt x="3953" y="2248"/>
                      <a:pt x="3930" y="2153"/>
                      <a:pt x="3882" y="2058"/>
                    </a:cubicBezTo>
                    <a:lnTo>
                      <a:pt x="3882" y="1986"/>
                    </a:lnTo>
                    <a:cubicBezTo>
                      <a:pt x="3882" y="1701"/>
                      <a:pt x="3787" y="1439"/>
                      <a:pt x="3644" y="1224"/>
                    </a:cubicBezTo>
                    <a:lnTo>
                      <a:pt x="3644" y="1177"/>
                    </a:lnTo>
                    <a:cubicBezTo>
                      <a:pt x="3668" y="1058"/>
                      <a:pt x="3691" y="915"/>
                      <a:pt x="3691" y="724"/>
                    </a:cubicBezTo>
                    <a:cubicBezTo>
                      <a:pt x="3691" y="605"/>
                      <a:pt x="3691" y="462"/>
                      <a:pt x="3668" y="343"/>
                    </a:cubicBezTo>
                    <a:cubicBezTo>
                      <a:pt x="3644" y="248"/>
                      <a:pt x="3572" y="129"/>
                      <a:pt x="3525" y="81"/>
                    </a:cubicBezTo>
                    <a:cubicBezTo>
                      <a:pt x="3453" y="28"/>
                      <a:pt x="3368" y="1"/>
                      <a:pt x="32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4"/>
              <p:cNvSpPr/>
              <p:nvPr/>
            </p:nvSpPr>
            <p:spPr>
              <a:xfrm>
                <a:off x="2584155" y="2468958"/>
                <a:ext cx="9976" cy="19116"/>
              </a:xfrm>
              <a:custGeom>
                <a:rect b="b" l="l" r="r" t="t"/>
                <a:pathLst>
                  <a:path extrusionOk="0" h="548" w="286">
                    <a:moveTo>
                      <a:pt x="143" y="0"/>
                    </a:moveTo>
                    <a:cubicBezTo>
                      <a:pt x="48" y="0"/>
                      <a:pt x="0" y="72"/>
                      <a:pt x="0" y="143"/>
                    </a:cubicBezTo>
                    <a:lnTo>
                      <a:pt x="0" y="381"/>
                    </a:lnTo>
                    <a:cubicBezTo>
                      <a:pt x="0" y="477"/>
                      <a:pt x="48" y="548"/>
                      <a:pt x="143" y="548"/>
                    </a:cubicBezTo>
                    <a:cubicBezTo>
                      <a:pt x="238" y="548"/>
                      <a:pt x="286" y="477"/>
                      <a:pt x="286" y="381"/>
                    </a:cubicBezTo>
                    <a:lnTo>
                      <a:pt x="286" y="143"/>
                    </a:lnTo>
                    <a:cubicBezTo>
                      <a:pt x="286" y="96"/>
                      <a:pt x="238"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4"/>
              <p:cNvSpPr/>
              <p:nvPr/>
            </p:nvSpPr>
            <p:spPr>
              <a:xfrm>
                <a:off x="2620711" y="2468958"/>
                <a:ext cx="9976" cy="19116"/>
              </a:xfrm>
              <a:custGeom>
                <a:rect b="b" l="l" r="r" t="t"/>
                <a:pathLst>
                  <a:path extrusionOk="0" h="548" w="286">
                    <a:moveTo>
                      <a:pt x="143" y="0"/>
                    </a:moveTo>
                    <a:cubicBezTo>
                      <a:pt x="48" y="0"/>
                      <a:pt x="0" y="72"/>
                      <a:pt x="0" y="143"/>
                    </a:cubicBezTo>
                    <a:lnTo>
                      <a:pt x="0" y="381"/>
                    </a:lnTo>
                    <a:cubicBezTo>
                      <a:pt x="0" y="477"/>
                      <a:pt x="48" y="548"/>
                      <a:pt x="143" y="548"/>
                    </a:cubicBezTo>
                    <a:cubicBezTo>
                      <a:pt x="238" y="548"/>
                      <a:pt x="286" y="477"/>
                      <a:pt x="286" y="381"/>
                    </a:cubicBezTo>
                    <a:lnTo>
                      <a:pt x="286" y="143"/>
                    </a:lnTo>
                    <a:cubicBezTo>
                      <a:pt x="286" y="96"/>
                      <a:pt x="238" y="0"/>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4"/>
              <p:cNvSpPr/>
              <p:nvPr/>
            </p:nvSpPr>
            <p:spPr>
              <a:xfrm>
                <a:off x="2386441" y="2241349"/>
                <a:ext cx="127949" cy="136251"/>
              </a:xfrm>
              <a:custGeom>
                <a:rect b="b" l="l" r="r" t="t"/>
                <a:pathLst>
                  <a:path extrusionOk="0" h="3906" w="3668">
                    <a:moveTo>
                      <a:pt x="1834" y="334"/>
                    </a:moveTo>
                    <a:cubicBezTo>
                      <a:pt x="2239" y="334"/>
                      <a:pt x="2620" y="476"/>
                      <a:pt x="2930" y="786"/>
                    </a:cubicBezTo>
                    <a:cubicBezTo>
                      <a:pt x="3215" y="1072"/>
                      <a:pt x="3382" y="1477"/>
                      <a:pt x="3382" y="1881"/>
                    </a:cubicBezTo>
                    <a:cubicBezTo>
                      <a:pt x="3382" y="2239"/>
                      <a:pt x="3192" y="2596"/>
                      <a:pt x="2930" y="2905"/>
                    </a:cubicBezTo>
                    <a:cubicBezTo>
                      <a:pt x="2668" y="3167"/>
                      <a:pt x="2287" y="3334"/>
                      <a:pt x="1882" y="3334"/>
                    </a:cubicBezTo>
                    <a:cubicBezTo>
                      <a:pt x="1739" y="3334"/>
                      <a:pt x="1596" y="3310"/>
                      <a:pt x="1453" y="3287"/>
                    </a:cubicBezTo>
                    <a:cubicBezTo>
                      <a:pt x="1428" y="3280"/>
                      <a:pt x="1402" y="3277"/>
                      <a:pt x="1377" y="3277"/>
                    </a:cubicBezTo>
                    <a:cubicBezTo>
                      <a:pt x="1308" y="3277"/>
                      <a:pt x="1243" y="3299"/>
                      <a:pt x="1191" y="3334"/>
                    </a:cubicBezTo>
                    <a:cubicBezTo>
                      <a:pt x="1120" y="3429"/>
                      <a:pt x="1024" y="3501"/>
                      <a:pt x="953" y="3548"/>
                    </a:cubicBezTo>
                    <a:lnTo>
                      <a:pt x="953" y="3167"/>
                    </a:lnTo>
                    <a:cubicBezTo>
                      <a:pt x="953" y="3096"/>
                      <a:pt x="929" y="3025"/>
                      <a:pt x="882" y="2977"/>
                    </a:cubicBezTo>
                    <a:cubicBezTo>
                      <a:pt x="524" y="2691"/>
                      <a:pt x="334" y="2239"/>
                      <a:pt x="334" y="1786"/>
                    </a:cubicBezTo>
                    <a:cubicBezTo>
                      <a:pt x="334" y="1405"/>
                      <a:pt x="524" y="1048"/>
                      <a:pt x="786" y="786"/>
                    </a:cubicBezTo>
                    <a:cubicBezTo>
                      <a:pt x="1048" y="524"/>
                      <a:pt x="1429" y="357"/>
                      <a:pt x="1834" y="334"/>
                    </a:cubicBezTo>
                    <a:close/>
                    <a:moveTo>
                      <a:pt x="1834" y="0"/>
                    </a:moveTo>
                    <a:cubicBezTo>
                      <a:pt x="1358" y="0"/>
                      <a:pt x="929" y="214"/>
                      <a:pt x="572" y="548"/>
                    </a:cubicBezTo>
                    <a:cubicBezTo>
                      <a:pt x="262" y="881"/>
                      <a:pt x="48" y="1310"/>
                      <a:pt x="48" y="1762"/>
                    </a:cubicBezTo>
                    <a:cubicBezTo>
                      <a:pt x="0" y="2310"/>
                      <a:pt x="262" y="2810"/>
                      <a:pt x="667" y="3167"/>
                    </a:cubicBezTo>
                    <a:lnTo>
                      <a:pt x="667" y="3644"/>
                    </a:lnTo>
                    <a:cubicBezTo>
                      <a:pt x="667" y="3739"/>
                      <a:pt x="739" y="3810"/>
                      <a:pt x="786" y="3882"/>
                    </a:cubicBezTo>
                    <a:cubicBezTo>
                      <a:pt x="810" y="3906"/>
                      <a:pt x="882" y="3906"/>
                      <a:pt x="905" y="3906"/>
                    </a:cubicBezTo>
                    <a:cubicBezTo>
                      <a:pt x="953" y="3906"/>
                      <a:pt x="1001" y="3906"/>
                      <a:pt x="1024" y="3882"/>
                    </a:cubicBezTo>
                    <a:cubicBezTo>
                      <a:pt x="1120" y="3810"/>
                      <a:pt x="1263" y="3739"/>
                      <a:pt x="1382" y="3572"/>
                    </a:cubicBezTo>
                    <a:cubicBezTo>
                      <a:pt x="1525" y="3620"/>
                      <a:pt x="1715" y="3644"/>
                      <a:pt x="1882" y="3644"/>
                    </a:cubicBezTo>
                    <a:cubicBezTo>
                      <a:pt x="2358" y="3644"/>
                      <a:pt x="2810" y="3429"/>
                      <a:pt x="3144" y="3096"/>
                    </a:cubicBezTo>
                    <a:cubicBezTo>
                      <a:pt x="3453" y="2786"/>
                      <a:pt x="3644" y="2334"/>
                      <a:pt x="3668" y="1858"/>
                    </a:cubicBezTo>
                    <a:cubicBezTo>
                      <a:pt x="3668" y="1358"/>
                      <a:pt x="3501" y="905"/>
                      <a:pt x="3144" y="548"/>
                    </a:cubicBezTo>
                    <a:cubicBezTo>
                      <a:pt x="2787" y="191"/>
                      <a:pt x="2334" y="0"/>
                      <a:pt x="18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4"/>
              <p:cNvSpPr/>
              <p:nvPr/>
            </p:nvSpPr>
            <p:spPr>
              <a:xfrm>
                <a:off x="2443753" y="2326916"/>
                <a:ext cx="14999" cy="14127"/>
              </a:xfrm>
              <a:custGeom>
                <a:rect b="b" l="l" r="r" t="t"/>
                <a:pathLst>
                  <a:path extrusionOk="0" h="405" w="430">
                    <a:moveTo>
                      <a:pt x="215" y="0"/>
                    </a:moveTo>
                    <a:cubicBezTo>
                      <a:pt x="96" y="0"/>
                      <a:pt x="1" y="95"/>
                      <a:pt x="1" y="214"/>
                    </a:cubicBezTo>
                    <a:cubicBezTo>
                      <a:pt x="1" y="310"/>
                      <a:pt x="96" y="405"/>
                      <a:pt x="215" y="405"/>
                    </a:cubicBezTo>
                    <a:cubicBezTo>
                      <a:pt x="334" y="405"/>
                      <a:pt x="429" y="310"/>
                      <a:pt x="429" y="214"/>
                    </a:cubicBezTo>
                    <a:cubicBezTo>
                      <a:pt x="429" y="95"/>
                      <a:pt x="334" y="0"/>
                      <a:pt x="2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4"/>
              <p:cNvSpPr/>
              <p:nvPr/>
            </p:nvSpPr>
            <p:spPr>
              <a:xfrm>
                <a:off x="2430462" y="2264546"/>
                <a:ext cx="42417" cy="57417"/>
              </a:xfrm>
              <a:custGeom>
                <a:rect b="b" l="l" r="r" t="t"/>
                <a:pathLst>
                  <a:path extrusionOk="0" h="1646" w="1216">
                    <a:moveTo>
                      <a:pt x="621" y="0"/>
                    </a:moveTo>
                    <a:cubicBezTo>
                      <a:pt x="306" y="0"/>
                      <a:pt x="23" y="231"/>
                      <a:pt x="1" y="526"/>
                    </a:cubicBezTo>
                    <a:lnTo>
                      <a:pt x="1" y="621"/>
                    </a:lnTo>
                    <a:cubicBezTo>
                      <a:pt x="1" y="716"/>
                      <a:pt x="72" y="764"/>
                      <a:pt x="143" y="764"/>
                    </a:cubicBezTo>
                    <a:cubicBezTo>
                      <a:pt x="239" y="764"/>
                      <a:pt x="310" y="716"/>
                      <a:pt x="310" y="621"/>
                    </a:cubicBezTo>
                    <a:lnTo>
                      <a:pt x="310" y="597"/>
                    </a:lnTo>
                    <a:cubicBezTo>
                      <a:pt x="334" y="454"/>
                      <a:pt x="477" y="335"/>
                      <a:pt x="620" y="335"/>
                    </a:cubicBezTo>
                    <a:cubicBezTo>
                      <a:pt x="786" y="335"/>
                      <a:pt x="905" y="454"/>
                      <a:pt x="905" y="597"/>
                    </a:cubicBezTo>
                    <a:cubicBezTo>
                      <a:pt x="905" y="716"/>
                      <a:pt x="834" y="835"/>
                      <a:pt x="715" y="883"/>
                    </a:cubicBezTo>
                    <a:cubicBezTo>
                      <a:pt x="524" y="978"/>
                      <a:pt x="453" y="1121"/>
                      <a:pt x="453" y="1312"/>
                    </a:cubicBezTo>
                    <a:lnTo>
                      <a:pt x="453" y="1478"/>
                    </a:lnTo>
                    <a:cubicBezTo>
                      <a:pt x="453" y="1574"/>
                      <a:pt x="501" y="1645"/>
                      <a:pt x="596" y="1645"/>
                    </a:cubicBezTo>
                    <a:cubicBezTo>
                      <a:pt x="691" y="1645"/>
                      <a:pt x="739" y="1574"/>
                      <a:pt x="739" y="1478"/>
                    </a:cubicBezTo>
                    <a:lnTo>
                      <a:pt x="739" y="1312"/>
                    </a:lnTo>
                    <a:cubicBezTo>
                      <a:pt x="739" y="1240"/>
                      <a:pt x="786" y="1193"/>
                      <a:pt x="834" y="1169"/>
                    </a:cubicBezTo>
                    <a:cubicBezTo>
                      <a:pt x="1072" y="1050"/>
                      <a:pt x="1215" y="812"/>
                      <a:pt x="1191" y="573"/>
                    </a:cubicBezTo>
                    <a:cubicBezTo>
                      <a:pt x="1191" y="264"/>
                      <a:pt x="953" y="26"/>
                      <a:pt x="667" y="2"/>
                    </a:cubicBezTo>
                    <a:cubicBezTo>
                      <a:pt x="652" y="1"/>
                      <a:pt x="637" y="0"/>
                      <a:pt x="6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4"/>
              <p:cNvSpPr/>
              <p:nvPr/>
            </p:nvSpPr>
            <p:spPr>
              <a:xfrm>
                <a:off x="2393068" y="2386705"/>
                <a:ext cx="117170" cy="222655"/>
              </a:xfrm>
              <a:custGeom>
                <a:rect b="b" l="l" r="r" t="t"/>
                <a:pathLst>
                  <a:path extrusionOk="0" h="6383" w="3359">
                    <a:moveTo>
                      <a:pt x="1692" y="310"/>
                    </a:moveTo>
                    <a:cubicBezTo>
                      <a:pt x="2025" y="310"/>
                      <a:pt x="2335" y="429"/>
                      <a:pt x="2573" y="596"/>
                    </a:cubicBezTo>
                    <a:cubicBezTo>
                      <a:pt x="2716" y="715"/>
                      <a:pt x="2859" y="906"/>
                      <a:pt x="2954" y="1072"/>
                    </a:cubicBezTo>
                    <a:cubicBezTo>
                      <a:pt x="3049" y="1263"/>
                      <a:pt x="3097" y="1501"/>
                      <a:pt x="3097" y="1739"/>
                    </a:cubicBezTo>
                    <a:lnTo>
                      <a:pt x="3049" y="2001"/>
                    </a:lnTo>
                    <a:lnTo>
                      <a:pt x="2763" y="2001"/>
                    </a:lnTo>
                    <a:cubicBezTo>
                      <a:pt x="2263" y="1977"/>
                      <a:pt x="1382" y="1858"/>
                      <a:pt x="1025" y="1287"/>
                    </a:cubicBezTo>
                    <a:cubicBezTo>
                      <a:pt x="977" y="1239"/>
                      <a:pt x="930" y="1191"/>
                      <a:pt x="906" y="1191"/>
                    </a:cubicBezTo>
                    <a:lnTo>
                      <a:pt x="858" y="1191"/>
                    </a:lnTo>
                    <a:cubicBezTo>
                      <a:pt x="811" y="1191"/>
                      <a:pt x="739" y="1263"/>
                      <a:pt x="739" y="1310"/>
                    </a:cubicBezTo>
                    <a:cubicBezTo>
                      <a:pt x="715" y="1477"/>
                      <a:pt x="549" y="1882"/>
                      <a:pt x="263" y="2001"/>
                    </a:cubicBezTo>
                    <a:lnTo>
                      <a:pt x="263" y="1739"/>
                    </a:lnTo>
                    <a:cubicBezTo>
                      <a:pt x="263" y="1501"/>
                      <a:pt x="334" y="1287"/>
                      <a:pt x="430" y="1072"/>
                    </a:cubicBezTo>
                    <a:cubicBezTo>
                      <a:pt x="501" y="906"/>
                      <a:pt x="620" y="715"/>
                      <a:pt x="811" y="596"/>
                    </a:cubicBezTo>
                    <a:cubicBezTo>
                      <a:pt x="858" y="572"/>
                      <a:pt x="930" y="525"/>
                      <a:pt x="977" y="477"/>
                    </a:cubicBezTo>
                    <a:cubicBezTo>
                      <a:pt x="1168" y="358"/>
                      <a:pt x="1382" y="310"/>
                      <a:pt x="1620" y="310"/>
                    </a:cubicBezTo>
                    <a:close/>
                    <a:moveTo>
                      <a:pt x="953" y="1644"/>
                    </a:moveTo>
                    <a:cubicBezTo>
                      <a:pt x="1430" y="2144"/>
                      <a:pt x="2263" y="2263"/>
                      <a:pt x="2763" y="2311"/>
                    </a:cubicBezTo>
                    <a:lnTo>
                      <a:pt x="2882" y="2311"/>
                    </a:lnTo>
                    <a:lnTo>
                      <a:pt x="2882" y="2811"/>
                    </a:lnTo>
                    <a:cubicBezTo>
                      <a:pt x="2882" y="3501"/>
                      <a:pt x="2335" y="4025"/>
                      <a:pt x="1668" y="4025"/>
                    </a:cubicBezTo>
                    <a:cubicBezTo>
                      <a:pt x="1653" y="4026"/>
                      <a:pt x="1639" y="4026"/>
                      <a:pt x="1625" y="4026"/>
                    </a:cubicBezTo>
                    <a:cubicBezTo>
                      <a:pt x="956" y="4026"/>
                      <a:pt x="453" y="3487"/>
                      <a:pt x="453" y="2811"/>
                    </a:cubicBezTo>
                    <a:lnTo>
                      <a:pt x="453" y="2239"/>
                    </a:lnTo>
                    <a:cubicBezTo>
                      <a:pt x="620" y="2144"/>
                      <a:pt x="787" y="2001"/>
                      <a:pt x="906" y="1763"/>
                    </a:cubicBezTo>
                    <a:cubicBezTo>
                      <a:pt x="930" y="1739"/>
                      <a:pt x="930" y="1668"/>
                      <a:pt x="953" y="1644"/>
                    </a:cubicBezTo>
                    <a:close/>
                    <a:moveTo>
                      <a:pt x="3049" y="3525"/>
                    </a:moveTo>
                    <a:lnTo>
                      <a:pt x="3049" y="4025"/>
                    </a:lnTo>
                    <a:cubicBezTo>
                      <a:pt x="3049" y="4287"/>
                      <a:pt x="2882" y="4525"/>
                      <a:pt x="2644" y="4644"/>
                    </a:cubicBezTo>
                    <a:cubicBezTo>
                      <a:pt x="2501" y="4525"/>
                      <a:pt x="2311" y="4454"/>
                      <a:pt x="2144" y="4382"/>
                    </a:cubicBezTo>
                    <a:lnTo>
                      <a:pt x="2144" y="4287"/>
                    </a:lnTo>
                    <a:cubicBezTo>
                      <a:pt x="2525" y="4168"/>
                      <a:pt x="2859" y="3882"/>
                      <a:pt x="3049" y="3525"/>
                    </a:cubicBezTo>
                    <a:close/>
                    <a:moveTo>
                      <a:pt x="1858" y="4359"/>
                    </a:moveTo>
                    <a:lnTo>
                      <a:pt x="1858" y="4549"/>
                    </a:lnTo>
                    <a:cubicBezTo>
                      <a:pt x="1858" y="4644"/>
                      <a:pt x="1763" y="4740"/>
                      <a:pt x="1668" y="4740"/>
                    </a:cubicBezTo>
                    <a:cubicBezTo>
                      <a:pt x="1573" y="4740"/>
                      <a:pt x="1477" y="4644"/>
                      <a:pt x="1477" y="4549"/>
                    </a:cubicBezTo>
                    <a:lnTo>
                      <a:pt x="1477" y="4359"/>
                    </a:lnTo>
                    <a:close/>
                    <a:moveTo>
                      <a:pt x="2120" y="4716"/>
                    </a:moveTo>
                    <a:cubicBezTo>
                      <a:pt x="2597" y="4883"/>
                      <a:pt x="2882" y="5311"/>
                      <a:pt x="2882" y="5835"/>
                    </a:cubicBezTo>
                    <a:lnTo>
                      <a:pt x="2882" y="6049"/>
                    </a:lnTo>
                    <a:lnTo>
                      <a:pt x="453" y="6049"/>
                    </a:lnTo>
                    <a:lnTo>
                      <a:pt x="453" y="5835"/>
                    </a:lnTo>
                    <a:cubicBezTo>
                      <a:pt x="453" y="5335"/>
                      <a:pt x="787" y="4883"/>
                      <a:pt x="1215" y="4716"/>
                    </a:cubicBezTo>
                    <a:cubicBezTo>
                      <a:pt x="1287" y="4883"/>
                      <a:pt x="1454" y="5049"/>
                      <a:pt x="1668" y="5049"/>
                    </a:cubicBezTo>
                    <a:cubicBezTo>
                      <a:pt x="1882" y="5049"/>
                      <a:pt x="2049" y="4883"/>
                      <a:pt x="2120" y="4716"/>
                    </a:cubicBezTo>
                    <a:close/>
                    <a:moveTo>
                      <a:pt x="1596" y="1"/>
                    </a:moveTo>
                    <a:cubicBezTo>
                      <a:pt x="1335" y="1"/>
                      <a:pt x="1073" y="96"/>
                      <a:pt x="858" y="215"/>
                    </a:cubicBezTo>
                    <a:cubicBezTo>
                      <a:pt x="811" y="239"/>
                      <a:pt x="715" y="310"/>
                      <a:pt x="668" y="358"/>
                    </a:cubicBezTo>
                    <a:cubicBezTo>
                      <a:pt x="453" y="525"/>
                      <a:pt x="310" y="715"/>
                      <a:pt x="168" y="953"/>
                    </a:cubicBezTo>
                    <a:cubicBezTo>
                      <a:pt x="72" y="1191"/>
                      <a:pt x="1" y="1477"/>
                      <a:pt x="1" y="1739"/>
                    </a:cubicBezTo>
                    <a:lnTo>
                      <a:pt x="1" y="3811"/>
                    </a:lnTo>
                    <a:cubicBezTo>
                      <a:pt x="1" y="3906"/>
                      <a:pt x="49" y="3978"/>
                      <a:pt x="144" y="3978"/>
                    </a:cubicBezTo>
                    <a:cubicBezTo>
                      <a:pt x="239" y="3978"/>
                      <a:pt x="287" y="3906"/>
                      <a:pt x="287" y="3811"/>
                    </a:cubicBezTo>
                    <a:lnTo>
                      <a:pt x="287" y="3525"/>
                    </a:lnTo>
                    <a:cubicBezTo>
                      <a:pt x="477" y="3882"/>
                      <a:pt x="811" y="4168"/>
                      <a:pt x="1192" y="4287"/>
                    </a:cubicBezTo>
                    <a:lnTo>
                      <a:pt x="1192" y="4382"/>
                    </a:lnTo>
                    <a:cubicBezTo>
                      <a:pt x="1001" y="4454"/>
                      <a:pt x="834" y="4525"/>
                      <a:pt x="692" y="4644"/>
                    </a:cubicBezTo>
                    <a:cubicBezTo>
                      <a:pt x="572" y="4597"/>
                      <a:pt x="477" y="4502"/>
                      <a:pt x="406" y="4406"/>
                    </a:cubicBezTo>
                    <a:cubicBezTo>
                      <a:pt x="371" y="4371"/>
                      <a:pt x="310" y="4349"/>
                      <a:pt x="262" y="4349"/>
                    </a:cubicBezTo>
                    <a:cubicBezTo>
                      <a:pt x="244" y="4349"/>
                      <a:pt x="228" y="4352"/>
                      <a:pt x="215" y="4359"/>
                    </a:cubicBezTo>
                    <a:cubicBezTo>
                      <a:pt x="144" y="4382"/>
                      <a:pt x="120" y="4502"/>
                      <a:pt x="144" y="4573"/>
                    </a:cubicBezTo>
                    <a:cubicBezTo>
                      <a:pt x="239" y="4692"/>
                      <a:pt x="334" y="4811"/>
                      <a:pt x="477" y="4883"/>
                    </a:cubicBezTo>
                    <a:cubicBezTo>
                      <a:pt x="263" y="5168"/>
                      <a:pt x="144" y="5478"/>
                      <a:pt x="144" y="5835"/>
                    </a:cubicBezTo>
                    <a:lnTo>
                      <a:pt x="144" y="6240"/>
                    </a:lnTo>
                    <a:cubicBezTo>
                      <a:pt x="144" y="6311"/>
                      <a:pt x="215" y="6383"/>
                      <a:pt x="310" y="6383"/>
                    </a:cubicBezTo>
                    <a:lnTo>
                      <a:pt x="3073" y="6383"/>
                    </a:lnTo>
                    <a:cubicBezTo>
                      <a:pt x="3168" y="6383"/>
                      <a:pt x="3216" y="6311"/>
                      <a:pt x="3216" y="6240"/>
                    </a:cubicBezTo>
                    <a:lnTo>
                      <a:pt x="3216" y="5835"/>
                    </a:lnTo>
                    <a:cubicBezTo>
                      <a:pt x="3216" y="5478"/>
                      <a:pt x="3097" y="5168"/>
                      <a:pt x="2882" y="4883"/>
                    </a:cubicBezTo>
                    <a:cubicBezTo>
                      <a:pt x="3192" y="4716"/>
                      <a:pt x="3359" y="4382"/>
                      <a:pt x="3359" y="4025"/>
                    </a:cubicBezTo>
                    <a:lnTo>
                      <a:pt x="3359" y="1715"/>
                    </a:lnTo>
                    <a:cubicBezTo>
                      <a:pt x="3359" y="1430"/>
                      <a:pt x="3311" y="1168"/>
                      <a:pt x="3192" y="929"/>
                    </a:cubicBezTo>
                    <a:cubicBezTo>
                      <a:pt x="3097" y="715"/>
                      <a:pt x="2930" y="525"/>
                      <a:pt x="2740" y="358"/>
                    </a:cubicBezTo>
                    <a:cubicBezTo>
                      <a:pt x="2454" y="120"/>
                      <a:pt x="2049" y="1"/>
                      <a:pt x="16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4"/>
              <p:cNvSpPr/>
              <p:nvPr/>
            </p:nvSpPr>
            <p:spPr>
              <a:xfrm>
                <a:off x="2427148" y="2472272"/>
                <a:ext cx="10814" cy="17476"/>
              </a:xfrm>
              <a:custGeom>
                <a:rect b="b" l="l" r="r" t="t"/>
                <a:pathLst>
                  <a:path extrusionOk="0" h="501" w="310">
                    <a:moveTo>
                      <a:pt x="167" y="1"/>
                    </a:moveTo>
                    <a:cubicBezTo>
                      <a:pt x="72" y="1"/>
                      <a:pt x="0" y="48"/>
                      <a:pt x="0" y="143"/>
                    </a:cubicBezTo>
                    <a:lnTo>
                      <a:pt x="0" y="358"/>
                    </a:lnTo>
                    <a:cubicBezTo>
                      <a:pt x="0" y="453"/>
                      <a:pt x="72" y="501"/>
                      <a:pt x="167" y="501"/>
                    </a:cubicBezTo>
                    <a:cubicBezTo>
                      <a:pt x="238" y="501"/>
                      <a:pt x="310" y="453"/>
                      <a:pt x="310" y="358"/>
                    </a:cubicBezTo>
                    <a:lnTo>
                      <a:pt x="310" y="143"/>
                    </a:lnTo>
                    <a:cubicBezTo>
                      <a:pt x="310" y="96"/>
                      <a:pt x="238" y="1"/>
                      <a:pt x="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4"/>
              <p:cNvSpPr/>
              <p:nvPr/>
            </p:nvSpPr>
            <p:spPr>
              <a:xfrm>
                <a:off x="2464508" y="2473109"/>
                <a:ext cx="10848" cy="17476"/>
              </a:xfrm>
              <a:custGeom>
                <a:rect b="b" l="l" r="r" t="t"/>
                <a:pathLst>
                  <a:path extrusionOk="0" h="501" w="311">
                    <a:moveTo>
                      <a:pt x="144" y="0"/>
                    </a:moveTo>
                    <a:cubicBezTo>
                      <a:pt x="72" y="0"/>
                      <a:pt x="1" y="72"/>
                      <a:pt x="1" y="143"/>
                    </a:cubicBezTo>
                    <a:lnTo>
                      <a:pt x="1" y="358"/>
                    </a:lnTo>
                    <a:cubicBezTo>
                      <a:pt x="1" y="453"/>
                      <a:pt x="72" y="500"/>
                      <a:pt x="144" y="500"/>
                    </a:cubicBezTo>
                    <a:cubicBezTo>
                      <a:pt x="239" y="500"/>
                      <a:pt x="311" y="453"/>
                      <a:pt x="311" y="358"/>
                    </a:cubicBezTo>
                    <a:lnTo>
                      <a:pt x="311" y="143"/>
                    </a:lnTo>
                    <a:cubicBezTo>
                      <a:pt x="311" y="72"/>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20" name="Google Shape;2720;p74"/>
          <p:cNvGrpSpPr/>
          <p:nvPr/>
        </p:nvGrpSpPr>
        <p:grpSpPr>
          <a:xfrm>
            <a:off x="721287" y="1605025"/>
            <a:ext cx="521100" cy="520800"/>
            <a:chOff x="721287" y="1605025"/>
            <a:chExt cx="521100" cy="520800"/>
          </a:xfrm>
        </p:grpSpPr>
        <p:sp>
          <p:nvSpPr>
            <p:cNvPr id="2721" name="Google Shape;2721;p74"/>
            <p:cNvSpPr/>
            <p:nvPr/>
          </p:nvSpPr>
          <p:spPr>
            <a:xfrm>
              <a:off x="721287"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2" name="Google Shape;2722;p74"/>
            <p:cNvGrpSpPr/>
            <p:nvPr/>
          </p:nvGrpSpPr>
          <p:grpSpPr>
            <a:xfrm>
              <a:off x="799908" y="1682240"/>
              <a:ext cx="363859" cy="366371"/>
              <a:chOff x="721708" y="1713019"/>
              <a:chExt cx="363859" cy="366371"/>
            </a:xfrm>
          </p:grpSpPr>
          <p:sp>
            <p:nvSpPr>
              <p:cNvPr id="2723" name="Google Shape;2723;p74"/>
              <p:cNvSpPr/>
              <p:nvPr/>
            </p:nvSpPr>
            <p:spPr>
              <a:xfrm>
                <a:off x="881191" y="1767017"/>
                <a:ext cx="52359" cy="61707"/>
              </a:xfrm>
              <a:custGeom>
                <a:rect b="b" l="l" r="r" t="t"/>
                <a:pathLst>
                  <a:path extrusionOk="0" h="1769" w="1501">
                    <a:moveTo>
                      <a:pt x="739" y="500"/>
                    </a:moveTo>
                    <a:lnTo>
                      <a:pt x="953" y="1072"/>
                    </a:lnTo>
                    <a:lnTo>
                      <a:pt x="501" y="1072"/>
                    </a:lnTo>
                    <a:lnTo>
                      <a:pt x="739" y="500"/>
                    </a:lnTo>
                    <a:close/>
                    <a:moveTo>
                      <a:pt x="739" y="0"/>
                    </a:moveTo>
                    <a:cubicBezTo>
                      <a:pt x="667" y="0"/>
                      <a:pt x="596" y="72"/>
                      <a:pt x="572" y="119"/>
                    </a:cubicBezTo>
                    <a:lnTo>
                      <a:pt x="24" y="1548"/>
                    </a:lnTo>
                    <a:cubicBezTo>
                      <a:pt x="1" y="1643"/>
                      <a:pt x="24" y="1739"/>
                      <a:pt x="120" y="1762"/>
                    </a:cubicBezTo>
                    <a:cubicBezTo>
                      <a:pt x="136" y="1767"/>
                      <a:pt x="153" y="1769"/>
                      <a:pt x="170" y="1769"/>
                    </a:cubicBezTo>
                    <a:cubicBezTo>
                      <a:pt x="246" y="1769"/>
                      <a:pt x="314" y="1726"/>
                      <a:pt x="334" y="1667"/>
                    </a:cubicBezTo>
                    <a:lnTo>
                      <a:pt x="429" y="1405"/>
                    </a:lnTo>
                    <a:lnTo>
                      <a:pt x="1072" y="1405"/>
                    </a:lnTo>
                    <a:lnTo>
                      <a:pt x="1167" y="1667"/>
                    </a:lnTo>
                    <a:cubicBezTo>
                      <a:pt x="1191" y="1739"/>
                      <a:pt x="1263" y="1762"/>
                      <a:pt x="1310" y="1762"/>
                    </a:cubicBezTo>
                    <a:lnTo>
                      <a:pt x="1382" y="1762"/>
                    </a:lnTo>
                    <a:cubicBezTo>
                      <a:pt x="1453" y="1739"/>
                      <a:pt x="1501" y="1643"/>
                      <a:pt x="1453" y="1548"/>
                    </a:cubicBezTo>
                    <a:lnTo>
                      <a:pt x="929" y="119"/>
                    </a:lnTo>
                    <a:cubicBezTo>
                      <a:pt x="905" y="72"/>
                      <a:pt x="834" y="0"/>
                      <a:pt x="7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4"/>
              <p:cNvSpPr/>
              <p:nvPr/>
            </p:nvSpPr>
            <p:spPr>
              <a:xfrm>
                <a:off x="746614" y="1767017"/>
                <a:ext cx="63172" cy="62335"/>
              </a:xfrm>
              <a:custGeom>
                <a:rect b="b" l="l" r="r" t="t"/>
                <a:pathLst>
                  <a:path extrusionOk="0" h="1787" w="1811">
                    <a:moveTo>
                      <a:pt x="882" y="334"/>
                    </a:moveTo>
                    <a:cubicBezTo>
                      <a:pt x="1191" y="334"/>
                      <a:pt x="1453" y="595"/>
                      <a:pt x="1453" y="905"/>
                    </a:cubicBezTo>
                    <a:cubicBezTo>
                      <a:pt x="1453" y="977"/>
                      <a:pt x="1453" y="1072"/>
                      <a:pt x="1382" y="1167"/>
                    </a:cubicBezTo>
                    <a:lnTo>
                      <a:pt x="1263" y="1048"/>
                    </a:lnTo>
                    <a:cubicBezTo>
                      <a:pt x="1239" y="1012"/>
                      <a:pt x="1203" y="994"/>
                      <a:pt x="1165" y="994"/>
                    </a:cubicBezTo>
                    <a:cubicBezTo>
                      <a:pt x="1126" y="994"/>
                      <a:pt x="1084" y="1012"/>
                      <a:pt x="1048" y="1048"/>
                    </a:cubicBezTo>
                    <a:cubicBezTo>
                      <a:pt x="1001" y="1096"/>
                      <a:pt x="1001" y="1191"/>
                      <a:pt x="1048" y="1262"/>
                    </a:cubicBezTo>
                    <a:lnTo>
                      <a:pt x="1191" y="1381"/>
                    </a:lnTo>
                    <a:cubicBezTo>
                      <a:pt x="1096" y="1429"/>
                      <a:pt x="1001" y="1453"/>
                      <a:pt x="882" y="1453"/>
                    </a:cubicBezTo>
                    <a:cubicBezTo>
                      <a:pt x="548" y="1453"/>
                      <a:pt x="310" y="1191"/>
                      <a:pt x="310" y="905"/>
                    </a:cubicBezTo>
                    <a:cubicBezTo>
                      <a:pt x="310" y="572"/>
                      <a:pt x="596" y="334"/>
                      <a:pt x="882" y="334"/>
                    </a:cubicBezTo>
                    <a:close/>
                    <a:moveTo>
                      <a:pt x="882" y="0"/>
                    </a:moveTo>
                    <a:cubicBezTo>
                      <a:pt x="405" y="0"/>
                      <a:pt x="1" y="381"/>
                      <a:pt x="1" y="905"/>
                    </a:cubicBezTo>
                    <a:cubicBezTo>
                      <a:pt x="1" y="1381"/>
                      <a:pt x="382" y="1786"/>
                      <a:pt x="882" y="1786"/>
                    </a:cubicBezTo>
                    <a:cubicBezTo>
                      <a:pt x="1072" y="1786"/>
                      <a:pt x="1239" y="1739"/>
                      <a:pt x="1382" y="1620"/>
                    </a:cubicBezTo>
                    <a:lnTo>
                      <a:pt x="1501" y="1739"/>
                    </a:lnTo>
                    <a:cubicBezTo>
                      <a:pt x="1549" y="1762"/>
                      <a:pt x="1572" y="1786"/>
                      <a:pt x="1620" y="1786"/>
                    </a:cubicBezTo>
                    <a:cubicBezTo>
                      <a:pt x="1668" y="1786"/>
                      <a:pt x="1715" y="1762"/>
                      <a:pt x="1739" y="1739"/>
                    </a:cubicBezTo>
                    <a:cubicBezTo>
                      <a:pt x="1810" y="1667"/>
                      <a:pt x="1810" y="1572"/>
                      <a:pt x="1739" y="1524"/>
                    </a:cubicBezTo>
                    <a:lnTo>
                      <a:pt x="1620" y="1405"/>
                    </a:lnTo>
                    <a:cubicBezTo>
                      <a:pt x="1715" y="1262"/>
                      <a:pt x="1787" y="1072"/>
                      <a:pt x="1787" y="905"/>
                    </a:cubicBezTo>
                    <a:cubicBezTo>
                      <a:pt x="1787" y="381"/>
                      <a:pt x="1358" y="0"/>
                      <a:pt x="8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4"/>
              <p:cNvSpPr/>
              <p:nvPr/>
            </p:nvSpPr>
            <p:spPr>
              <a:xfrm>
                <a:off x="818891" y="1767227"/>
                <a:ext cx="52359" cy="61289"/>
              </a:xfrm>
              <a:custGeom>
                <a:rect b="b" l="l" r="r" t="t"/>
                <a:pathLst>
                  <a:path extrusionOk="0" h="1757" w="1501">
                    <a:moveTo>
                      <a:pt x="667" y="328"/>
                    </a:moveTo>
                    <a:cubicBezTo>
                      <a:pt x="715" y="328"/>
                      <a:pt x="739" y="351"/>
                      <a:pt x="786" y="375"/>
                    </a:cubicBezTo>
                    <a:cubicBezTo>
                      <a:pt x="810" y="423"/>
                      <a:pt x="786" y="470"/>
                      <a:pt x="715" y="494"/>
                    </a:cubicBezTo>
                    <a:cubicBezTo>
                      <a:pt x="691" y="542"/>
                      <a:pt x="667" y="542"/>
                      <a:pt x="620" y="566"/>
                    </a:cubicBezTo>
                    <a:lnTo>
                      <a:pt x="572" y="470"/>
                    </a:lnTo>
                    <a:cubicBezTo>
                      <a:pt x="548" y="423"/>
                      <a:pt x="501" y="375"/>
                      <a:pt x="548" y="375"/>
                    </a:cubicBezTo>
                    <a:cubicBezTo>
                      <a:pt x="548" y="351"/>
                      <a:pt x="572" y="328"/>
                      <a:pt x="572" y="328"/>
                    </a:cubicBezTo>
                    <a:close/>
                    <a:moveTo>
                      <a:pt x="524" y="899"/>
                    </a:moveTo>
                    <a:lnTo>
                      <a:pt x="858" y="1256"/>
                    </a:lnTo>
                    <a:cubicBezTo>
                      <a:pt x="763" y="1328"/>
                      <a:pt x="691" y="1399"/>
                      <a:pt x="572" y="1399"/>
                    </a:cubicBezTo>
                    <a:cubicBezTo>
                      <a:pt x="501" y="1399"/>
                      <a:pt x="477" y="1375"/>
                      <a:pt x="405" y="1328"/>
                    </a:cubicBezTo>
                    <a:cubicBezTo>
                      <a:pt x="358" y="1304"/>
                      <a:pt x="334" y="1209"/>
                      <a:pt x="358" y="1161"/>
                    </a:cubicBezTo>
                    <a:cubicBezTo>
                      <a:pt x="358" y="1066"/>
                      <a:pt x="429" y="971"/>
                      <a:pt x="501" y="923"/>
                    </a:cubicBezTo>
                    <a:lnTo>
                      <a:pt x="524" y="899"/>
                    </a:lnTo>
                    <a:close/>
                    <a:moveTo>
                      <a:pt x="630" y="1"/>
                    </a:moveTo>
                    <a:cubicBezTo>
                      <a:pt x="579" y="1"/>
                      <a:pt x="527" y="7"/>
                      <a:pt x="477" y="18"/>
                    </a:cubicBezTo>
                    <a:cubicBezTo>
                      <a:pt x="453" y="18"/>
                      <a:pt x="405" y="66"/>
                      <a:pt x="381" y="66"/>
                    </a:cubicBezTo>
                    <a:cubicBezTo>
                      <a:pt x="310" y="113"/>
                      <a:pt x="239" y="208"/>
                      <a:pt x="215" y="328"/>
                    </a:cubicBezTo>
                    <a:cubicBezTo>
                      <a:pt x="191" y="447"/>
                      <a:pt x="215" y="542"/>
                      <a:pt x="310" y="613"/>
                    </a:cubicBezTo>
                    <a:lnTo>
                      <a:pt x="334" y="685"/>
                    </a:lnTo>
                    <a:cubicBezTo>
                      <a:pt x="191" y="780"/>
                      <a:pt x="72" y="947"/>
                      <a:pt x="24" y="1137"/>
                    </a:cubicBezTo>
                    <a:cubicBezTo>
                      <a:pt x="0" y="1304"/>
                      <a:pt x="72" y="1471"/>
                      <a:pt x="215" y="1614"/>
                    </a:cubicBezTo>
                    <a:cubicBezTo>
                      <a:pt x="310" y="1685"/>
                      <a:pt x="429" y="1756"/>
                      <a:pt x="572" y="1756"/>
                    </a:cubicBezTo>
                    <a:lnTo>
                      <a:pt x="596" y="1756"/>
                    </a:lnTo>
                    <a:cubicBezTo>
                      <a:pt x="810" y="1756"/>
                      <a:pt x="953" y="1637"/>
                      <a:pt x="1072" y="1518"/>
                    </a:cubicBezTo>
                    <a:lnTo>
                      <a:pt x="1215" y="1661"/>
                    </a:lnTo>
                    <a:cubicBezTo>
                      <a:pt x="1257" y="1689"/>
                      <a:pt x="1299" y="1701"/>
                      <a:pt x="1341" y="1701"/>
                    </a:cubicBezTo>
                    <a:cubicBezTo>
                      <a:pt x="1370" y="1701"/>
                      <a:pt x="1400" y="1695"/>
                      <a:pt x="1429" y="1685"/>
                    </a:cubicBezTo>
                    <a:cubicBezTo>
                      <a:pt x="1501" y="1637"/>
                      <a:pt x="1501" y="1542"/>
                      <a:pt x="1453" y="1471"/>
                    </a:cubicBezTo>
                    <a:lnTo>
                      <a:pt x="1286" y="1280"/>
                    </a:lnTo>
                    <a:cubicBezTo>
                      <a:pt x="1358" y="1161"/>
                      <a:pt x="1429" y="1042"/>
                      <a:pt x="1429" y="1042"/>
                    </a:cubicBezTo>
                    <a:cubicBezTo>
                      <a:pt x="1501" y="971"/>
                      <a:pt x="1453" y="851"/>
                      <a:pt x="1358" y="828"/>
                    </a:cubicBezTo>
                    <a:cubicBezTo>
                      <a:pt x="1341" y="811"/>
                      <a:pt x="1315" y="803"/>
                      <a:pt x="1288" y="803"/>
                    </a:cubicBezTo>
                    <a:cubicBezTo>
                      <a:pt x="1238" y="803"/>
                      <a:pt x="1183" y="829"/>
                      <a:pt x="1167" y="875"/>
                    </a:cubicBezTo>
                    <a:cubicBezTo>
                      <a:pt x="1167" y="875"/>
                      <a:pt x="1120" y="947"/>
                      <a:pt x="1048" y="1042"/>
                    </a:cubicBezTo>
                    <a:lnTo>
                      <a:pt x="810" y="756"/>
                    </a:lnTo>
                    <a:cubicBezTo>
                      <a:pt x="834" y="732"/>
                      <a:pt x="858" y="732"/>
                      <a:pt x="882" y="709"/>
                    </a:cubicBezTo>
                    <a:cubicBezTo>
                      <a:pt x="1072" y="566"/>
                      <a:pt x="1096" y="375"/>
                      <a:pt x="1001" y="208"/>
                    </a:cubicBezTo>
                    <a:cubicBezTo>
                      <a:pt x="946" y="63"/>
                      <a:pt x="794" y="1"/>
                      <a:pt x="6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4"/>
              <p:cNvSpPr/>
              <p:nvPr/>
            </p:nvSpPr>
            <p:spPr>
              <a:xfrm>
                <a:off x="721708" y="1713019"/>
                <a:ext cx="363859" cy="366371"/>
              </a:xfrm>
              <a:custGeom>
                <a:rect b="b" l="l" r="r" t="t"/>
                <a:pathLst>
                  <a:path extrusionOk="0" h="10503" w="10431">
                    <a:moveTo>
                      <a:pt x="881" y="0"/>
                    </a:moveTo>
                    <a:cubicBezTo>
                      <a:pt x="381" y="0"/>
                      <a:pt x="0" y="429"/>
                      <a:pt x="0" y="905"/>
                    </a:cubicBezTo>
                    <a:lnTo>
                      <a:pt x="0" y="1524"/>
                    </a:lnTo>
                    <a:cubicBezTo>
                      <a:pt x="0" y="1620"/>
                      <a:pt x="48" y="1667"/>
                      <a:pt x="143" y="1667"/>
                    </a:cubicBezTo>
                    <a:cubicBezTo>
                      <a:pt x="238" y="1667"/>
                      <a:pt x="286" y="1620"/>
                      <a:pt x="286" y="1524"/>
                    </a:cubicBezTo>
                    <a:lnTo>
                      <a:pt x="286" y="905"/>
                    </a:lnTo>
                    <a:cubicBezTo>
                      <a:pt x="286" y="572"/>
                      <a:pt x="548" y="310"/>
                      <a:pt x="881" y="310"/>
                    </a:cubicBezTo>
                    <a:lnTo>
                      <a:pt x="5882" y="310"/>
                    </a:lnTo>
                    <a:cubicBezTo>
                      <a:pt x="6216" y="310"/>
                      <a:pt x="6478" y="572"/>
                      <a:pt x="6478" y="905"/>
                    </a:cubicBezTo>
                    <a:lnTo>
                      <a:pt x="6478" y="3787"/>
                    </a:lnTo>
                    <a:lnTo>
                      <a:pt x="4239" y="3787"/>
                    </a:lnTo>
                    <a:cubicBezTo>
                      <a:pt x="3763" y="3787"/>
                      <a:pt x="3382" y="4120"/>
                      <a:pt x="3263" y="4549"/>
                    </a:cubicBezTo>
                    <a:lnTo>
                      <a:pt x="2453" y="4549"/>
                    </a:lnTo>
                    <a:cubicBezTo>
                      <a:pt x="2405" y="4549"/>
                      <a:pt x="2334" y="4596"/>
                      <a:pt x="2286" y="4620"/>
                    </a:cubicBezTo>
                    <a:lnTo>
                      <a:pt x="1334" y="5454"/>
                    </a:lnTo>
                    <a:lnTo>
                      <a:pt x="1334" y="4835"/>
                    </a:lnTo>
                    <a:cubicBezTo>
                      <a:pt x="1334" y="4668"/>
                      <a:pt x="1215" y="4549"/>
                      <a:pt x="1072" y="4549"/>
                    </a:cubicBezTo>
                    <a:lnTo>
                      <a:pt x="881" y="4549"/>
                    </a:lnTo>
                    <a:cubicBezTo>
                      <a:pt x="548" y="4549"/>
                      <a:pt x="286" y="4287"/>
                      <a:pt x="286" y="3953"/>
                    </a:cubicBezTo>
                    <a:lnTo>
                      <a:pt x="286" y="2239"/>
                    </a:lnTo>
                    <a:cubicBezTo>
                      <a:pt x="286" y="2143"/>
                      <a:pt x="238" y="2096"/>
                      <a:pt x="143" y="2096"/>
                    </a:cubicBezTo>
                    <a:cubicBezTo>
                      <a:pt x="48" y="2096"/>
                      <a:pt x="0" y="2143"/>
                      <a:pt x="0" y="2239"/>
                    </a:cubicBezTo>
                    <a:lnTo>
                      <a:pt x="0" y="3953"/>
                    </a:lnTo>
                    <a:cubicBezTo>
                      <a:pt x="0" y="4477"/>
                      <a:pt x="405" y="4858"/>
                      <a:pt x="881" y="4858"/>
                    </a:cubicBezTo>
                    <a:lnTo>
                      <a:pt x="977" y="4858"/>
                    </a:lnTo>
                    <a:lnTo>
                      <a:pt x="977" y="5501"/>
                    </a:lnTo>
                    <a:cubicBezTo>
                      <a:pt x="977" y="5620"/>
                      <a:pt x="1024" y="5716"/>
                      <a:pt x="1119" y="5739"/>
                    </a:cubicBezTo>
                    <a:cubicBezTo>
                      <a:pt x="1143" y="5787"/>
                      <a:pt x="1215" y="5787"/>
                      <a:pt x="1238" y="5787"/>
                    </a:cubicBezTo>
                    <a:cubicBezTo>
                      <a:pt x="1310" y="5787"/>
                      <a:pt x="1358" y="5739"/>
                      <a:pt x="1429" y="5716"/>
                    </a:cubicBezTo>
                    <a:lnTo>
                      <a:pt x="2429" y="4858"/>
                    </a:lnTo>
                    <a:lnTo>
                      <a:pt x="3215" y="4858"/>
                    </a:lnTo>
                    <a:lnTo>
                      <a:pt x="3215" y="8407"/>
                    </a:lnTo>
                    <a:cubicBezTo>
                      <a:pt x="3215" y="8954"/>
                      <a:pt x="3691" y="9431"/>
                      <a:pt x="4239" y="9431"/>
                    </a:cubicBezTo>
                    <a:lnTo>
                      <a:pt x="7573" y="9431"/>
                    </a:lnTo>
                    <a:lnTo>
                      <a:pt x="8764" y="10455"/>
                    </a:lnTo>
                    <a:cubicBezTo>
                      <a:pt x="8835" y="10502"/>
                      <a:pt x="8883" y="10502"/>
                      <a:pt x="8954" y="10502"/>
                    </a:cubicBezTo>
                    <a:cubicBezTo>
                      <a:pt x="8978" y="10502"/>
                      <a:pt x="9050" y="10502"/>
                      <a:pt x="9073" y="10479"/>
                    </a:cubicBezTo>
                    <a:cubicBezTo>
                      <a:pt x="9193" y="10431"/>
                      <a:pt x="9240" y="10336"/>
                      <a:pt x="9240" y="10217"/>
                    </a:cubicBezTo>
                    <a:lnTo>
                      <a:pt x="9240" y="9407"/>
                    </a:lnTo>
                    <a:lnTo>
                      <a:pt x="9407" y="9407"/>
                    </a:lnTo>
                    <a:cubicBezTo>
                      <a:pt x="9955" y="9407"/>
                      <a:pt x="10431" y="8931"/>
                      <a:pt x="10431" y="8359"/>
                    </a:cubicBezTo>
                    <a:lnTo>
                      <a:pt x="10431" y="4787"/>
                    </a:lnTo>
                    <a:cubicBezTo>
                      <a:pt x="10431" y="4239"/>
                      <a:pt x="9955" y="3787"/>
                      <a:pt x="9407" y="3787"/>
                    </a:cubicBezTo>
                    <a:lnTo>
                      <a:pt x="8550" y="3787"/>
                    </a:lnTo>
                    <a:cubicBezTo>
                      <a:pt x="8478" y="3787"/>
                      <a:pt x="8407" y="3834"/>
                      <a:pt x="8407" y="3930"/>
                    </a:cubicBezTo>
                    <a:cubicBezTo>
                      <a:pt x="8407" y="4025"/>
                      <a:pt x="8478" y="4072"/>
                      <a:pt x="8550" y="4072"/>
                    </a:cubicBezTo>
                    <a:lnTo>
                      <a:pt x="9407" y="4072"/>
                    </a:lnTo>
                    <a:cubicBezTo>
                      <a:pt x="9788" y="4072"/>
                      <a:pt x="10121" y="4406"/>
                      <a:pt x="10121" y="4787"/>
                    </a:cubicBezTo>
                    <a:lnTo>
                      <a:pt x="10121" y="8359"/>
                    </a:lnTo>
                    <a:cubicBezTo>
                      <a:pt x="10121" y="8764"/>
                      <a:pt x="9788" y="9073"/>
                      <a:pt x="9407" y="9073"/>
                    </a:cubicBezTo>
                    <a:lnTo>
                      <a:pt x="9240" y="9073"/>
                    </a:lnTo>
                    <a:cubicBezTo>
                      <a:pt x="9097" y="9073"/>
                      <a:pt x="8954" y="9193"/>
                      <a:pt x="8954" y="9383"/>
                    </a:cubicBezTo>
                    <a:lnTo>
                      <a:pt x="8954" y="10145"/>
                    </a:lnTo>
                    <a:lnTo>
                      <a:pt x="7764" y="9145"/>
                    </a:lnTo>
                    <a:cubicBezTo>
                      <a:pt x="7692" y="9073"/>
                      <a:pt x="7645" y="9073"/>
                      <a:pt x="7573" y="9073"/>
                    </a:cubicBezTo>
                    <a:lnTo>
                      <a:pt x="4239" y="9073"/>
                    </a:lnTo>
                    <a:cubicBezTo>
                      <a:pt x="3858" y="9073"/>
                      <a:pt x="3525" y="8764"/>
                      <a:pt x="3525" y="8359"/>
                    </a:cubicBezTo>
                    <a:lnTo>
                      <a:pt x="3525" y="4787"/>
                    </a:lnTo>
                    <a:cubicBezTo>
                      <a:pt x="3525" y="4406"/>
                      <a:pt x="3858" y="4072"/>
                      <a:pt x="4239" y="4072"/>
                    </a:cubicBezTo>
                    <a:lnTo>
                      <a:pt x="7859" y="4072"/>
                    </a:lnTo>
                    <a:cubicBezTo>
                      <a:pt x="7930" y="4072"/>
                      <a:pt x="8002" y="4025"/>
                      <a:pt x="8002" y="3930"/>
                    </a:cubicBezTo>
                    <a:cubicBezTo>
                      <a:pt x="8002" y="3834"/>
                      <a:pt x="7930" y="3787"/>
                      <a:pt x="7859" y="3787"/>
                    </a:cubicBezTo>
                    <a:lnTo>
                      <a:pt x="6787" y="3787"/>
                    </a:lnTo>
                    <a:lnTo>
                      <a:pt x="6787" y="905"/>
                    </a:lnTo>
                    <a:cubicBezTo>
                      <a:pt x="6787" y="381"/>
                      <a:pt x="6359" y="0"/>
                      <a:pt x="58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4"/>
              <p:cNvSpPr/>
              <p:nvPr/>
            </p:nvSpPr>
            <p:spPr>
              <a:xfrm>
                <a:off x="926050" y="1894931"/>
                <a:ext cx="118007" cy="10011"/>
              </a:xfrm>
              <a:custGeom>
                <a:rect b="b" l="l" r="r" t="t"/>
                <a:pathLst>
                  <a:path extrusionOk="0" h="287" w="3383">
                    <a:moveTo>
                      <a:pt x="143" y="1"/>
                    </a:moveTo>
                    <a:cubicBezTo>
                      <a:pt x="48" y="1"/>
                      <a:pt x="1" y="48"/>
                      <a:pt x="1" y="143"/>
                    </a:cubicBezTo>
                    <a:cubicBezTo>
                      <a:pt x="1" y="239"/>
                      <a:pt x="48" y="286"/>
                      <a:pt x="143" y="286"/>
                    </a:cubicBezTo>
                    <a:lnTo>
                      <a:pt x="3239" y="286"/>
                    </a:lnTo>
                    <a:cubicBezTo>
                      <a:pt x="3335" y="286"/>
                      <a:pt x="3382" y="239"/>
                      <a:pt x="3382" y="143"/>
                    </a:cubicBezTo>
                    <a:cubicBezTo>
                      <a:pt x="3382" y="96"/>
                      <a:pt x="3335" y="1"/>
                      <a:pt x="32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4"/>
              <p:cNvSpPr/>
              <p:nvPr/>
            </p:nvSpPr>
            <p:spPr>
              <a:xfrm>
                <a:off x="875366" y="1895769"/>
                <a:ext cx="37429" cy="10814"/>
              </a:xfrm>
              <a:custGeom>
                <a:rect b="b" l="l" r="r" t="t"/>
                <a:pathLst>
                  <a:path extrusionOk="0" h="310" w="1073">
                    <a:moveTo>
                      <a:pt x="168" y="0"/>
                    </a:moveTo>
                    <a:cubicBezTo>
                      <a:pt x="72" y="0"/>
                      <a:pt x="25" y="72"/>
                      <a:pt x="25" y="143"/>
                    </a:cubicBezTo>
                    <a:cubicBezTo>
                      <a:pt x="1" y="215"/>
                      <a:pt x="72" y="310"/>
                      <a:pt x="168" y="310"/>
                    </a:cubicBezTo>
                    <a:lnTo>
                      <a:pt x="906" y="310"/>
                    </a:lnTo>
                    <a:cubicBezTo>
                      <a:pt x="1001" y="310"/>
                      <a:pt x="1072" y="238"/>
                      <a:pt x="1072" y="143"/>
                    </a:cubicBezTo>
                    <a:cubicBezTo>
                      <a:pt x="1072" y="72"/>
                      <a:pt x="1001" y="0"/>
                      <a:pt x="9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4"/>
              <p:cNvSpPr/>
              <p:nvPr/>
            </p:nvSpPr>
            <p:spPr>
              <a:xfrm>
                <a:off x="1013291" y="1924023"/>
                <a:ext cx="30766" cy="9976"/>
              </a:xfrm>
              <a:custGeom>
                <a:rect b="b" l="l" r="r" t="t"/>
                <a:pathLst>
                  <a:path extrusionOk="0" h="286" w="882">
                    <a:moveTo>
                      <a:pt x="143" y="0"/>
                    </a:moveTo>
                    <a:cubicBezTo>
                      <a:pt x="48" y="0"/>
                      <a:pt x="0" y="48"/>
                      <a:pt x="0" y="143"/>
                    </a:cubicBezTo>
                    <a:cubicBezTo>
                      <a:pt x="0" y="238"/>
                      <a:pt x="48" y="286"/>
                      <a:pt x="143" y="286"/>
                    </a:cubicBezTo>
                    <a:lnTo>
                      <a:pt x="738" y="286"/>
                    </a:lnTo>
                    <a:cubicBezTo>
                      <a:pt x="834" y="286"/>
                      <a:pt x="881" y="238"/>
                      <a:pt x="881" y="143"/>
                    </a:cubicBezTo>
                    <a:cubicBezTo>
                      <a:pt x="881" y="48"/>
                      <a:pt x="834" y="0"/>
                      <a:pt x="73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4"/>
              <p:cNvSpPr/>
              <p:nvPr/>
            </p:nvSpPr>
            <p:spPr>
              <a:xfrm>
                <a:off x="876203" y="1924023"/>
                <a:ext cx="122159" cy="9976"/>
              </a:xfrm>
              <a:custGeom>
                <a:rect b="b" l="l" r="r" t="t"/>
                <a:pathLst>
                  <a:path extrusionOk="0" h="286" w="3502">
                    <a:moveTo>
                      <a:pt x="144" y="0"/>
                    </a:moveTo>
                    <a:cubicBezTo>
                      <a:pt x="48" y="0"/>
                      <a:pt x="1" y="48"/>
                      <a:pt x="1" y="143"/>
                    </a:cubicBezTo>
                    <a:cubicBezTo>
                      <a:pt x="1" y="238"/>
                      <a:pt x="48" y="286"/>
                      <a:pt x="144" y="286"/>
                    </a:cubicBezTo>
                    <a:lnTo>
                      <a:pt x="3358" y="286"/>
                    </a:lnTo>
                    <a:cubicBezTo>
                      <a:pt x="3454" y="286"/>
                      <a:pt x="3501" y="238"/>
                      <a:pt x="3501" y="143"/>
                    </a:cubicBezTo>
                    <a:cubicBezTo>
                      <a:pt x="3501" y="48"/>
                      <a:pt x="3454" y="0"/>
                      <a:pt x="3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4"/>
              <p:cNvSpPr/>
              <p:nvPr/>
            </p:nvSpPr>
            <p:spPr>
              <a:xfrm>
                <a:off x="876203" y="1952243"/>
                <a:ext cx="167855" cy="10011"/>
              </a:xfrm>
              <a:custGeom>
                <a:rect b="b" l="l" r="r" t="t"/>
                <a:pathLst>
                  <a:path extrusionOk="0" h="287" w="4812">
                    <a:moveTo>
                      <a:pt x="144" y="1"/>
                    </a:moveTo>
                    <a:cubicBezTo>
                      <a:pt x="48" y="1"/>
                      <a:pt x="1" y="48"/>
                      <a:pt x="1" y="144"/>
                    </a:cubicBezTo>
                    <a:cubicBezTo>
                      <a:pt x="1" y="239"/>
                      <a:pt x="48" y="287"/>
                      <a:pt x="144" y="287"/>
                    </a:cubicBezTo>
                    <a:lnTo>
                      <a:pt x="4668" y="287"/>
                    </a:lnTo>
                    <a:cubicBezTo>
                      <a:pt x="4764" y="287"/>
                      <a:pt x="4811" y="239"/>
                      <a:pt x="4811" y="144"/>
                    </a:cubicBezTo>
                    <a:cubicBezTo>
                      <a:pt x="4811" y="48"/>
                      <a:pt x="4764" y="1"/>
                      <a:pt x="46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4"/>
              <p:cNvSpPr/>
              <p:nvPr/>
            </p:nvSpPr>
            <p:spPr>
              <a:xfrm>
                <a:off x="955142" y="1981335"/>
                <a:ext cx="88915" cy="9976"/>
              </a:xfrm>
              <a:custGeom>
                <a:rect b="b" l="l" r="r" t="t"/>
                <a:pathLst>
                  <a:path extrusionOk="0" h="286" w="2549">
                    <a:moveTo>
                      <a:pt x="143" y="0"/>
                    </a:moveTo>
                    <a:cubicBezTo>
                      <a:pt x="48" y="0"/>
                      <a:pt x="0" y="48"/>
                      <a:pt x="0" y="143"/>
                    </a:cubicBezTo>
                    <a:cubicBezTo>
                      <a:pt x="0" y="238"/>
                      <a:pt x="48" y="286"/>
                      <a:pt x="143" y="286"/>
                    </a:cubicBezTo>
                    <a:lnTo>
                      <a:pt x="2405" y="286"/>
                    </a:lnTo>
                    <a:cubicBezTo>
                      <a:pt x="2501" y="286"/>
                      <a:pt x="2548" y="238"/>
                      <a:pt x="2548" y="143"/>
                    </a:cubicBezTo>
                    <a:cubicBezTo>
                      <a:pt x="2548" y="48"/>
                      <a:pt x="2501" y="0"/>
                      <a:pt x="240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4"/>
              <p:cNvSpPr/>
              <p:nvPr/>
            </p:nvSpPr>
            <p:spPr>
              <a:xfrm>
                <a:off x="876203" y="1981335"/>
                <a:ext cx="64009" cy="9976"/>
              </a:xfrm>
              <a:custGeom>
                <a:rect b="b" l="l" r="r" t="t"/>
                <a:pathLst>
                  <a:path extrusionOk="0" h="286" w="1835">
                    <a:moveTo>
                      <a:pt x="144" y="0"/>
                    </a:moveTo>
                    <a:cubicBezTo>
                      <a:pt x="48" y="0"/>
                      <a:pt x="1" y="48"/>
                      <a:pt x="1" y="143"/>
                    </a:cubicBezTo>
                    <a:cubicBezTo>
                      <a:pt x="1" y="238"/>
                      <a:pt x="48" y="286"/>
                      <a:pt x="144" y="286"/>
                    </a:cubicBezTo>
                    <a:lnTo>
                      <a:pt x="1691" y="286"/>
                    </a:lnTo>
                    <a:cubicBezTo>
                      <a:pt x="1787" y="286"/>
                      <a:pt x="1834" y="238"/>
                      <a:pt x="1834" y="143"/>
                    </a:cubicBezTo>
                    <a:cubicBezTo>
                      <a:pt x="1834" y="48"/>
                      <a:pt x="1787" y="0"/>
                      <a:pt x="16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34" name="Google Shape;2734;p74"/>
          <p:cNvGrpSpPr/>
          <p:nvPr/>
        </p:nvGrpSpPr>
        <p:grpSpPr>
          <a:xfrm>
            <a:off x="7934747" y="1605025"/>
            <a:ext cx="521100" cy="520800"/>
            <a:chOff x="7934747" y="1605025"/>
            <a:chExt cx="521100" cy="520800"/>
          </a:xfrm>
        </p:grpSpPr>
        <p:sp>
          <p:nvSpPr>
            <p:cNvPr id="2735" name="Google Shape;2735;p74"/>
            <p:cNvSpPr/>
            <p:nvPr/>
          </p:nvSpPr>
          <p:spPr>
            <a:xfrm>
              <a:off x="7934747"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4"/>
            <p:cNvSpPr/>
            <p:nvPr/>
          </p:nvSpPr>
          <p:spPr>
            <a:xfrm>
              <a:off x="8012932" y="1682728"/>
              <a:ext cx="364731" cy="365394"/>
            </a:xfrm>
            <a:custGeom>
              <a:rect b="b" l="l" r="r" t="t"/>
              <a:pathLst>
                <a:path extrusionOk="0" h="10475" w="10456">
                  <a:moveTo>
                    <a:pt x="5930" y="1878"/>
                  </a:moveTo>
                  <a:cubicBezTo>
                    <a:pt x="6002" y="2187"/>
                    <a:pt x="6240" y="2402"/>
                    <a:pt x="6526" y="2402"/>
                  </a:cubicBezTo>
                  <a:lnTo>
                    <a:pt x="8145" y="2402"/>
                  </a:lnTo>
                  <a:lnTo>
                    <a:pt x="7859" y="2592"/>
                  </a:lnTo>
                  <a:cubicBezTo>
                    <a:pt x="7740" y="2687"/>
                    <a:pt x="7669" y="2806"/>
                    <a:pt x="7621" y="2949"/>
                  </a:cubicBezTo>
                  <a:cubicBezTo>
                    <a:pt x="7597" y="3092"/>
                    <a:pt x="7621" y="3259"/>
                    <a:pt x="7716" y="3378"/>
                  </a:cubicBezTo>
                  <a:cubicBezTo>
                    <a:pt x="7835" y="3521"/>
                    <a:pt x="7978" y="3616"/>
                    <a:pt x="8169" y="3616"/>
                  </a:cubicBezTo>
                  <a:cubicBezTo>
                    <a:pt x="8288" y="3616"/>
                    <a:pt x="8407" y="3592"/>
                    <a:pt x="8502" y="3497"/>
                  </a:cubicBezTo>
                  <a:lnTo>
                    <a:pt x="9598" y="2687"/>
                  </a:lnTo>
                  <a:lnTo>
                    <a:pt x="9598" y="3521"/>
                  </a:lnTo>
                  <a:lnTo>
                    <a:pt x="5335" y="5617"/>
                  </a:lnTo>
                  <a:cubicBezTo>
                    <a:pt x="5287" y="5628"/>
                    <a:pt x="5246" y="5634"/>
                    <a:pt x="5204" y="5634"/>
                  </a:cubicBezTo>
                  <a:cubicBezTo>
                    <a:pt x="5162" y="5634"/>
                    <a:pt x="5121" y="5628"/>
                    <a:pt x="5073" y="5617"/>
                  </a:cubicBezTo>
                  <a:lnTo>
                    <a:pt x="810" y="3521"/>
                  </a:lnTo>
                  <a:lnTo>
                    <a:pt x="810" y="1997"/>
                  </a:lnTo>
                  <a:cubicBezTo>
                    <a:pt x="810" y="1949"/>
                    <a:pt x="882" y="1878"/>
                    <a:pt x="929" y="1878"/>
                  </a:cubicBezTo>
                  <a:close/>
                  <a:moveTo>
                    <a:pt x="834" y="3890"/>
                  </a:moveTo>
                  <a:lnTo>
                    <a:pt x="4478" y="5664"/>
                  </a:lnTo>
                  <a:lnTo>
                    <a:pt x="2763" y="7164"/>
                  </a:lnTo>
                  <a:cubicBezTo>
                    <a:pt x="2739" y="7117"/>
                    <a:pt x="2739" y="7093"/>
                    <a:pt x="2715" y="7069"/>
                  </a:cubicBezTo>
                  <a:cubicBezTo>
                    <a:pt x="2620" y="6950"/>
                    <a:pt x="2501" y="6855"/>
                    <a:pt x="2358" y="6831"/>
                  </a:cubicBezTo>
                  <a:cubicBezTo>
                    <a:pt x="2320" y="6818"/>
                    <a:pt x="2280" y="6812"/>
                    <a:pt x="2240" y="6812"/>
                  </a:cubicBezTo>
                  <a:cubicBezTo>
                    <a:pt x="2129" y="6812"/>
                    <a:pt x="2017" y="6857"/>
                    <a:pt x="1929" y="6926"/>
                  </a:cubicBezTo>
                  <a:lnTo>
                    <a:pt x="834" y="7712"/>
                  </a:lnTo>
                  <a:lnTo>
                    <a:pt x="834" y="3890"/>
                  </a:lnTo>
                  <a:close/>
                  <a:moveTo>
                    <a:pt x="5573" y="5783"/>
                  </a:moveTo>
                  <a:lnTo>
                    <a:pt x="8788" y="8546"/>
                  </a:lnTo>
                  <a:lnTo>
                    <a:pt x="4501" y="8546"/>
                  </a:lnTo>
                  <a:cubicBezTo>
                    <a:pt x="4454" y="8260"/>
                    <a:pt x="4216" y="8046"/>
                    <a:pt x="3906" y="8046"/>
                  </a:cubicBezTo>
                  <a:lnTo>
                    <a:pt x="2310" y="8046"/>
                  </a:lnTo>
                  <a:lnTo>
                    <a:pt x="2572" y="7831"/>
                  </a:lnTo>
                  <a:cubicBezTo>
                    <a:pt x="2692" y="7760"/>
                    <a:pt x="2739" y="7665"/>
                    <a:pt x="2787" y="7522"/>
                  </a:cubicBezTo>
                  <a:lnTo>
                    <a:pt x="4740" y="5783"/>
                  </a:lnTo>
                  <a:lnTo>
                    <a:pt x="4882" y="5878"/>
                  </a:lnTo>
                  <a:cubicBezTo>
                    <a:pt x="4978" y="5902"/>
                    <a:pt x="5073" y="5926"/>
                    <a:pt x="5168" y="5926"/>
                  </a:cubicBezTo>
                  <a:cubicBezTo>
                    <a:pt x="5240" y="5926"/>
                    <a:pt x="5335" y="5902"/>
                    <a:pt x="5430" y="5878"/>
                  </a:cubicBezTo>
                  <a:lnTo>
                    <a:pt x="5573" y="5783"/>
                  </a:lnTo>
                  <a:close/>
                  <a:moveTo>
                    <a:pt x="2263" y="7164"/>
                  </a:moveTo>
                  <a:cubicBezTo>
                    <a:pt x="2334" y="7164"/>
                    <a:pt x="2382" y="7212"/>
                    <a:pt x="2453" y="7236"/>
                  </a:cubicBezTo>
                  <a:cubicBezTo>
                    <a:pt x="2549" y="7355"/>
                    <a:pt x="2501" y="7522"/>
                    <a:pt x="2382" y="7593"/>
                  </a:cubicBezTo>
                  <a:lnTo>
                    <a:pt x="1739" y="8069"/>
                  </a:lnTo>
                  <a:cubicBezTo>
                    <a:pt x="1668" y="8117"/>
                    <a:pt x="1644" y="8188"/>
                    <a:pt x="1668" y="8260"/>
                  </a:cubicBezTo>
                  <a:cubicBezTo>
                    <a:pt x="1691" y="8308"/>
                    <a:pt x="1763" y="8379"/>
                    <a:pt x="1810" y="8379"/>
                  </a:cubicBezTo>
                  <a:lnTo>
                    <a:pt x="3882" y="8379"/>
                  </a:lnTo>
                  <a:cubicBezTo>
                    <a:pt x="4049" y="8379"/>
                    <a:pt x="4168" y="8522"/>
                    <a:pt x="4168" y="8665"/>
                  </a:cubicBezTo>
                  <a:cubicBezTo>
                    <a:pt x="4216" y="8831"/>
                    <a:pt x="4049" y="8951"/>
                    <a:pt x="3906" y="8951"/>
                  </a:cubicBezTo>
                  <a:lnTo>
                    <a:pt x="1858" y="8951"/>
                  </a:lnTo>
                  <a:cubicBezTo>
                    <a:pt x="1787" y="8951"/>
                    <a:pt x="1739" y="8974"/>
                    <a:pt x="1715" y="9070"/>
                  </a:cubicBezTo>
                  <a:cubicBezTo>
                    <a:pt x="1668" y="9117"/>
                    <a:pt x="1715" y="9189"/>
                    <a:pt x="1763" y="9236"/>
                  </a:cubicBezTo>
                  <a:lnTo>
                    <a:pt x="2430" y="9713"/>
                  </a:lnTo>
                  <a:cubicBezTo>
                    <a:pt x="2477" y="9736"/>
                    <a:pt x="2501" y="9808"/>
                    <a:pt x="2501" y="9903"/>
                  </a:cubicBezTo>
                  <a:cubicBezTo>
                    <a:pt x="2501" y="9951"/>
                    <a:pt x="2501" y="10046"/>
                    <a:pt x="2453" y="10070"/>
                  </a:cubicBezTo>
                  <a:cubicBezTo>
                    <a:pt x="2382" y="10117"/>
                    <a:pt x="2334" y="10189"/>
                    <a:pt x="2239" y="10189"/>
                  </a:cubicBezTo>
                  <a:cubicBezTo>
                    <a:pt x="2168" y="10189"/>
                    <a:pt x="2120" y="10165"/>
                    <a:pt x="2096" y="10141"/>
                  </a:cubicBezTo>
                  <a:lnTo>
                    <a:pt x="358" y="8879"/>
                  </a:lnTo>
                  <a:cubicBezTo>
                    <a:pt x="310" y="8831"/>
                    <a:pt x="239" y="8760"/>
                    <a:pt x="239" y="8665"/>
                  </a:cubicBezTo>
                  <a:cubicBezTo>
                    <a:pt x="239" y="8593"/>
                    <a:pt x="286" y="8522"/>
                    <a:pt x="358" y="8474"/>
                  </a:cubicBezTo>
                  <a:lnTo>
                    <a:pt x="2096" y="7212"/>
                  </a:lnTo>
                  <a:cubicBezTo>
                    <a:pt x="2120" y="7188"/>
                    <a:pt x="2168" y="7164"/>
                    <a:pt x="2239" y="7164"/>
                  </a:cubicBezTo>
                  <a:close/>
                  <a:moveTo>
                    <a:pt x="8197" y="1"/>
                  </a:moveTo>
                  <a:cubicBezTo>
                    <a:pt x="8155" y="1"/>
                    <a:pt x="8114" y="7"/>
                    <a:pt x="8074" y="20"/>
                  </a:cubicBezTo>
                  <a:cubicBezTo>
                    <a:pt x="7931" y="44"/>
                    <a:pt x="7812" y="92"/>
                    <a:pt x="7716" y="258"/>
                  </a:cubicBezTo>
                  <a:cubicBezTo>
                    <a:pt x="7621" y="377"/>
                    <a:pt x="7597" y="520"/>
                    <a:pt x="7621" y="663"/>
                  </a:cubicBezTo>
                  <a:cubicBezTo>
                    <a:pt x="7669" y="806"/>
                    <a:pt x="7716" y="925"/>
                    <a:pt x="7859" y="1020"/>
                  </a:cubicBezTo>
                  <a:lnTo>
                    <a:pt x="8145" y="1235"/>
                  </a:lnTo>
                  <a:lnTo>
                    <a:pt x="7502" y="1235"/>
                  </a:lnTo>
                  <a:cubicBezTo>
                    <a:pt x="7431" y="1235"/>
                    <a:pt x="7359" y="1282"/>
                    <a:pt x="7359" y="1378"/>
                  </a:cubicBezTo>
                  <a:cubicBezTo>
                    <a:pt x="7359" y="1473"/>
                    <a:pt x="7431" y="1520"/>
                    <a:pt x="7502" y="1520"/>
                  </a:cubicBezTo>
                  <a:lnTo>
                    <a:pt x="8621" y="1520"/>
                  </a:lnTo>
                  <a:cubicBezTo>
                    <a:pt x="8669" y="1520"/>
                    <a:pt x="8740" y="1497"/>
                    <a:pt x="8764" y="1401"/>
                  </a:cubicBezTo>
                  <a:cubicBezTo>
                    <a:pt x="8788" y="1354"/>
                    <a:pt x="8764" y="1282"/>
                    <a:pt x="8693" y="1235"/>
                  </a:cubicBezTo>
                  <a:lnTo>
                    <a:pt x="8050" y="758"/>
                  </a:lnTo>
                  <a:cubicBezTo>
                    <a:pt x="7931" y="663"/>
                    <a:pt x="7907" y="520"/>
                    <a:pt x="7978" y="401"/>
                  </a:cubicBezTo>
                  <a:cubicBezTo>
                    <a:pt x="8002" y="330"/>
                    <a:pt x="8074" y="306"/>
                    <a:pt x="8169" y="306"/>
                  </a:cubicBezTo>
                  <a:cubicBezTo>
                    <a:pt x="8216" y="306"/>
                    <a:pt x="8312" y="306"/>
                    <a:pt x="8336" y="377"/>
                  </a:cubicBezTo>
                  <a:lnTo>
                    <a:pt x="10074" y="1616"/>
                  </a:lnTo>
                  <a:cubicBezTo>
                    <a:pt x="10122" y="1663"/>
                    <a:pt x="10193" y="1735"/>
                    <a:pt x="10193" y="1830"/>
                  </a:cubicBezTo>
                  <a:cubicBezTo>
                    <a:pt x="10193" y="1901"/>
                    <a:pt x="10145" y="1973"/>
                    <a:pt x="10074" y="2021"/>
                  </a:cubicBezTo>
                  <a:lnTo>
                    <a:pt x="8336" y="3283"/>
                  </a:lnTo>
                  <a:cubicBezTo>
                    <a:pt x="8312" y="3307"/>
                    <a:pt x="8264" y="3330"/>
                    <a:pt x="8193" y="3330"/>
                  </a:cubicBezTo>
                  <a:cubicBezTo>
                    <a:pt x="8097" y="3330"/>
                    <a:pt x="8050" y="3307"/>
                    <a:pt x="7978" y="3211"/>
                  </a:cubicBezTo>
                  <a:cubicBezTo>
                    <a:pt x="7955" y="3164"/>
                    <a:pt x="7931" y="3092"/>
                    <a:pt x="7931" y="3045"/>
                  </a:cubicBezTo>
                  <a:cubicBezTo>
                    <a:pt x="7931" y="2973"/>
                    <a:pt x="7978" y="2925"/>
                    <a:pt x="8002" y="2854"/>
                  </a:cubicBezTo>
                  <a:lnTo>
                    <a:pt x="8669" y="2378"/>
                  </a:lnTo>
                  <a:cubicBezTo>
                    <a:pt x="8717" y="2354"/>
                    <a:pt x="8764" y="2259"/>
                    <a:pt x="8717" y="2211"/>
                  </a:cubicBezTo>
                  <a:cubicBezTo>
                    <a:pt x="8693" y="2140"/>
                    <a:pt x="8645" y="2092"/>
                    <a:pt x="8574" y="2092"/>
                  </a:cubicBezTo>
                  <a:lnTo>
                    <a:pt x="6526" y="2092"/>
                  </a:lnTo>
                  <a:cubicBezTo>
                    <a:pt x="6335" y="2092"/>
                    <a:pt x="6216" y="1949"/>
                    <a:pt x="6216" y="1782"/>
                  </a:cubicBezTo>
                  <a:cubicBezTo>
                    <a:pt x="6216" y="1640"/>
                    <a:pt x="6383" y="1497"/>
                    <a:pt x="6526" y="1497"/>
                  </a:cubicBezTo>
                  <a:lnTo>
                    <a:pt x="6788" y="1497"/>
                  </a:lnTo>
                  <a:cubicBezTo>
                    <a:pt x="6883" y="1497"/>
                    <a:pt x="6931" y="1425"/>
                    <a:pt x="6931" y="1354"/>
                  </a:cubicBezTo>
                  <a:cubicBezTo>
                    <a:pt x="6931" y="1258"/>
                    <a:pt x="6883" y="1187"/>
                    <a:pt x="6788" y="1187"/>
                  </a:cubicBezTo>
                  <a:lnTo>
                    <a:pt x="6526" y="1187"/>
                  </a:lnTo>
                  <a:cubicBezTo>
                    <a:pt x="6264" y="1187"/>
                    <a:pt x="6026" y="1378"/>
                    <a:pt x="5954" y="1616"/>
                  </a:cubicBezTo>
                  <a:lnTo>
                    <a:pt x="953" y="1616"/>
                  </a:lnTo>
                  <a:cubicBezTo>
                    <a:pt x="715" y="1616"/>
                    <a:pt x="548" y="1782"/>
                    <a:pt x="548" y="2021"/>
                  </a:cubicBezTo>
                  <a:lnTo>
                    <a:pt x="548" y="7974"/>
                  </a:lnTo>
                  <a:lnTo>
                    <a:pt x="239" y="8212"/>
                  </a:lnTo>
                  <a:cubicBezTo>
                    <a:pt x="96" y="8331"/>
                    <a:pt x="0" y="8498"/>
                    <a:pt x="0" y="8665"/>
                  </a:cubicBezTo>
                  <a:cubicBezTo>
                    <a:pt x="0" y="8855"/>
                    <a:pt x="96" y="9022"/>
                    <a:pt x="239" y="9117"/>
                  </a:cubicBezTo>
                  <a:lnTo>
                    <a:pt x="1977" y="10356"/>
                  </a:lnTo>
                  <a:cubicBezTo>
                    <a:pt x="2049" y="10427"/>
                    <a:pt x="2191" y="10475"/>
                    <a:pt x="2310" y="10475"/>
                  </a:cubicBezTo>
                  <a:cubicBezTo>
                    <a:pt x="2477" y="10475"/>
                    <a:pt x="2668" y="10403"/>
                    <a:pt x="2739" y="10236"/>
                  </a:cubicBezTo>
                  <a:cubicBezTo>
                    <a:pt x="2834" y="10117"/>
                    <a:pt x="2858" y="9975"/>
                    <a:pt x="2834" y="9832"/>
                  </a:cubicBezTo>
                  <a:cubicBezTo>
                    <a:pt x="2811" y="9689"/>
                    <a:pt x="2739" y="9570"/>
                    <a:pt x="2596" y="9474"/>
                  </a:cubicBezTo>
                  <a:lnTo>
                    <a:pt x="2334" y="9260"/>
                  </a:lnTo>
                  <a:lnTo>
                    <a:pt x="3930" y="9260"/>
                  </a:lnTo>
                  <a:cubicBezTo>
                    <a:pt x="4216" y="9260"/>
                    <a:pt x="4454" y="9093"/>
                    <a:pt x="4501" y="8855"/>
                  </a:cubicBezTo>
                  <a:lnTo>
                    <a:pt x="9502" y="8855"/>
                  </a:lnTo>
                  <a:cubicBezTo>
                    <a:pt x="9741" y="8855"/>
                    <a:pt x="9907" y="8665"/>
                    <a:pt x="9907" y="8427"/>
                  </a:cubicBezTo>
                  <a:lnTo>
                    <a:pt x="9907" y="7212"/>
                  </a:lnTo>
                  <a:cubicBezTo>
                    <a:pt x="9907" y="7117"/>
                    <a:pt x="9860" y="7069"/>
                    <a:pt x="9764" y="7069"/>
                  </a:cubicBezTo>
                  <a:cubicBezTo>
                    <a:pt x="9693" y="7069"/>
                    <a:pt x="9622" y="7117"/>
                    <a:pt x="9622" y="7212"/>
                  </a:cubicBezTo>
                  <a:lnTo>
                    <a:pt x="9622" y="8427"/>
                  </a:lnTo>
                  <a:cubicBezTo>
                    <a:pt x="9622" y="8498"/>
                    <a:pt x="9550" y="8546"/>
                    <a:pt x="9502" y="8546"/>
                  </a:cubicBezTo>
                  <a:lnTo>
                    <a:pt x="9264" y="8546"/>
                  </a:lnTo>
                  <a:lnTo>
                    <a:pt x="5954" y="5664"/>
                  </a:lnTo>
                  <a:lnTo>
                    <a:pt x="9622" y="3878"/>
                  </a:lnTo>
                  <a:lnTo>
                    <a:pt x="9622" y="6521"/>
                  </a:lnTo>
                  <a:cubicBezTo>
                    <a:pt x="9622" y="6617"/>
                    <a:pt x="9693" y="6664"/>
                    <a:pt x="9764" y="6664"/>
                  </a:cubicBezTo>
                  <a:cubicBezTo>
                    <a:pt x="9860" y="6664"/>
                    <a:pt x="9907" y="6617"/>
                    <a:pt x="9907" y="6521"/>
                  </a:cubicBezTo>
                  <a:lnTo>
                    <a:pt x="9907" y="2497"/>
                  </a:lnTo>
                  <a:lnTo>
                    <a:pt x="10217" y="2259"/>
                  </a:lnTo>
                  <a:cubicBezTo>
                    <a:pt x="10360" y="2140"/>
                    <a:pt x="10455" y="1997"/>
                    <a:pt x="10455" y="1830"/>
                  </a:cubicBezTo>
                  <a:cubicBezTo>
                    <a:pt x="10455" y="1640"/>
                    <a:pt x="10360" y="1473"/>
                    <a:pt x="10217" y="1354"/>
                  </a:cubicBezTo>
                  <a:lnTo>
                    <a:pt x="8502" y="92"/>
                  </a:lnTo>
                  <a:cubicBezTo>
                    <a:pt x="8416" y="40"/>
                    <a:pt x="8306" y="1"/>
                    <a:pt x="81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7" name="Google Shape;2737;p74"/>
          <p:cNvGrpSpPr/>
          <p:nvPr/>
        </p:nvGrpSpPr>
        <p:grpSpPr>
          <a:xfrm>
            <a:off x="7133252" y="1605025"/>
            <a:ext cx="521100" cy="520800"/>
            <a:chOff x="7133345" y="1605025"/>
            <a:chExt cx="521100" cy="520800"/>
          </a:xfrm>
        </p:grpSpPr>
        <p:sp>
          <p:nvSpPr>
            <p:cNvPr id="2738" name="Google Shape;2738;p74"/>
            <p:cNvSpPr/>
            <p:nvPr/>
          </p:nvSpPr>
          <p:spPr>
            <a:xfrm>
              <a:off x="7133345"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9" name="Google Shape;2739;p74"/>
            <p:cNvGrpSpPr/>
            <p:nvPr/>
          </p:nvGrpSpPr>
          <p:grpSpPr>
            <a:xfrm>
              <a:off x="7219011" y="1681821"/>
              <a:ext cx="349767" cy="367208"/>
              <a:chOff x="7272677" y="1684764"/>
              <a:chExt cx="349767" cy="367208"/>
            </a:xfrm>
          </p:grpSpPr>
          <p:sp>
            <p:nvSpPr>
              <p:cNvPr id="2740" name="Google Shape;2740;p74"/>
              <p:cNvSpPr/>
              <p:nvPr/>
            </p:nvSpPr>
            <p:spPr>
              <a:xfrm>
                <a:off x="7386463" y="1903233"/>
                <a:ext cx="49882" cy="49882"/>
              </a:xfrm>
              <a:custGeom>
                <a:rect b="b" l="l" r="r" t="t"/>
                <a:pathLst>
                  <a:path extrusionOk="0" h="1430" w="1430">
                    <a:moveTo>
                      <a:pt x="715" y="286"/>
                    </a:moveTo>
                    <a:cubicBezTo>
                      <a:pt x="953" y="286"/>
                      <a:pt x="1144" y="477"/>
                      <a:pt x="1144" y="715"/>
                    </a:cubicBezTo>
                    <a:cubicBezTo>
                      <a:pt x="1144" y="953"/>
                      <a:pt x="953" y="1120"/>
                      <a:pt x="715" y="1120"/>
                    </a:cubicBezTo>
                    <a:cubicBezTo>
                      <a:pt x="477" y="1120"/>
                      <a:pt x="310" y="953"/>
                      <a:pt x="310" y="715"/>
                    </a:cubicBezTo>
                    <a:cubicBezTo>
                      <a:pt x="310" y="477"/>
                      <a:pt x="477" y="286"/>
                      <a:pt x="715" y="286"/>
                    </a:cubicBezTo>
                    <a:close/>
                    <a:moveTo>
                      <a:pt x="715" y="1"/>
                    </a:moveTo>
                    <a:cubicBezTo>
                      <a:pt x="334" y="1"/>
                      <a:pt x="1" y="334"/>
                      <a:pt x="1" y="715"/>
                    </a:cubicBezTo>
                    <a:cubicBezTo>
                      <a:pt x="1" y="1096"/>
                      <a:pt x="334" y="1430"/>
                      <a:pt x="715" y="1430"/>
                    </a:cubicBezTo>
                    <a:cubicBezTo>
                      <a:pt x="1096" y="1430"/>
                      <a:pt x="1430" y="1096"/>
                      <a:pt x="1430" y="715"/>
                    </a:cubicBezTo>
                    <a:cubicBezTo>
                      <a:pt x="1430" y="334"/>
                      <a:pt x="1096" y="1"/>
                      <a:pt x="7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4"/>
              <p:cNvSpPr/>
              <p:nvPr/>
            </p:nvSpPr>
            <p:spPr>
              <a:xfrm>
                <a:off x="7457065" y="1903233"/>
                <a:ext cx="49882" cy="49882"/>
              </a:xfrm>
              <a:custGeom>
                <a:rect b="b" l="l" r="r" t="t"/>
                <a:pathLst>
                  <a:path extrusionOk="0" h="1430" w="1430">
                    <a:moveTo>
                      <a:pt x="715" y="286"/>
                    </a:moveTo>
                    <a:cubicBezTo>
                      <a:pt x="954" y="286"/>
                      <a:pt x="1144" y="477"/>
                      <a:pt x="1144" y="715"/>
                    </a:cubicBezTo>
                    <a:cubicBezTo>
                      <a:pt x="1144" y="953"/>
                      <a:pt x="954" y="1120"/>
                      <a:pt x="715" y="1120"/>
                    </a:cubicBezTo>
                    <a:cubicBezTo>
                      <a:pt x="477" y="1120"/>
                      <a:pt x="311" y="953"/>
                      <a:pt x="311" y="715"/>
                    </a:cubicBezTo>
                    <a:cubicBezTo>
                      <a:pt x="311" y="477"/>
                      <a:pt x="477" y="286"/>
                      <a:pt x="715" y="286"/>
                    </a:cubicBezTo>
                    <a:close/>
                    <a:moveTo>
                      <a:pt x="715" y="1"/>
                    </a:moveTo>
                    <a:cubicBezTo>
                      <a:pt x="334" y="1"/>
                      <a:pt x="1" y="334"/>
                      <a:pt x="1" y="715"/>
                    </a:cubicBezTo>
                    <a:cubicBezTo>
                      <a:pt x="1" y="1096"/>
                      <a:pt x="334" y="1430"/>
                      <a:pt x="715" y="1430"/>
                    </a:cubicBezTo>
                    <a:cubicBezTo>
                      <a:pt x="1120" y="1430"/>
                      <a:pt x="1430" y="1096"/>
                      <a:pt x="1430" y="715"/>
                    </a:cubicBezTo>
                    <a:cubicBezTo>
                      <a:pt x="1430" y="334"/>
                      <a:pt x="1120" y="1"/>
                      <a:pt x="7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4"/>
              <p:cNvSpPr/>
              <p:nvPr/>
            </p:nvSpPr>
            <p:spPr>
              <a:xfrm>
                <a:off x="7334140" y="1684764"/>
                <a:ext cx="225969" cy="367208"/>
              </a:xfrm>
              <a:custGeom>
                <a:rect b="b" l="l" r="r" t="t"/>
                <a:pathLst>
                  <a:path extrusionOk="0" h="10527" w="6478">
                    <a:moveTo>
                      <a:pt x="858" y="1"/>
                    </a:moveTo>
                    <a:cubicBezTo>
                      <a:pt x="381" y="1"/>
                      <a:pt x="0" y="405"/>
                      <a:pt x="0" y="882"/>
                    </a:cubicBezTo>
                    <a:lnTo>
                      <a:pt x="0" y="9645"/>
                    </a:lnTo>
                    <a:cubicBezTo>
                      <a:pt x="0" y="10122"/>
                      <a:pt x="381" y="10526"/>
                      <a:pt x="858" y="10526"/>
                    </a:cubicBezTo>
                    <a:lnTo>
                      <a:pt x="5621" y="10526"/>
                    </a:lnTo>
                    <a:cubicBezTo>
                      <a:pt x="6097" y="10526"/>
                      <a:pt x="6478" y="10122"/>
                      <a:pt x="6478" y="9645"/>
                    </a:cubicBezTo>
                    <a:lnTo>
                      <a:pt x="6478" y="882"/>
                    </a:lnTo>
                    <a:cubicBezTo>
                      <a:pt x="6478" y="405"/>
                      <a:pt x="6097" y="1"/>
                      <a:pt x="5621" y="1"/>
                    </a:cubicBezTo>
                    <a:lnTo>
                      <a:pt x="4954" y="1"/>
                    </a:lnTo>
                    <a:cubicBezTo>
                      <a:pt x="4882" y="1"/>
                      <a:pt x="4811" y="72"/>
                      <a:pt x="4811" y="167"/>
                    </a:cubicBezTo>
                    <a:cubicBezTo>
                      <a:pt x="4811" y="239"/>
                      <a:pt x="4882" y="310"/>
                      <a:pt x="4954" y="310"/>
                    </a:cubicBezTo>
                    <a:lnTo>
                      <a:pt x="5621" y="310"/>
                    </a:lnTo>
                    <a:cubicBezTo>
                      <a:pt x="5906" y="310"/>
                      <a:pt x="6192" y="548"/>
                      <a:pt x="6192" y="882"/>
                    </a:cubicBezTo>
                    <a:lnTo>
                      <a:pt x="6192" y="9645"/>
                    </a:lnTo>
                    <a:cubicBezTo>
                      <a:pt x="6192" y="9955"/>
                      <a:pt x="5954" y="10217"/>
                      <a:pt x="5621" y="10217"/>
                    </a:cubicBezTo>
                    <a:lnTo>
                      <a:pt x="858" y="10217"/>
                    </a:lnTo>
                    <a:cubicBezTo>
                      <a:pt x="548" y="10217"/>
                      <a:pt x="286" y="9979"/>
                      <a:pt x="286" y="9645"/>
                    </a:cubicBezTo>
                    <a:lnTo>
                      <a:pt x="286" y="882"/>
                    </a:lnTo>
                    <a:cubicBezTo>
                      <a:pt x="286" y="572"/>
                      <a:pt x="524" y="310"/>
                      <a:pt x="858" y="310"/>
                    </a:cubicBezTo>
                    <a:lnTo>
                      <a:pt x="4287" y="310"/>
                    </a:lnTo>
                    <a:cubicBezTo>
                      <a:pt x="4358" y="310"/>
                      <a:pt x="4430" y="239"/>
                      <a:pt x="4430" y="167"/>
                    </a:cubicBezTo>
                    <a:cubicBezTo>
                      <a:pt x="4430" y="72"/>
                      <a:pt x="4358" y="1"/>
                      <a:pt x="42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4"/>
              <p:cNvSpPr/>
              <p:nvPr/>
            </p:nvSpPr>
            <p:spPr>
              <a:xfrm>
                <a:off x="7356569" y="1707194"/>
                <a:ext cx="179470" cy="322349"/>
              </a:xfrm>
              <a:custGeom>
                <a:rect b="b" l="l" r="r" t="t"/>
                <a:pathLst>
                  <a:path extrusionOk="0" h="9241" w="5145">
                    <a:moveTo>
                      <a:pt x="429" y="0"/>
                    </a:moveTo>
                    <a:cubicBezTo>
                      <a:pt x="191" y="0"/>
                      <a:pt x="0" y="167"/>
                      <a:pt x="0" y="405"/>
                    </a:cubicBezTo>
                    <a:lnTo>
                      <a:pt x="0" y="6073"/>
                    </a:lnTo>
                    <a:cubicBezTo>
                      <a:pt x="0" y="6145"/>
                      <a:pt x="72" y="6216"/>
                      <a:pt x="143" y="6216"/>
                    </a:cubicBezTo>
                    <a:cubicBezTo>
                      <a:pt x="239" y="6216"/>
                      <a:pt x="310" y="6145"/>
                      <a:pt x="310" y="6073"/>
                    </a:cubicBezTo>
                    <a:lnTo>
                      <a:pt x="310" y="405"/>
                    </a:lnTo>
                    <a:cubicBezTo>
                      <a:pt x="310" y="358"/>
                      <a:pt x="358" y="286"/>
                      <a:pt x="429" y="286"/>
                    </a:cubicBezTo>
                    <a:lnTo>
                      <a:pt x="1263" y="286"/>
                    </a:lnTo>
                    <a:cubicBezTo>
                      <a:pt x="1286" y="286"/>
                      <a:pt x="1286" y="286"/>
                      <a:pt x="1310" y="310"/>
                    </a:cubicBezTo>
                    <a:lnTo>
                      <a:pt x="1548" y="786"/>
                    </a:lnTo>
                    <a:cubicBezTo>
                      <a:pt x="1644" y="953"/>
                      <a:pt x="1787" y="1072"/>
                      <a:pt x="1929" y="1072"/>
                    </a:cubicBezTo>
                    <a:lnTo>
                      <a:pt x="3215" y="1072"/>
                    </a:lnTo>
                    <a:cubicBezTo>
                      <a:pt x="3358" y="1072"/>
                      <a:pt x="3525" y="977"/>
                      <a:pt x="3596" y="786"/>
                    </a:cubicBezTo>
                    <a:lnTo>
                      <a:pt x="3835" y="310"/>
                    </a:lnTo>
                    <a:cubicBezTo>
                      <a:pt x="3835" y="286"/>
                      <a:pt x="3882" y="286"/>
                      <a:pt x="3906" y="286"/>
                    </a:cubicBezTo>
                    <a:lnTo>
                      <a:pt x="4740" y="286"/>
                    </a:lnTo>
                    <a:cubicBezTo>
                      <a:pt x="4787" y="286"/>
                      <a:pt x="4859" y="358"/>
                      <a:pt x="4859" y="405"/>
                    </a:cubicBezTo>
                    <a:lnTo>
                      <a:pt x="4859" y="8812"/>
                    </a:lnTo>
                    <a:cubicBezTo>
                      <a:pt x="4859" y="8859"/>
                      <a:pt x="4787" y="8931"/>
                      <a:pt x="4740" y="8931"/>
                    </a:cubicBezTo>
                    <a:lnTo>
                      <a:pt x="429" y="8931"/>
                    </a:lnTo>
                    <a:cubicBezTo>
                      <a:pt x="358" y="8931"/>
                      <a:pt x="310" y="8859"/>
                      <a:pt x="310" y="8812"/>
                    </a:cubicBezTo>
                    <a:lnTo>
                      <a:pt x="310" y="6740"/>
                    </a:lnTo>
                    <a:cubicBezTo>
                      <a:pt x="334" y="6692"/>
                      <a:pt x="239" y="6621"/>
                      <a:pt x="143" y="6621"/>
                    </a:cubicBezTo>
                    <a:cubicBezTo>
                      <a:pt x="72" y="6621"/>
                      <a:pt x="0" y="6692"/>
                      <a:pt x="0" y="6788"/>
                    </a:cubicBezTo>
                    <a:lnTo>
                      <a:pt x="0" y="8836"/>
                    </a:lnTo>
                    <a:cubicBezTo>
                      <a:pt x="0" y="9074"/>
                      <a:pt x="191" y="9240"/>
                      <a:pt x="429" y="9240"/>
                    </a:cubicBezTo>
                    <a:lnTo>
                      <a:pt x="4740" y="9240"/>
                    </a:lnTo>
                    <a:cubicBezTo>
                      <a:pt x="4978" y="9240"/>
                      <a:pt x="5144" y="9074"/>
                      <a:pt x="5144" y="8836"/>
                    </a:cubicBezTo>
                    <a:lnTo>
                      <a:pt x="5144" y="405"/>
                    </a:lnTo>
                    <a:cubicBezTo>
                      <a:pt x="5144" y="167"/>
                      <a:pt x="4978" y="0"/>
                      <a:pt x="4740" y="0"/>
                    </a:cubicBezTo>
                    <a:lnTo>
                      <a:pt x="3906" y="0"/>
                    </a:lnTo>
                    <a:cubicBezTo>
                      <a:pt x="3763" y="0"/>
                      <a:pt x="3644" y="72"/>
                      <a:pt x="3573" y="191"/>
                    </a:cubicBezTo>
                    <a:lnTo>
                      <a:pt x="3334" y="667"/>
                    </a:lnTo>
                    <a:cubicBezTo>
                      <a:pt x="3311" y="739"/>
                      <a:pt x="3287" y="763"/>
                      <a:pt x="3215" y="763"/>
                    </a:cubicBezTo>
                    <a:lnTo>
                      <a:pt x="1929" y="763"/>
                    </a:lnTo>
                    <a:cubicBezTo>
                      <a:pt x="1906" y="763"/>
                      <a:pt x="1858" y="739"/>
                      <a:pt x="1810" y="667"/>
                    </a:cubicBezTo>
                    <a:lnTo>
                      <a:pt x="1572" y="191"/>
                    </a:lnTo>
                    <a:cubicBezTo>
                      <a:pt x="1525" y="72"/>
                      <a:pt x="1405" y="0"/>
                      <a:pt x="12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4"/>
              <p:cNvSpPr/>
              <p:nvPr/>
            </p:nvSpPr>
            <p:spPr>
              <a:xfrm>
                <a:off x="7296745" y="1844770"/>
                <a:ext cx="22464" cy="49359"/>
              </a:xfrm>
              <a:custGeom>
                <a:rect b="b" l="l" r="r" t="t"/>
                <a:pathLst>
                  <a:path extrusionOk="0" h="1415" w="644">
                    <a:moveTo>
                      <a:pt x="433" y="0"/>
                    </a:moveTo>
                    <a:cubicBezTo>
                      <a:pt x="412" y="0"/>
                      <a:pt x="395" y="3"/>
                      <a:pt x="382" y="10"/>
                    </a:cubicBezTo>
                    <a:cubicBezTo>
                      <a:pt x="144" y="153"/>
                      <a:pt x="1" y="415"/>
                      <a:pt x="1" y="700"/>
                    </a:cubicBezTo>
                    <a:cubicBezTo>
                      <a:pt x="1" y="986"/>
                      <a:pt x="144" y="1248"/>
                      <a:pt x="382" y="1367"/>
                    </a:cubicBezTo>
                    <a:cubicBezTo>
                      <a:pt x="406" y="1367"/>
                      <a:pt x="429" y="1415"/>
                      <a:pt x="477" y="1415"/>
                    </a:cubicBezTo>
                    <a:cubicBezTo>
                      <a:pt x="525" y="1415"/>
                      <a:pt x="596" y="1367"/>
                      <a:pt x="596" y="1319"/>
                    </a:cubicBezTo>
                    <a:cubicBezTo>
                      <a:pt x="644" y="1224"/>
                      <a:pt x="620" y="1129"/>
                      <a:pt x="525" y="1105"/>
                    </a:cubicBezTo>
                    <a:cubicBezTo>
                      <a:pt x="382" y="1010"/>
                      <a:pt x="287" y="843"/>
                      <a:pt x="287" y="700"/>
                    </a:cubicBezTo>
                    <a:cubicBezTo>
                      <a:pt x="287" y="510"/>
                      <a:pt x="382" y="367"/>
                      <a:pt x="525" y="272"/>
                    </a:cubicBezTo>
                    <a:cubicBezTo>
                      <a:pt x="596" y="248"/>
                      <a:pt x="620" y="129"/>
                      <a:pt x="596" y="57"/>
                    </a:cubicBezTo>
                    <a:cubicBezTo>
                      <a:pt x="561" y="22"/>
                      <a:pt x="488" y="0"/>
                      <a:pt x="4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4"/>
              <p:cNvSpPr/>
              <p:nvPr/>
            </p:nvSpPr>
            <p:spPr>
              <a:xfrm>
                <a:off x="7272677" y="1826945"/>
                <a:ext cx="30766" cy="82148"/>
              </a:xfrm>
              <a:custGeom>
                <a:rect b="b" l="l" r="r" t="t"/>
                <a:pathLst>
                  <a:path extrusionOk="0" h="2355" w="882">
                    <a:moveTo>
                      <a:pt x="715" y="1"/>
                    </a:moveTo>
                    <a:cubicBezTo>
                      <a:pt x="689" y="1"/>
                      <a:pt x="664" y="7"/>
                      <a:pt x="643" y="21"/>
                    </a:cubicBezTo>
                    <a:cubicBezTo>
                      <a:pt x="238" y="259"/>
                      <a:pt x="0" y="687"/>
                      <a:pt x="0" y="1164"/>
                    </a:cubicBezTo>
                    <a:cubicBezTo>
                      <a:pt x="0" y="1640"/>
                      <a:pt x="262" y="2092"/>
                      <a:pt x="643" y="2331"/>
                    </a:cubicBezTo>
                    <a:cubicBezTo>
                      <a:pt x="691" y="2331"/>
                      <a:pt x="715" y="2354"/>
                      <a:pt x="738" y="2354"/>
                    </a:cubicBezTo>
                    <a:cubicBezTo>
                      <a:pt x="810" y="2354"/>
                      <a:pt x="857" y="2331"/>
                      <a:pt x="857" y="2283"/>
                    </a:cubicBezTo>
                    <a:cubicBezTo>
                      <a:pt x="881" y="2211"/>
                      <a:pt x="857" y="2092"/>
                      <a:pt x="810" y="2069"/>
                    </a:cubicBezTo>
                    <a:cubicBezTo>
                      <a:pt x="476" y="1878"/>
                      <a:pt x="286" y="1521"/>
                      <a:pt x="286" y="1164"/>
                    </a:cubicBezTo>
                    <a:cubicBezTo>
                      <a:pt x="286" y="806"/>
                      <a:pt x="476" y="497"/>
                      <a:pt x="810" y="283"/>
                    </a:cubicBezTo>
                    <a:cubicBezTo>
                      <a:pt x="857" y="259"/>
                      <a:pt x="881" y="140"/>
                      <a:pt x="857" y="68"/>
                    </a:cubicBezTo>
                    <a:cubicBezTo>
                      <a:pt x="841" y="35"/>
                      <a:pt x="776" y="1"/>
                      <a:pt x="7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4"/>
              <p:cNvSpPr/>
              <p:nvPr/>
            </p:nvSpPr>
            <p:spPr>
              <a:xfrm>
                <a:off x="7575875" y="1843166"/>
                <a:ext cx="21627" cy="49324"/>
              </a:xfrm>
              <a:custGeom>
                <a:rect b="b" l="l" r="r" t="t"/>
                <a:pathLst>
                  <a:path extrusionOk="0" h="1414" w="620">
                    <a:moveTo>
                      <a:pt x="135" y="1"/>
                    </a:moveTo>
                    <a:cubicBezTo>
                      <a:pt x="85" y="1"/>
                      <a:pt x="38" y="24"/>
                      <a:pt x="24" y="79"/>
                    </a:cubicBezTo>
                    <a:cubicBezTo>
                      <a:pt x="0" y="151"/>
                      <a:pt x="0" y="270"/>
                      <a:pt x="96" y="294"/>
                    </a:cubicBezTo>
                    <a:cubicBezTo>
                      <a:pt x="239" y="389"/>
                      <a:pt x="334" y="532"/>
                      <a:pt x="334" y="699"/>
                    </a:cubicBezTo>
                    <a:cubicBezTo>
                      <a:pt x="334" y="889"/>
                      <a:pt x="239" y="1032"/>
                      <a:pt x="96" y="1127"/>
                    </a:cubicBezTo>
                    <a:cubicBezTo>
                      <a:pt x="24" y="1151"/>
                      <a:pt x="0" y="1270"/>
                      <a:pt x="24" y="1342"/>
                    </a:cubicBezTo>
                    <a:cubicBezTo>
                      <a:pt x="48" y="1389"/>
                      <a:pt x="120" y="1413"/>
                      <a:pt x="143" y="1413"/>
                    </a:cubicBezTo>
                    <a:cubicBezTo>
                      <a:pt x="167" y="1413"/>
                      <a:pt x="215" y="1413"/>
                      <a:pt x="239" y="1389"/>
                    </a:cubicBezTo>
                    <a:cubicBezTo>
                      <a:pt x="477" y="1246"/>
                      <a:pt x="620" y="984"/>
                      <a:pt x="620" y="699"/>
                    </a:cubicBezTo>
                    <a:cubicBezTo>
                      <a:pt x="620" y="437"/>
                      <a:pt x="477" y="175"/>
                      <a:pt x="239" y="32"/>
                    </a:cubicBezTo>
                    <a:cubicBezTo>
                      <a:pt x="209" y="12"/>
                      <a:pt x="171" y="1"/>
                      <a:pt x="1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4"/>
              <p:cNvSpPr/>
              <p:nvPr/>
            </p:nvSpPr>
            <p:spPr>
              <a:xfrm>
                <a:off x="7590840" y="1827992"/>
                <a:ext cx="31604" cy="82776"/>
              </a:xfrm>
              <a:custGeom>
                <a:rect b="b" l="l" r="r" t="t"/>
                <a:pathLst>
                  <a:path extrusionOk="0" h="2373" w="906">
                    <a:moveTo>
                      <a:pt x="171" y="0"/>
                    </a:moveTo>
                    <a:cubicBezTo>
                      <a:pt x="116" y="0"/>
                      <a:pt x="63" y="17"/>
                      <a:pt x="48" y="62"/>
                    </a:cubicBezTo>
                    <a:cubicBezTo>
                      <a:pt x="0" y="133"/>
                      <a:pt x="0" y="253"/>
                      <a:pt x="95" y="276"/>
                    </a:cubicBezTo>
                    <a:cubicBezTo>
                      <a:pt x="405" y="467"/>
                      <a:pt x="619" y="824"/>
                      <a:pt x="619" y="1181"/>
                    </a:cubicBezTo>
                    <a:cubicBezTo>
                      <a:pt x="619" y="1515"/>
                      <a:pt x="405" y="1896"/>
                      <a:pt x="95" y="2062"/>
                    </a:cubicBezTo>
                    <a:cubicBezTo>
                      <a:pt x="48" y="2086"/>
                      <a:pt x="24" y="2205"/>
                      <a:pt x="48" y="2277"/>
                    </a:cubicBezTo>
                    <a:cubicBezTo>
                      <a:pt x="72" y="2324"/>
                      <a:pt x="119" y="2372"/>
                      <a:pt x="167" y="2372"/>
                    </a:cubicBezTo>
                    <a:cubicBezTo>
                      <a:pt x="191" y="2372"/>
                      <a:pt x="214" y="2372"/>
                      <a:pt x="238" y="2324"/>
                    </a:cubicBezTo>
                    <a:cubicBezTo>
                      <a:pt x="667" y="2086"/>
                      <a:pt x="905" y="1658"/>
                      <a:pt x="905" y="1181"/>
                    </a:cubicBezTo>
                    <a:cubicBezTo>
                      <a:pt x="881" y="657"/>
                      <a:pt x="643" y="253"/>
                      <a:pt x="262" y="14"/>
                    </a:cubicBezTo>
                    <a:cubicBezTo>
                      <a:pt x="236" y="6"/>
                      <a:pt x="203" y="0"/>
                      <a:pt x="1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4"/>
              <p:cNvSpPr/>
              <p:nvPr/>
            </p:nvSpPr>
            <p:spPr>
              <a:xfrm>
                <a:off x="7390614" y="1783621"/>
                <a:ext cx="112182" cy="112182"/>
              </a:xfrm>
              <a:custGeom>
                <a:rect b="b" l="l" r="r" t="t"/>
                <a:pathLst>
                  <a:path extrusionOk="0" h="3216" w="3216">
                    <a:moveTo>
                      <a:pt x="1573" y="358"/>
                    </a:moveTo>
                    <a:cubicBezTo>
                      <a:pt x="2287" y="358"/>
                      <a:pt x="2859" y="929"/>
                      <a:pt x="2859" y="1644"/>
                    </a:cubicBezTo>
                    <a:cubicBezTo>
                      <a:pt x="2906" y="2001"/>
                      <a:pt x="2716" y="2382"/>
                      <a:pt x="2382" y="2620"/>
                    </a:cubicBezTo>
                    <a:cubicBezTo>
                      <a:pt x="2335" y="2525"/>
                      <a:pt x="2216" y="2453"/>
                      <a:pt x="2120" y="2358"/>
                    </a:cubicBezTo>
                    <a:cubicBezTo>
                      <a:pt x="2097" y="2334"/>
                      <a:pt x="2073" y="2287"/>
                      <a:pt x="2073" y="2239"/>
                    </a:cubicBezTo>
                    <a:cubicBezTo>
                      <a:pt x="2073" y="2215"/>
                      <a:pt x="2073" y="2215"/>
                      <a:pt x="2097" y="2168"/>
                    </a:cubicBezTo>
                    <a:cubicBezTo>
                      <a:pt x="2097" y="2144"/>
                      <a:pt x="2120" y="2144"/>
                      <a:pt x="2120" y="2120"/>
                    </a:cubicBezTo>
                    <a:cubicBezTo>
                      <a:pt x="2358" y="1929"/>
                      <a:pt x="2478" y="1667"/>
                      <a:pt x="2454" y="1382"/>
                    </a:cubicBezTo>
                    <a:cubicBezTo>
                      <a:pt x="2430" y="953"/>
                      <a:pt x="2097" y="620"/>
                      <a:pt x="1668" y="596"/>
                    </a:cubicBezTo>
                    <a:cubicBezTo>
                      <a:pt x="1644" y="593"/>
                      <a:pt x="1620" y="592"/>
                      <a:pt x="1596" y="592"/>
                    </a:cubicBezTo>
                    <a:cubicBezTo>
                      <a:pt x="1391" y="592"/>
                      <a:pt x="1220" y="684"/>
                      <a:pt x="1049" y="834"/>
                    </a:cubicBezTo>
                    <a:cubicBezTo>
                      <a:pt x="882" y="977"/>
                      <a:pt x="787" y="1215"/>
                      <a:pt x="787" y="1453"/>
                    </a:cubicBezTo>
                    <a:cubicBezTo>
                      <a:pt x="787" y="1739"/>
                      <a:pt x="906" y="1977"/>
                      <a:pt x="1120" y="2144"/>
                    </a:cubicBezTo>
                    <a:cubicBezTo>
                      <a:pt x="1144" y="2168"/>
                      <a:pt x="1168" y="2215"/>
                      <a:pt x="1168" y="2263"/>
                    </a:cubicBezTo>
                    <a:cubicBezTo>
                      <a:pt x="1168" y="2287"/>
                      <a:pt x="1168" y="2334"/>
                      <a:pt x="1144" y="2334"/>
                    </a:cubicBezTo>
                    <a:cubicBezTo>
                      <a:pt x="1144" y="2358"/>
                      <a:pt x="1120" y="2358"/>
                      <a:pt x="1072" y="2382"/>
                    </a:cubicBezTo>
                    <a:cubicBezTo>
                      <a:pt x="953" y="2453"/>
                      <a:pt x="882" y="2525"/>
                      <a:pt x="811" y="2644"/>
                    </a:cubicBezTo>
                    <a:cubicBezTo>
                      <a:pt x="525" y="2406"/>
                      <a:pt x="310" y="2048"/>
                      <a:pt x="310" y="1644"/>
                    </a:cubicBezTo>
                    <a:cubicBezTo>
                      <a:pt x="310" y="929"/>
                      <a:pt x="882" y="358"/>
                      <a:pt x="1573" y="358"/>
                    </a:cubicBezTo>
                    <a:close/>
                    <a:moveTo>
                      <a:pt x="1644" y="929"/>
                    </a:moveTo>
                    <a:cubicBezTo>
                      <a:pt x="1906" y="953"/>
                      <a:pt x="2120" y="1167"/>
                      <a:pt x="2144" y="1405"/>
                    </a:cubicBezTo>
                    <a:cubicBezTo>
                      <a:pt x="2192" y="1572"/>
                      <a:pt x="2097" y="1763"/>
                      <a:pt x="1954" y="1882"/>
                    </a:cubicBezTo>
                    <a:cubicBezTo>
                      <a:pt x="1882" y="1906"/>
                      <a:pt x="1858" y="1977"/>
                      <a:pt x="1835" y="2025"/>
                    </a:cubicBezTo>
                    <a:cubicBezTo>
                      <a:pt x="1787" y="2072"/>
                      <a:pt x="1763" y="2144"/>
                      <a:pt x="1763" y="2239"/>
                    </a:cubicBezTo>
                    <a:cubicBezTo>
                      <a:pt x="1763" y="2382"/>
                      <a:pt x="1858" y="2525"/>
                      <a:pt x="1977" y="2620"/>
                    </a:cubicBezTo>
                    <a:cubicBezTo>
                      <a:pt x="2025" y="2644"/>
                      <a:pt x="2097" y="2715"/>
                      <a:pt x="2144" y="2763"/>
                    </a:cubicBezTo>
                    <a:cubicBezTo>
                      <a:pt x="2120" y="2763"/>
                      <a:pt x="2025" y="2811"/>
                      <a:pt x="2025" y="2811"/>
                    </a:cubicBezTo>
                    <a:cubicBezTo>
                      <a:pt x="1906" y="2858"/>
                      <a:pt x="1763" y="2858"/>
                      <a:pt x="1620" y="2858"/>
                    </a:cubicBezTo>
                    <a:cubicBezTo>
                      <a:pt x="1477" y="2858"/>
                      <a:pt x="1311" y="2834"/>
                      <a:pt x="1168" y="2763"/>
                    </a:cubicBezTo>
                    <a:cubicBezTo>
                      <a:pt x="1144" y="2763"/>
                      <a:pt x="1144" y="2763"/>
                      <a:pt x="1120" y="2739"/>
                    </a:cubicBezTo>
                    <a:lnTo>
                      <a:pt x="1072" y="2739"/>
                    </a:lnTo>
                    <a:cubicBezTo>
                      <a:pt x="1144" y="2691"/>
                      <a:pt x="1192" y="2620"/>
                      <a:pt x="1263" y="2596"/>
                    </a:cubicBezTo>
                    <a:cubicBezTo>
                      <a:pt x="1311" y="2572"/>
                      <a:pt x="1382" y="2501"/>
                      <a:pt x="1406" y="2453"/>
                    </a:cubicBezTo>
                    <a:cubicBezTo>
                      <a:pt x="1430" y="2382"/>
                      <a:pt x="1477" y="2287"/>
                      <a:pt x="1477" y="2239"/>
                    </a:cubicBezTo>
                    <a:cubicBezTo>
                      <a:pt x="1477" y="2096"/>
                      <a:pt x="1406" y="1977"/>
                      <a:pt x="1287" y="1882"/>
                    </a:cubicBezTo>
                    <a:cubicBezTo>
                      <a:pt x="1144" y="1786"/>
                      <a:pt x="1072" y="1620"/>
                      <a:pt x="1072" y="1453"/>
                    </a:cubicBezTo>
                    <a:cubicBezTo>
                      <a:pt x="1072" y="1310"/>
                      <a:pt x="1144" y="1167"/>
                      <a:pt x="1263" y="1072"/>
                    </a:cubicBezTo>
                    <a:cubicBezTo>
                      <a:pt x="1382" y="977"/>
                      <a:pt x="1501" y="929"/>
                      <a:pt x="1644" y="929"/>
                    </a:cubicBezTo>
                    <a:close/>
                    <a:moveTo>
                      <a:pt x="1620" y="0"/>
                    </a:moveTo>
                    <a:cubicBezTo>
                      <a:pt x="715" y="0"/>
                      <a:pt x="1" y="715"/>
                      <a:pt x="1" y="1620"/>
                    </a:cubicBezTo>
                    <a:cubicBezTo>
                      <a:pt x="1" y="2501"/>
                      <a:pt x="715" y="3215"/>
                      <a:pt x="1620" y="3215"/>
                    </a:cubicBezTo>
                    <a:cubicBezTo>
                      <a:pt x="2501" y="3215"/>
                      <a:pt x="3216" y="2501"/>
                      <a:pt x="3216" y="1620"/>
                    </a:cubicBezTo>
                    <a:cubicBezTo>
                      <a:pt x="3216" y="715"/>
                      <a:pt x="2501" y="0"/>
                      <a:pt x="16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49" name="Google Shape;2749;p74"/>
          <p:cNvGrpSpPr/>
          <p:nvPr/>
        </p:nvGrpSpPr>
        <p:grpSpPr>
          <a:xfrm>
            <a:off x="6331756" y="1605025"/>
            <a:ext cx="521100" cy="520800"/>
            <a:chOff x="6331942" y="1605025"/>
            <a:chExt cx="521100" cy="520800"/>
          </a:xfrm>
        </p:grpSpPr>
        <p:sp>
          <p:nvSpPr>
            <p:cNvPr id="2750" name="Google Shape;2750;p74"/>
            <p:cNvSpPr/>
            <p:nvPr/>
          </p:nvSpPr>
          <p:spPr>
            <a:xfrm>
              <a:off x="6331942"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1" name="Google Shape;2751;p74"/>
            <p:cNvGrpSpPr/>
            <p:nvPr/>
          </p:nvGrpSpPr>
          <p:grpSpPr>
            <a:xfrm>
              <a:off x="6478670" y="1682641"/>
              <a:ext cx="227643" cy="365569"/>
              <a:chOff x="6537493" y="1683927"/>
              <a:chExt cx="227643" cy="365569"/>
            </a:xfrm>
          </p:grpSpPr>
          <p:sp>
            <p:nvSpPr>
              <p:cNvPr id="2752" name="Google Shape;2752;p74"/>
              <p:cNvSpPr/>
              <p:nvPr/>
            </p:nvSpPr>
            <p:spPr>
              <a:xfrm>
                <a:off x="6537493" y="1683927"/>
                <a:ext cx="227643" cy="365569"/>
              </a:xfrm>
              <a:custGeom>
                <a:rect b="b" l="l" r="r" t="t"/>
                <a:pathLst>
                  <a:path extrusionOk="0" h="10480" w="6526">
                    <a:moveTo>
                      <a:pt x="3573" y="334"/>
                    </a:moveTo>
                    <a:lnTo>
                      <a:pt x="3573" y="691"/>
                    </a:lnTo>
                    <a:cubicBezTo>
                      <a:pt x="3453" y="691"/>
                      <a:pt x="3358" y="667"/>
                      <a:pt x="3239" y="667"/>
                    </a:cubicBezTo>
                    <a:cubicBezTo>
                      <a:pt x="3120" y="667"/>
                      <a:pt x="3001" y="667"/>
                      <a:pt x="2906" y="691"/>
                    </a:cubicBezTo>
                    <a:lnTo>
                      <a:pt x="2906" y="334"/>
                    </a:lnTo>
                    <a:close/>
                    <a:moveTo>
                      <a:pt x="2858" y="1"/>
                    </a:moveTo>
                    <a:cubicBezTo>
                      <a:pt x="2715" y="1"/>
                      <a:pt x="2620" y="120"/>
                      <a:pt x="2620" y="239"/>
                    </a:cubicBezTo>
                    <a:lnTo>
                      <a:pt x="2620" y="715"/>
                    </a:lnTo>
                    <a:cubicBezTo>
                      <a:pt x="1120" y="1025"/>
                      <a:pt x="0" y="2335"/>
                      <a:pt x="0" y="3906"/>
                    </a:cubicBezTo>
                    <a:cubicBezTo>
                      <a:pt x="0" y="5478"/>
                      <a:pt x="1120" y="6788"/>
                      <a:pt x="2620" y="7097"/>
                    </a:cubicBezTo>
                    <a:lnTo>
                      <a:pt x="2620" y="8312"/>
                    </a:lnTo>
                    <a:cubicBezTo>
                      <a:pt x="2620" y="8407"/>
                      <a:pt x="2668" y="8455"/>
                      <a:pt x="2763" y="8455"/>
                    </a:cubicBezTo>
                    <a:cubicBezTo>
                      <a:pt x="2858" y="8455"/>
                      <a:pt x="2906" y="8407"/>
                      <a:pt x="2906" y="8312"/>
                    </a:cubicBezTo>
                    <a:lnTo>
                      <a:pt x="2906" y="7145"/>
                    </a:lnTo>
                    <a:cubicBezTo>
                      <a:pt x="3025" y="7145"/>
                      <a:pt x="3120" y="7169"/>
                      <a:pt x="3239" y="7169"/>
                    </a:cubicBezTo>
                    <a:cubicBezTo>
                      <a:pt x="3358" y="7169"/>
                      <a:pt x="3477" y="7169"/>
                      <a:pt x="3573" y="7145"/>
                    </a:cubicBezTo>
                    <a:lnTo>
                      <a:pt x="3573" y="10217"/>
                    </a:lnTo>
                    <a:lnTo>
                      <a:pt x="2906" y="10217"/>
                    </a:lnTo>
                    <a:lnTo>
                      <a:pt x="2906" y="9026"/>
                    </a:lnTo>
                    <a:cubicBezTo>
                      <a:pt x="2906" y="8931"/>
                      <a:pt x="2858" y="8883"/>
                      <a:pt x="2763" y="8883"/>
                    </a:cubicBezTo>
                    <a:cubicBezTo>
                      <a:pt x="2668" y="8883"/>
                      <a:pt x="2620" y="8931"/>
                      <a:pt x="2620" y="9026"/>
                    </a:cubicBezTo>
                    <a:lnTo>
                      <a:pt x="2620" y="10241"/>
                    </a:lnTo>
                    <a:cubicBezTo>
                      <a:pt x="2620" y="10384"/>
                      <a:pt x="2739" y="10479"/>
                      <a:pt x="2858" y="10479"/>
                    </a:cubicBezTo>
                    <a:lnTo>
                      <a:pt x="3620" y="10479"/>
                    </a:lnTo>
                    <a:cubicBezTo>
                      <a:pt x="3787" y="10479"/>
                      <a:pt x="3858" y="10360"/>
                      <a:pt x="3858" y="10241"/>
                    </a:cubicBezTo>
                    <a:lnTo>
                      <a:pt x="3858" y="7097"/>
                    </a:lnTo>
                    <a:cubicBezTo>
                      <a:pt x="5359" y="6788"/>
                      <a:pt x="6478" y="5478"/>
                      <a:pt x="6478" y="3906"/>
                    </a:cubicBezTo>
                    <a:cubicBezTo>
                      <a:pt x="6526" y="3406"/>
                      <a:pt x="6359" y="2835"/>
                      <a:pt x="6097" y="2358"/>
                    </a:cubicBezTo>
                    <a:cubicBezTo>
                      <a:pt x="6079" y="2305"/>
                      <a:pt x="6008" y="2278"/>
                      <a:pt x="5943" y="2278"/>
                    </a:cubicBezTo>
                    <a:cubicBezTo>
                      <a:pt x="5921" y="2278"/>
                      <a:pt x="5900" y="2281"/>
                      <a:pt x="5883" y="2287"/>
                    </a:cubicBezTo>
                    <a:cubicBezTo>
                      <a:pt x="5835" y="2335"/>
                      <a:pt x="5811" y="2454"/>
                      <a:pt x="5835" y="2501"/>
                    </a:cubicBezTo>
                    <a:cubicBezTo>
                      <a:pt x="6073" y="2954"/>
                      <a:pt x="6192" y="3430"/>
                      <a:pt x="6192" y="3930"/>
                    </a:cubicBezTo>
                    <a:cubicBezTo>
                      <a:pt x="6192" y="5573"/>
                      <a:pt x="4882" y="6883"/>
                      <a:pt x="3239" y="6883"/>
                    </a:cubicBezTo>
                    <a:cubicBezTo>
                      <a:pt x="1596" y="6883"/>
                      <a:pt x="286" y="5573"/>
                      <a:pt x="286" y="3930"/>
                    </a:cubicBezTo>
                    <a:cubicBezTo>
                      <a:pt x="286" y="2287"/>
                      <a:pt x="1596" y="977"/>
                      <a:pt x="3239" y="977"/>
                    </a:cubicBezTo>
                    <a:cubicBezTo>
                      <a:pt x="4073" y="977"/>
                      <a:pt x="4882" y="1334"/>
                      <a:pt x="5406" y="1930"/>
                    </a:cubicBezTo>
                    <a:cubicBezTo>
                      <a:pt x="5442" y="1965"/>
                      <a:pt x="5484" y="1983"/>
                      <a:pt x="5522" y="1983"/>
                    </a:cubicBezTo>
                    <a:cubicBezTo>
                      <a:pt x="5561" y="1983"/>
                      <a:pt x="5597" y="1965"/>
                      <a:pt x="5621" y="1930"/>
                    </a:cubicBezTo>
                    <a:cubicBezTo>
                      <a:pt x="5692" y="1882"/>
                      <a:pt x="5692" y="1787"/>
                      <a:pt x="5621" y="1739"/>
                    </a:cubicBezTo>
                    <a:cubicBezTo>
                      <a:pt x="5144" y="1215"/>
                      <a:pt x="4525" y="858"/>
                      <a:pt x="3858" y="715"/>
                    </a:cubicBezTo>
                    <a:lnTo>
                      <a:pt x="3858" y="239"/>
                    </a:lnTo>
                    <a:cubicBezTo>
                      <a:pt x="3858" y="96"/>
                      <a:pt x="3739" y="1"/>
                      <a:pt x="36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4"/>
              <p:cNvSpPr/>
              <p:nvPr/>
            </p:nvSpPr>
            <p:spPr>
              <a:xfrm>
                <a:off x="6563236" y="1732937"/>
                <a:ext cx="176994" cy="176157"/>
              </a:xfrm>
              <a:custGeom>
                <a:rect b="b" l="l" r="r" t="t"/>
                <a:pathLst>
                  <a:path extrusionOk="0" h="5050" w="5074">
                    <a:moveTo>
                      <a:pt x="2525" y="334"/>
                    </a:moveTo>
                    <a:cubicBezTo>
                      <a:pt x="3763" y="334"/>
                      <a:pt x="4740" y="1311"/>
                      <a:pt x="4740" y="2525"/>
                    </a:cubicBezTo>
                    <a:cubicBezTo>
                      <a:pt x="4740" y="3740"/>
                      <a:pt x="3763" y="4740"/>
                      <a:pt x="2525" y="4740"/>
                    </a:cubicBezTo>
                    <a:cubicBezTo>
                      <a:pt x="1310" y="4740"/>
                      <a:pt x="334" y="3740"/>
                      <a:pt x="334" y="2525"/>
                    </a:cubicBezTo>
                    <a:cubicBezTo>
                      <a:pt x="334" y="1311"/>
                      <a:pt x="1310" y="334"/>
                      <a:pt x="2525" y="334"/>
                    </a:cubicBezTo>
                    <a:close/>
                    <a:moveTo>
                      <a:pt x="2525" y="1"/>
                    </a:moveTo>
                    <a:cubicBezTo>
                      <a:pt x="1144" y="1"/>
                      <a:pt x="1" y="1120"/>
                      <a:pt x="1" y="2525"/>
                    </a:cubicBezTo>
                    <a:cubicBezTo>
                      <a:pt x="1" y="3930"/>
                      <a:pt x="1144" y="5049"/>
                      <a:pt x="2525" y="5049"/>
                    </a:cubicBezTo>
                    <a:cubicBezTo>
                      <a:pt x="3930" y="5049"/>
                      <a:pt x="5073" y="3930"/>
                      <a:pt x="5073" y="2525"/>
                    </a:cubicBezTo>
                    <a:cubicBezTo>
                      <a:pt x="5025" y="1120"/>
                      <a:pt x="3906" y="1"/>
                      <a:pt x="25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4"/>
              <p:cNvSpPr/>
              <p:nvPr/>
            </p:nvSpPr>
            <p:spPr>
              <a:xfrm>
                <a:off x="6637989" y="1798586"/>
                <a:ext cx="25813" cy="46533"/>
              </a:xfrm>
              <a:custGeom>
                <a:rect b="b" l="l" r="r" t="t"/>
                <a:pathLst>
                  <a:path extrusionOk="0" h="1334" w="740">
                    <a:moveTo>
                      <a:pt x="144" y="0"/>
                    </a:moveTo>
                    <a:cubicBezTo>
                      <a:pt x="72" y="0"/>
                      <a:pt x="1" y="48"/>
                      <a:pt x="1" y="143"/>
                    </a:cubicBezTo>
                    <a:lnTo>
                      <a:pt x="1" y="1191"/>
                    </a:lnTo>
                    <a:cubicBezTo>
                      <a:pt x="1" y="1262"/>
                      <a:pt x="72" y="1334"/>
                      <a:pt x="144" y="1334"/>
                    </a:cubicBezTo>
                    <a:lnTo>
                      <a:pt x="596" y="1334"/>
                    </a:lnTo>
                    <a:cubicBezTo>
                      <a:pt x="692" y="1334"/>
                      <a:pt x="739" y="1262"/>
                      <a:pt x="739" y="1191"/>
                    </a:cubicBezTo>
                    <a:cubicBezTo>
                      <a:pt x="739" y="1096"/>
                      <a:pt x="692" y="1024"/>
                      <a:pt x="596" y="1024"/>
                    </a:cubicBezTo>
                    <a:lnTo>
                      <a:pt x="310" y="1024"/>
                    </a:lnTo>
                    <a:lnTo>
                      <a:pt x="310" y="834"/>
                    </a:lnTo>
                    <a:lnTo>
                      <a:pt x="572" y="834"/>
                    </a:lnTo>
                    <a:cubicBezTo>
                      <a:pt x="644" y="834"/>
                      <a:pt x="715" y="762"/>
                      <a:pt x="715" y="667"/>
                    </a:cubicBezTo>
                    <a:cubicBezTo>
                      <a:pt x="715" y="595"/>
                      <a:pt x="644" y="524"/>
                      <a:pt x="572" y="524"/>
                    </a:cubicBezTo>
                    <a:lnTo>
                      <a:pt x="310" y="524"/>
                    </a:lnTo>
                    <a:lnTo>
                      <a:pt x="310" y="310"/>
                    </a:lnTo>
                    <a:lnTo>
                      <a:pt x="596" y="286"/>
                    </a:lnTo>
                    <a:cubicBezTo>
                      <a:pt x="692" y="286"/>
                      <a:pt x="739" y="238"/>
                      <a:pt x="739" y="143"/>
                    </a:cubicBezTo>
                    <a:cubicBezTo>
                      <a:pt x="739" y="48"/>
                      <a:pt x="692" y="0"/>
                      <a:pt x="5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4"/>
              <p:cNvSpPr/>
              <p:nvPr/>
            </p:nvSpPr>
            <p:spPr>
              <a:xfrm>
                <a:off x="6670395" y="1797714"/>
                <a:ext cx="36592" cy="46568"/>
              </a:xfrm>
              <a:custGeom>
                <a:rect b="b" l="l" r="r" t="t"/>
                <a:pathLst>
                  <a:path extrusionOk="0" h="1335" w="1049">
                    <a:moveTo>
                      <a:pt x="545" y="1"/>
                    </a:moveTo>
                    <a:cubicBezTo>
                      <a:pt x="493" y="1"/>
                      <a:pt x="438" y="8"/>
                      <a:pt x="382" y="25"/>
                    </a:cubicBezTo>
                    <a:cubicBezTo>
                      <a:pt x="239" y="73"/>
                      <a:pt x="120" y="192"/>
                      <a:pt x="96" y="335"/>
                    </a:cubicBezTo>
                    <a:cubicBezTo>
                      <a:pt x="48" y="501"/>
                      <a:pt x="120" y="620"/>
                      <a:pt x="239" y="692"/>
                    </a:cubicBezTo>
                    <a:lnTo>
                      <a:pt x="263" y="692"/>
                    </a:lnTo>
                    <a:cubicBezTo>
                      <a:pt x="263" y="692"/>
                      <a:pt x="406" y="763"/>
                      <a:pt x="596" y="811"/>
                    </a:cubicBezTo>
                    <a:cubicBezTo>
                      <a:pt x="620" y="811"/>
                      <a:pt x="739" y="882"/>
                      <a:pt x="715" y="930"/>
                    </a:cubicBezTo>
                    <a:cubicBezTo>
                      <a:pt x="715" y="1001"/>
                      <a:pt x="620" y="1025"/>
                      <a:pt x="525" y="1025"/>
                    </a:cubicBezTo>
                    <a:cubicBezTo>
                      <a:pt x="453" y="1025"/>
                      <a:pt x="334" y="1001"/>
                      <a:pt x="263" y="906"/>
                    </a:cubicBezTo>
                    <a:cubicBezTo>
                      <a:pt x="239" y="882"/>
                      <a:pt x="203" y="870"/>
                      <a:pt x="164" y="870"/>
                    </a:cubicBezTo>
                    <a:cubicBezTo>
                      <a:pt x="126" y="870"/>
                      <a:pt x="84" y="882"/>
                      <a:pt x="48" y="906"/>
                    </a:cubicBezTo>
                    <a:cubicBezTo>
                      <a:pt x="1" y="978"/>
                      <a:pt x="1" y="1049"/>
                      <a:pt x="48" y="1121"/>
                    </a:cubicBezTo>
                    <a:cubicBezTo>
                      <a:pt x="167" y="1240"/>
                      <a:pt x="358" y="1335"/>
                      <a:pt x="525" y="1335"/>
                    </a:cubicBezTo>
                    <a:cubicBezTo>
                      <a:pt x="763" y="1335"/>
                      <a:pt x="953" y="1168"/>
                      <a:pt x="1001" y="978"/>
                    </a:cubicBezTo>
                    <a:cubicBezTo>
                      <a:pt x="1049" y="811"/>
                      <a:pt x="977" y="620"/>
                      <a:pt x="691" y="501"/>
                    </a:cubicBezTo>
                    <a:cubicBezTo>
                      <a:pt x="572" y="430"/>
                      <a:pt x="453" y="406"/>
                      <a:pt x="382" y="382"/>
                    </a:cubicBezTo>
                    <a:cubicBezTo>
                      <a:pt x="358" y="335"/>
                      <a:pt x="358" y="335"/>
                      <a:pt x="358" y="311"/>
                    </a:cubicBezTo>
                    <a:lnTo>
                      <a:pt x="358" y="311"/>
                    </a:lnTo>
                    <a:cubicBezTo>
                      <a:pt x="374" y="335"/>
                      <a:pt x="390" y="343"/>
                      <a:pt x="406" y="343"/>
                    </a:cubicBezTo>
                    <a:cubicBezTo>
                      <a:pt x="437" y="343"/>
                      <a:pt x="469" y="311"/>
                      <a:pt x="501" y="311"/>
                    </a:cubicBezTo>
                    <a:cubicBezTo>
                      <a:pt x="517" y="308"/>
                      <a:pt x="532" y="307"/>
                      <a:pt x="547" y="307"/>
                    </a:cubicBezTo>
                    <a:cubicBezTo>
                      <a:pt x="669" y="307"/>
                      <a:pt x="763" y="382"/>
                      <a:pt x="763" y="382"/>
                    </a:cubicBezTo>
                    <a:cubicBezTo>
                      <a:pt x="792" y="402"/>
                      <a:pt x="826" y="414"/>
                      <a:pt x="859" y="414"/>
                    </a:cubicBezTo>
                    <a:cubicBezTo>
                      <a:pt x="905" y="414"/>
                      <a:pt x="949" y="390"/>
                      <a:pt x="977" y="335"/>
                    </a:cubicBezTo>
                    <a:cubicBezTo>
                      <a:pt x="1049" y="287"/>
                      <a:pt x="1049" y="192"/>
                      <a:pt x="953" y="144"/>
                    </a:cubicBezTo>
                    <a:cubicBezTo>
                      <a:pt x="953" y="144"/>
                      <a:pt x="778" y="1"/>
                      <a:pt x="54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4"/>
              <p:cNvSpPr/>
              <p:nvPr/>
            </p:nvSpPr>
            <p:spPr>
              <a:xfrm>
                <a:off x="6593968" y="1797121"/>
                <a:ext cx="35755" cy="47998"/>
              </a:xfrm>
              <a:custGeom>
                <a:rect b="b" l="l" r="r" t="t"/>
                <a:pathLst>
                  <a:path extrusionOk="0" h="1376" w="1025">
                    <a:moveTo>
                      <a:pt x="850" y="1"/>
                    </a:moveTo>
                    <a:cubicBezTo>
                      <a:pt x="803" y="1"/>
                      <a:pt x="753" y="32"/>
                      <a:pt x="739" y="90"/>
                    </a:cubicBezTo>
                    <a:lnTo>
                      <a:pt x="525" y="423"/>
                    </a:lnTo>
                    <a:lnTo>
                      <a:pt x="310" y="90"/>
                    </a:lnTo>
                    <a:cubicBezTo>
                      <a:pt x="260" y="56"/>
                      <a:pt x="209" y="22"/>
                      <a:pt x="159" y="22"/>
                    </a:cubicBezTo>
                    <a:cubicBezTo>
                      <a:pt x="138" y="22"/>
                      <a:pt x="117" y="28"/>
                      <a:pt x="96" y="42"/>
                    </a:cubicBezTo>
                    <a:cubicBezTo>
                      <a:pt x="48" y="90"/>
                      <a:pt x="1" y="185"/>
                      <a:pt x="48" y="233"/>
                    </a:cubicBezTo>
                    <a:lnTo>
                      <a:pt x="358" y="709"/>
                    </a:lnTo>
                    <a:lnTo>
                      <a:pt x="358" y="1209"/>
                    </a:lnTo>
                    <a:cubicBezTo>
                      <a:pt x="358" y="1304"/>
                      <a:pt x="429" y="1376"/>
                      <a:pt x="525" y="1376"/>
                    </a:cubicBezTo>
                    <a:cubicBezTo>
                      <a:pt x="596" y="1376"/>
                      <a:pt x="668" y="1304"/>
                      <a:pt x="668" y="1209"/>
                    </a:cubicBezTo>
                    <a:lnTo>
                      <a:pt x="668" y="709"/>
                    </a:lnTo>
                    <a:lnTo>
                      <a:pt x="953" y="233"/>
                    </a:lnTo>
                    <a:cubicBezTo>
                      <a:pt x="1025" y="185"/>
                      <a:pt x="1025" y="90"/>
                      <a:pt x="930" y="42"/>
                    </a:cubicBezTo>
                    <a:cubicBezTo>
                      <a:pt x="911" y="14"/>
                      <a:pt x="881" y="1"/>
                      <a:pt x="8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57" name="Google Shape;2757;p74"/>
          <p:cNvGrpSpPr/>
          <p:nvPr/>
        </p:nvGrpSpPr>
        <p:grpSpPr>
          <a:xfrm>
            <a:off x="5530261" y="1605025"/>
            <a:ext cx="521100" cy="520800"/>
            <a:chOff x="5530539" y="1605025"/>
            <a:chExt cx="521100" cy="520800"/>
          </a:xfrm>
        </p:grpSpPr>
        <p:sp>
          <p:nvSpPr>
            <p:cNvPr id="2758" name="Google Shape;2758;p74"/>
            <p:cNvSpPr/>
            <p:nvPr/>
          </p:nvSpPr>
          <p:spPr>
            <a:xfrm>
              <a:off x="5530539"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9" name="Google Shape;2759;p74"/>
            <p:cNvGrpSpPr/>
            <p:nvPr/>
          </p:nvGrpSpPr>
          <p:grpSpPr>
            <a:xfrm>
              <a:off x="5651943" y="1681821"/>
              <a:ext cx="278293" cy="367208"/>
              <a:chOff x="5531517" y="1684764"/>
              <a:chExt cx="278293" cy="367208"/>
            </a:xfrm>
          </p:grpSpPr>
          <p:sp>
            <p:nvSpPr>
              <p:cNvPr id="2760" name="Google Shape;2760;p74"/>
              <p:cNvSpPr/>
              <p:nvPr/>
            </p:nvSpPr>
            <p:spPr>
              <a:xfrm>
                <a:off x="5652768" y="2019532"/>
                <a:ext cx="36592" cy="10011"/>
              </a:xfrm>
              <a:custGeom>
                <a:rect b="b" l="l" r="r" t="t"/>
                <a:pathLst>
                  <a:path extrusionOk="0" h="287" w="1049">
                    <a:moveTo>
                      <a:pt x="144" y="1"/>
                    </a:moveTo>
                    <a:cubicBezTo>
                      <a:pt x="49" y="1"/>
                      <a:pt x="1" y="48"/>
                      <a:pt x="1" y="144"/>
                    </a:cubicBezTo>
                    <a:cubicBezTo>
                      <a:pt x="1" y="239"/>
                      <a:pt x="49" y="286"/>
                      <a:pt x="144" y="286"/>
                    </a:cubicBezTo>
                    <a:lnTo>
                      <a:pt x="882" y="286"/>
                    </a:lnTo>
                    <a:cubicBezTo>
                      <a:pt x="977" y="286"/>
                      <a:pt x="1049" y="239"/>
                      <a:pt x="1049" y="144"/>
                    </a:cubicBezTo>
                    <a:cubicBezTo>
                      <a:pt x="1049" y="48"/>
                      <a:pt x="977" y="1"/>
                      <a:pt x="8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4"/>
              <p:cNvSpPr/>
              <p:nvPr/>
            </p:nvSpPr>
            <p:spPr>
              <a:xfrm>
                <a:off x="5531517" y="1684764"/>
                <a:ext cx="278293" cy="367208"/>
              </a:xfrm>
              <a:custGeom>
                <a:rect b="b" l="l" r="r" t="t"/>
                <a:pathLst>
                  <a:path extrusionOk="0" h="10527" w="7978">
                    <a:moveTo>
                      <a:pt x="667" y="1"/>
                    </a:moveTo>
                    <a:cubicBezTo>
                      <a:pt x="286" y="1"/>
                      <a:pt x="0" y="310"/>
                      <a:pt x="0" y="691"/>
                    </a:cubicBezTo>
                    <a:lnTo>
                      <a:pt x="0" y="9836"/>
                    </a:lnTo>
                    <a:cubicBezTo>
                      <a:pt x="0" y="10217"/>
                      <a:pt x="286" y="10526"/>
                      <a:pt x="667" y="10526"/>
                    </a:cubicBezTo>
                    <a:lnTo>
                      <a:pt x="7287" y="10526"/>
                    </a:lnTo>
                    <a:cubicBezTo>
                      <a:pt x="7668" y="10526"/>
                      <a:pt x="7978" y="10217"/>
                      <a:pt x="7978" y="9836"/>
                    </a:cubicBezTo>
                    <a:lnTo>
                      <a:pt x="7978" y="691"/>
                    </a:lnTo>
                    <a:cubicBezTo>
                      <a:pt x="7978" y="310"/>
                      <a:pt x="7668" y="1"/>
                      <a:pt x="7287" y="1"/>
                    </a:cubicBezTo>
                    <a:lnTo>
                      <a:pt x="2429" y="1"/>
                    </a:lnTo>
                    <a:cubicBezTo>
                      <a:pt x="2334" y="1"/>
                      <a:pt x="2286" y="72"/>
                      <a:pt x="2286" y="167"/>
                    </a:cubicBezTo>
                    <a:cubicBezTo>
                      <a:pt x="2286" y="239"/>
                      <a:pt x="2334" y="310"/>
                      <a:pt x="2429" y="310"/>
                    </a:cubicBezTo>
                    <a:lnTo>
                      <a:pt x="7287" y="310"/>
                    </a:lnTo>
                    <a:cubicBezTo>
                      <a:pt x="7502" y="310"/>
                      <a:pt x="7668" y="477"/>
                      <a:pt x="7668" y="691"/>
                    </a:cubicBezTo>
                    <a:lnTo>
                      <a:pt x="7668" y="9836"/>
                    </a:lnTo>
                    <a:cubicBezTo>
                      <a:pt x="7668" y="10050"/>
                      <a:pt x="7502" y="10217"/>
                      <a:pt x="7287" y="10217"/>
                    </a:cubicBezTo>
                    <a:lnTo>
                      <a:pt x="667" y="10217"/>
                    </a:lnTo>
                    <a:cubicBezTo>
                      <a:pt x="452" y="10217"/>
                      <a:pt x="286" y="10050"/>
                      <a:pt x="286" y="9836"/>
                    </a:cubicBezTo>
                    <a:lnTo>
                      <a:pt x="286" y="691"/>
                    </a:lnTo>
                    <a:cubicBezTo>
                      <a:pt x="286" y="477"/>
                      <a:pt x="476" y="310"/>
                      <a:pt x="667" y="310"/>
                    </a:cubicBezTo>
                    <a:lnTo>
                      <a:pt x="1691" y="310"/>
                    </a:lnTo>
                    <a:cubicBezTo>
                      <a:pt x="1762" y="310"/>
                      <a:pt x="1834" y="239"/>
                      <a:pt x="1834" y="167"/>
                    </a:cubicBezTo>
                    <a:cubicBezTo>
                      <a:pt x="1834" y="72"/>
                      <a:pt x="1762" y="1"/>
                      <a:pt x="16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4"/>
              <p:cNvSpPr/>
              <p:nvPr/>
            </p:nvSpPr>
            <p:spPr>
              <a:xfrm>
                <a:off x="5557260" y="1709670"/>
                <a:ext cx="226806" cy="294966"/>
              </a:xfrm>
              <a:custGeom>
                <a:rect b="b" l="l" r="r" t="t"/>
                <a:pathLst>
                  <a:path extrusionOk="0" h="8456" w="6502">
                    <a:moveTo>
                      <a:pt x="5573" y="906"/>
                    </a:moveTo>
                    <a:lnTo>
                      <a:pt x="5573" y="3692"/>
                    </a:lnTo>
                    <a:lnTo>
                      <a:pt x="5382" y="3692"/>
                    </a:lnTo>
                    <a:lnTo>
                      <a:pt x="5382" y="3502"/>
                    </a:lnTo>
                    <a:cubicBezTo>
                      <a:pt x="5382" y="3192"/>
                      <a:pt x="5239" y="2906"/>
                      <a:pt x="4977" y="2716"/>
                    </a:cubicBezTo>
                    <a:cubicBezTo>
                      <a:pt x="4930" y="2692"/>
                      <a:pt x="4906" y="2668"/>
                      <a:pt x="4906" y="2621"/>
                    </a:cubicBezTo>
                    <a:cubicBezTo>
                      <a:pt x="4906" y="2597"/>
                      <a:pt x="4930" y="2573"/>
                      <a:pt x="4977" y="2549"/>
                    </a:cubicBezTo>
                    <a:cubicBezTo>
                      <a:pt x="5168" y="2359"/>
                      <a:pt x="5287" y="2120"/>
                      <a:pt x="5263" y="1858"/>
                    </a:cubicBezTo>
                    <a:cubicBezTo>
                      <a:pt x="5239" y="1477"/>
                      <a:pt x="4906" y="1168"/>
                      <a:pt x="4549" y="1144"/>
                    </a:cubicBezTo>
                    <a:cubicBezTo>
                      <a:pt x="4522" y="1141"/>
                      <a:pt x="4495" y="1140"/>
                      <a:pt x="4468" y="1140"/>
                    </a:cubicBezTo>
                    <a:cubicBezTo>
                      <a:pt x="4286" y="1140"/>
                      <a:pt x="4120" y="1210"/>
                      <a:pt x="3953" y="1335"/>
                    </a:cubicBezTo>
                    <a:cubicBezTo>
                      <a:pt x="3811" y="1501"/>
                      <a:pt x="3715" y="1692"/>
                      <a:pt x="3715" y="1906"/>
                    </a:cubicBezTo>
                    <a:cubicBezTo>
                      <a:pt x="3715" y="2144"/>
                      <a:pt x="3834" y="2382"/>
                      <a:pt x="4049" y="2525"/>
                    </a:cubicBezTo>
                    <a:cubicBezTo>
                      <a:pt x="4073" y="2573"/>
                      <a:pt x="4096" y="2597"/>
                      <a:pt x="4096" y="2621"/>
                    </a:cubicBezTo>
                    <a:cubicBezTo>
                      <a:pt x="4096" y="2668"/>
                      <a:pt x="4073" y="2716"/>
                      <a:pt x="4049" y="2716"/>
                    </a:cubicBezTo>
                    <a:cubicBezTo>
                      <a:pt x="4025" y="2740"/>
                      <a:pt x="3977" y="2740"/>
                      <a:pt x="3953" y="2787"/>
                    </a:cubicBezTo>
                    <a:lnTo>
                      <a:pt x="3930" y="2740"/>
                    </a:lnTo>
                    <a:cubicBezTo>
                      <a:pt x="3860" y="2705"/>
                      <a:pt x="3790" y="2683"/>
                      <a:pt x="3711" y="2683"/>
                    </a:cubicBezTo>
                    <a:cubicBezTo>
                      <a:pt x="3682" y="2683"/>
                      <a:pt x="3652" y="2686"/>
                      <a:pt x="3620" y="2692"/>
                    </a:cubicBezTo>
                    <a:cubicBezTo>
                      <a:pt x="3572" y="2716"/>
                      <a:pt x="3477" y="2716"/>
                      <a:pt x="3477" y="2716"/>
                    </a:cubicBezTo>
                    <a:lnTo>
                      <a:pt x="3453" y="2716"/>
                    </a:lnTo>
                    <a:lnTo>
                      <a:pt x="3430" y="906"/>
                    </a:lnTo>
                    <a:close/>
                    <a:moveTo>
                      <a:pt x="4500" y="1425"/>
                    </a:moveTo>
                    <a:cubicBezTo>
                      <a:pt x="4516" y="1425"/>
                      <a:pt x="4533" y="1427"/>
                      <a:pt x="4549" y="1430"/>
                    </a:cubicBezTo>
                    <a:cubicBezTo>
                      <a:pt x="4787" y="1477"/>
                      <a:pt x="4977" y="1644"/>
                      <a:pt x="5001" y="1882"/>
                    </a:cubicBezTo>
                    <a:cubicBezTo>
                      <a:pt x="5001" y="2073"/>
                      <a:pt x="4930" y="2216"/>
                      <a:pt x="4811" y="2311"/>
                    </a:cubicBezTo>
                    <a:cubicBezTo>
                      <a:pt x="4692" y="2382"/>
                      <a:pt x="4644" y="2501"/>
                      <a:pt x="4644" y="2621"/>
                    </a:cubicBezTo>
                    <a:cubicBezTo>
                      <a:pt x="4644" y="2787"/>
                      <a:pt x="4692" y="2906"/>
                      <a:pt x="4858" y="2978"/>
                    </a:cubicBezTo>
                    <a:cubicBezTo>
                      <a:pt x="5025" y="3097"/>
                      <a:pt x="5120" y="3287"/>
                      <a:pt x="5120" y="3502"/>
                    </a:cubicBezTo>
                    <a:lnTo>
                      <a:pt x="5073" y="3740"/>
                    </a:lnTo>
                    <a:lnTo>
                      <a:pt x="4049" y="3740"/>
                    </a:lnTo>
                    <a:cubicBezTo>
                      <a:pt x="4073" y="3621"/>
                      <a:pt x="4073" y="3525"/>
                      <a:pt x="4073" y="3383"/>
                    </a:cubicBezTo>
                    <a:lnTo>
                      <a:pt x="4073" y="3073"/>
                    </a:lnTo>
                    <a:cubicBezTo>
                      <a:pt x="4096" y="3049"/>
                      <a:pt x="4144" y="3025"/>
                      <a:pt x="4192" y="2978"/>
                    </a:cubicBezTo>
                    <a:cubicBezTo>
                      <a:pt x="4311" y="2906"/>
                      <a:pt x="4406" y="2787"/>
                      <a:pt x="4406" y="2621"/>
                    </a:cubicBezTo>
                    <a:cubicBezTo>
                      <a:pt x="4406" y="2501"/>
                      <a:pt x="4335" y="2359"/>
                      <a:pt x="4215" y="2311"/>
                    </a:cubicBezTo>
                    <a:cubicBezTo>
                      <a:pt x="4096" y="2216"/>
                      <a:pt x="4049" y="2073"/>
                      <a:pt x="4049" y="1906"/>
                    </a:cubicBezTo>
                    <a:cubicBezTo>
                      <a:pt x="4049" y="1787"/>
                      <a:pt x="4096" y="1644"/>
                      <a:pt x="4192" y="1549"/>
                    </a:cubicBezTo>
                    <a:cubicBezTo>
                      <a:pt x="4274" y="1487"/>
                      <a:pt x="4392" y="1425"/>
                      <a:pt x="4500" y="1425"/>
                    </a:cubicBezTo>
                    <a:close/>
                    <a:moveTo>
                      <a:pt x="3811" y="3002"/>
                    </a:moveTo>
                    <a:lnTo>
                      <a:pt x="3834" y="3049"/>
                    </a:lnTo>
                    <a:cubicBezTo>
                      <a:pt x="3858" y="3121"/>
                      <a:pt x="3858" y="3240"/>
                      <a:pt x="3858" y="3335"/>
                    </a:cubicBezTo>
                    <a:cubicBezTo>
                      <a:pt x="3858" y="3454"/>
                      <a:pt x="3834" y="3573"/>
                      <a:pt x="3834" y="3668"/>
                    </a:cubicBezTo>
                    <a:cubicBezTo>
                      <a:pt x="3811" y="3764"/>
                      <a:pt x="3834" y="3883"/>
                      <a:pt x="3906" y="3954"/>
                    </a:cubicBezTo>
                    <a:cubicBezTo>
                      <a:pt x="3977" y="4073"/>
                      <a:pt x="4049" y="4240"/>
                      <a:pt x="4049" y="4359"/>
                    </a:cubicBezTo>
                    <a:lnTo>
                      <a:pt x="3953" y="4359"/>
                    </a:lnTo>
                    <a:lnTo>
                      <a:pt x="3953" y="4288"/>
                    </a:lnTo>
                    <a:cubicBezTo>
                      <a:pt x="3953" y="4192"/>
                      <a:pt x="3906" y="4121"/>
                      <a:pt x="3834" y="4097"/>
                    </a:cubicBezTo>
                    <a:cubicBezTo>
                      <a:pt x="3787" y="4073"/>
                      <a:pt x="3745" y="4061"/>
                      <a:pt x="3703" y="4061"/>
                    </a:cubicBezTo>
                    <a:cubicBezTo>
                      <a:pt x="3662" y="4061"/>
                      <a:pt x="3620" y="4073"/>
                      <a:pt x="3572" y="4097"/>
                    </a:cubicBezTo>
                    <a:cubicBezTo>
                      <a:pt x="3549" y="4097"/>
                      <a:pt x="3549" y="4121"/>
                      <a:pt x="3501" y="4121"/>
                    </a:cubicBezTo>
                    <a:cubicBezTo>
                      <a:pt x="3453" y="4145"/>
                      <a:pt x="3430" y="4168"/>
                      <a:pt x="3358" y="4168"/>
                    </a:cubicBezTo>
                    <a:cubicBezTo>
                      <a:pt x="3263" y="4192"/>
                      <a:pt x="3144" y="4240"/>
                      <a:pt x="3001" y="4240"/>
                    </a:cubicBezTo>
                    <a:cubicBezTo>
                      <a:pt x="2870" y="4252"/>
                      <a:pt x="2727" y="4258"/>
                      <a:pt x="2584" y="4258"/>
                    </a:cubicBezTo>
                    <a:cubicBezTo>
                      <a:pt x="2441" y="4258"/>
                      <a:pt x="2298" y="4252"/>
                      <a:pt x="2167" y="4240"/>
                    </a:cubicBezTo>
                    <a:cubicBezTo>
                      <a:pt x="2024" y="4192"/>
                      <a:pt x="1810" y="4168"/>
                      <a:pt x="1643" y="4073"/>
                    </a:cubicBezTo>
                    <a:cubicBezTo>
                      <a:pt x="1453" y="4097"/>
                      <a:pt x="1334" y="4097"/>
                      <a:pt x="1286" y="4121"/>
                    </a:cubicBezTo>
                    <a:cubicBezTo>
                      <a:pt x="1191" y="4145"/>
                      <a:pt x="1167" y="4240"/>
                      <a:pt x="1167" y="4311"/>
                    </a:cubicBezTo>
                    <a:lnTo>
                      <a:pt x="1167" y="4359"/>
                    </a:lnTo>
                    <a:lnTo>
                      <a:pt x="1072" y="4359"/>
                    </a:lnTo>
                    <a:cubicBezTo>
                      <a:pt x="1096" y="4192"/>
                      <a:pt x="1167" y="4049"/>
                      <a:pt x="1239" y="3930"/>
                    </a:cubicBezTo>
                    <a:cubicBezTo>
                      <a:pt x="1310" y="3883"/>
                      <a:pt x="1334" y="3787"/>
                      <a:pt x="1334" y="3716"/>
                    </a:cubicBezTo>
                    <a:cubicBezTo>
                      <a:pt x="1334" y="3549"/>
                      <a:pt x="1429" y="3406"/>
                      <a:pt x="1596" y="3335"/>
                    </a:cubicBezTo>
                    <a:cubicBezTo>
                      <a:pt x="1905" y="3192"/>
                      <a:pt x="2191" y="3168"/>
                      <a:pt x="2501" y="3121"/>
                    </a:cubicBezTo>
                    <a:lnTo>
                      <a:pt x="2715" y="3121"/>
                    </a:lnTo>
                    <a:cubicBezTo>
                      <a:pt x="3001" y="3097"/>
                      <a:pt x="3263" y="3097"/>
                      <a:pt x="3572" y="3049"/>
                    </a:cubicBezTo>
                    <a:cubicBezTo>
                      <a:pt x="3596" y="3049"/>
                      <a:pt x="3668" y="3002"/>
                      <a:pt x="3739" y="3002"/>
                    </a:cubicBezTo>
                    <a:close/>
                    <a:moveTo>
                      <a:pt x="1167" y="4716"/>
                    </a:moveTo>
                    <a:lnTo>
                      <a:pt x="1167" y="5073"/>
                    </a:lnTo>
                    <a:cubicBezTo>
                      <a:pt x="1072" y="5073"/>
                      <a:pt x="977" y="4978"/>
                      <a:pt x="977" y="4883"/>
                    </a:cubicBezTo>
                    <a:cubicBezTo>
                      <a:pt x="977" y="4811"/>
                      <a:pt x="1072" y="4716"/>
                      <a:pt x="1167" y="4716"/>
                    </a:cubicBezTo>
                    <a:close/>
                    <a:moveTo>
                      <a:pt x="3834" y="4716"/>
                    </a:moveTo>
                    <a:cubicBezTo>
                      <a:pt x="3930" y="4716"/>
                      <a:pt x="4025" y="4811"/>
                      <a:pt x="4025" y="4883"/>
                    </a:cubicBezTo>
                    <a:cubicBezTo>
                      <a:pt x="4049" y="4978"/>
                      <a:pt x="3953" y="5073"/>
                      <a:pt x="3834" y="5073"/>
                    </a:cubicBezTo>
                    <a:lnTo>
                      <a:pt x="3834" y="4716"/>
                    </a:lnTo>
                    <a:close/>
                    <a:moveTo>
                      <a:pt x="3572" y="4383"/>
                    </a:moveTo>
                    <a:lnTo>
                      <a:pt x="3572" y="5169"/>
                    </a:lnTo>
                    <a:cubicBezTo>
                      <a:pt x="3572" y="5716"/>
                      <a:pt x="3096" y="6193"/>
                      <a:pt x="2525" y="6193"/>
                    </a:cubicBezTo>
                    <a:cubicBezTo>
                      <a:pt x="2485" y="6197"/>
                      <a:pt x="2445" y="6200"/>
                      <a:pt x="2407" y="6200"/>
                    </a:cubicBezTo>
                    <a:cubicBezTo>
                      <a:pt x="1867" y="6200"/>
                      <a:pt x="1453" y="5749"/>
                      <a:pt x="1453" y="5216"/>
                    </a:cubicBezTo>
                    <a:lnTo>
                      <a:pt x="1453" y="4407"/>
                    </a:lnTo>
                    <a:cubicBezTo>
                      <a:pt x="1643" y="4502"/>
                      <a:pt x="1834" y="4526"/>
                      <a:pt x="2024" y="4573"/>
                    </a:cubicBezTo>
                    <a:cubicBezTo>
                      <a:pt x="2155" y="4585"/>
                      <a:pt x="2304" y="4591"/>
                      <a:pt x="2456" y="4591"/>
                    </a:cubicBezTo>
                    <a:cubicBezTo>
                      <a:pt x="2608" y="4591"/>
                      <a:pt x="2763" y="4585"/>
                      <a:pt x="2906" y="4573"/>
                    </a:cubicBezTo>
                    <a:cubicBezTo>
                      <a:pt x="3096" y="4573"/>
                      <a:pt x="3215" y="4526"/>
                      <a:pt x="3358" y="4478"/>
                    </a:cubicBezTo>
                    <a:cubicBezTo>
                      <a:pt x="3430" y="4454"/>
                      <a:pt x="3501" y="4407"/>
                      <a:pt x="3572" y="4383"/>
                    </a:cubicBezTo>
                    <a:close/>
                    <a:moveTo>
                      <a:pt x="2644" y="6550"/>
                    </a:moveTo>
                    <a:lnTo>
                      <a:pt x="2644" y="6764"/>
                    </a:lnTo>
                    <a:cubicBezTo>
                      <a:pt x="2644" y="6859"/>
                      <a:pt x="2596" y="6907"/>
                      <a:pt x="2501" y="6907"/>
                    </a:cubicBezTo>
                    <a:cubicBezTo>
                      <a:pt x="2406" y="6907"/>
                      <a:pt x="2358" y="6859"/>
                      <a:pt x="2358" y="6764"/>
                    </a:cubicBezTo>
                    <a:lnTo>
                      <a:pt x="2358" y="6550"/>
                    </a:lnTo>
                    <a:close/>
                    <a:moveTo>
                      <a:pt x="2882" y="6907"/>
                    </a:moveTo>
                    <a:cubicBezTo>
                      <a:pt x="3263" y="7098"/>
                      <a:pt x="3572" y="7479"/>
                      <a:pt x="3572" y="7955"/>
                    </a:cubicBezTo>
                    <a:lnTo>
                      <a:pt x="3572" y="8145"/>
                    </a:lnTo>
                    <a:lnTo>
                      <a:pt x="1334" y="8145"/>
                    </a:lnTo>
                    <a:lnTo>
                      <a:pt x="1334" y="7955"/>
                    </a:lnTo>
                    <a:lnTo>
                      <a:pt x="1358" y="7955"/>
                    </a:lnTo>
                    <a:cubicBezTo>
                      <a:pt x="1358" y="7479"/>
                      <a:pt x="1620" y="7098"/>
                      <a:pt x="2048" y="6907"/>
                    </a:cubicBezTo>
                    <a:cubicBezTo>
                      <a:pt x="2096" y="7098"/>
                      <a:pt x="2286" y="7217"/>
                      <a:pt x="2453" y="7217"/>
                    </a:cubicBezTo>
                    <a:cubicBezTo>
                      <a:pt x="2667" y="7217"/>
                      <a:pt x="2810" y="7098"/>
                      <a:pt x="2882" y="6907"/>
                    </a:cubicBezTo>
                    <a:close/>
                    <a:moveTo>
                      <a:pt x="381" y="1"/>
                    </a:moveTo>
                    <a:cubicBezTo>
                      <a:pt x="167" y="1"/>
                      <a:pt x="0" y="191"/>
                      <a:pt x="0" y="406"/>
                    </a:cubicBezTo>
                    <a:lnTo>
                      <a:pt x="0" y="8074"/>
                    </a:lnTo>
                    <a:cubicBezTo>
                      <a:pt x="0" y="8288"/>
                      <a:pt x="167" y="8455"/>
                      <a:pt x="381" y="8455"/>
                    </a:cubicBezTo>
                    <a:lnTo>
                      <a:pt x="6121" y="8455"/>
                    </a:lnTo>
                    <a:cubicBezTo>
                      <a:pt x="6335" y="8455"/>
                      <a:pt x="6502" y="8288"/>
                      <a:pt x="6502" y="8074"/>
                    </a:cubicBezTo>
                    <a:lnTo>
                      <a:pt x="6502" y="6764"/>
                    </a:lnTo>
                    <a:cubicBezTo>
                      <a:pt x="6502" y="6669"/>
                      <a:pt x="6454" y="6621"/>
                      <a:pt x="6359" y="6621"/>
                    </a:cubicBezTo>
                    <a:cubicBezTo>
                      <a:pt x="6263" y="6621"/>
                      <a:pt x="6216" y="6669"/>
                      <a:pt x="6216" y="6764"/>
                    </a:cubicBezTo>
                    <a:lnTo>
                      <a:pt x="6216" y="8074"/>
                    </a:lnTo>
                    <a:cubicBezTo>
                      <a:pt x="6216" y="8098"/>
                      <a:pt x="6192" y="8145"/>
                      <a:pt x="6144" y="8145"/>
                    </a:cubicBezTo>
                    <a:lnTo>
                      <a:pt x="3953" y="8145"/>
                    </a:lnTo>
                    <a:lnTo>
                      <a:pt x="3953" y="7955"/>
                    </a:lnTo>
                    <a:cubicBezTo>
                      <a:pt x="3953" y="7336"/>
                      <a:pt x="3525" y="6788"/>
                      <a:pt x="3001" y="6621"/>
                    </a:cubicBezTo>
                    <a:lnTo>
                      <a:pt x="3001" y="6502"/>
                    </a:lnTo>
                    <a:cubicBezTo>
                      <a:pt x="3477" y="6312"/>
                      <a:pt x="3834" y="5907"/>
                      <a:pt x="3882" y="5359"/>
                    </a:cubicBezTo>
                    <a:cubicBezTo>
                      <a:pt x="4168" y="5359"/>
                      <a:pt x="4406" y="5169"/>
                      <a:pt x="4406" y="4859"/>
                    </a:cubicBezTo>
                    <a:cubicBezTo>
                      <a:pt x="4406" y="4740"/>
                      <a:pt x="4358" y="4645"/>
                      <a:pt x="4311" y="4597"/>
                    </a:cubicBezTo>
                    <a:lnTo>
                      <a:pt x="4311" y="4502"/>
                    </a:lnTo>
                    <a:cubicBezTo>
                      <a:pt x="4311" y="4335"/>
                      <a:pt x="4287" y="4168"/>
                      <a:pt x="4215" y="4026"/>
                    </a:cubicBezTo>
                    <a:lnTo>
                      <a:pt x="5668" y="4026"/>
                    </a:lnTo>
                    <a:cubicBezTo>
                      <a:pt x="5835" y="4026"/>
                      <a:pt x="5954" y="3906"/>
                      <a:pt x="5954" y="3764"/>
                    </a:cubicBezTo>
                    <a:lnTo>
                      <a:pt x="5954" y="834"/>
                    </a:lnTo>
                    <a:cubicBezTo>
                      <a:pt x="5954" y="692"/>
                      <a:pt x="5835" y="572"/>
                      <a:pt x="5668" y="572"/>
                    </a:cubicBezTo>
                    <a:lnTo>
                      <a:pt x="3358" y="572"/>
                    </a:lnTo>
                    <a:cubicBezTo>
                      <a:pt x="3215" y="572"/>
                      <a:pt x="3096" y="692"/>
                      <a:pt x="3096" y="834"/>
                    </a:cubicBezTo>
                    <a:lnTo>
                      <a:pt x="3096" y="2787"/>
                    </a:lnTo>
                    <a:cubicBezTo>
                      <a:pt x="2953" y="2811"/>
                      <a:pt x="2787" y="2811"/>
                      <a:pt x="2620" y="2811"/>
                    </a:cubicBezTo>
                    <a:lnTo>
                      <a:pt x="2406" y="2811"/>
                    </a:lnTo>
                    <a:cubicBezTo>
                      <a:pt x="2096" y="2835"/>
                      <a:pt x="1739" y="2859"/>
                      <a:pt x="1405" y="3049"/>
                    </a:cubicBezTo>
                    <a:cubicBezTo>
                      <a:pt x="1120" y="3168"/>
                      <a:pt x="977" y="3430"/>
                      <a:pt x="977" y="3692"/>
                    </a:cubicBezTo>
                    <a:lnTo>
                      <a:pt x="977" y="3716"/>
                    </a:lnTo>
                    <a:cubicBezTo>
                      <a:pt x="834" y="3930"/>
                      <a:pt x="739" y="4192"/>
                      <a:pt x="739" y="4478"/>
                    </a:cubicBezTo>
                    <a:lnTo>
                      <a:pt x="739" y="4573"/>
                    </a:lnTo>
                    <a:cubicBezTo>
                      <a:pt x="691" y="4645"/>
                      <a:pt x="643" y="4740"/>
                      <a:pt x="643" y="4835"/>
                    </a:cubicBezTo>
                    <a:cubicBezTo>
                      <a:pt x="643" y="5097"/>
                      <a:pt x="858" y="5335"/>
                      <a:pt x="1167" y="5335"/>
                    </a:cubicBezTo>
                    <a:cubicBezTo>
                      <a:pt x="1215" y="5835"/>
                      <a:pt x="1572" y="6288"/>
                      <a:pt x="2048" y="6478"/>
                    </a:cubicBezTo>
                    <a:lnTo>
                      <a:pt x="2048" y="6598"/>
                    </a:lnTo>
                    <a:cubicBezTo>
                      <a:pt x="1477" y="6764"/>
                      <a:pt x="1096" y="7312"/>
                      <a:pt x="1096" y="7931"/>
                    </a:cubicBezTo>
                    <a:lnTo>
                      <a:pt x="1096" y="8098"/>
                    </a:lnTo>
                    <a:lnTo>
                      <a:pt x="381" y="8098"/>
                    </a:lnTo>
                    <a:cubicBezTo>
                      <a:pt x="357" y="8098"/>
                      <a:pt x="310" y="8074"/>
                      <a:pt x="310" y="8050"/>
                    </a:cubicBezTo>
                    <a:lnTo>
                      <a:pt x="310" y="358"/>
                    </a:lnTo>
                    <a:cubicBezTo>
                      <a:pt x="310" y="334"/>
                      <a:pt x="357" y="311"/>
                      <a:pt x="381" y="311"/>
                    </a:cubicBezTo>
                    <a:lnTo>
                      <a:pt x="6121" y="311"/>
                    </a:lnTo>
                    <a:cubicBezTo>
                      <a:pt x="6168" y="311"/>
                      <a:pt x="6192" y="334"/>
                      <a:pt x="6192" y="358"/>
                    </a:cubicBezTo>
                    <a:lnTo>
                      <a:pt x="6192" y="6026"/>
                    </a:lnTo>
                    <a:cubicBezTo>
                      <a:pt x="6192" y="6145"/>
                      <a:pt x="6263" y="6193"/>
                      <a:pt x="6335" y="6193"/>
                    </a:cubicBezTo>
                    <a:cubicBezTo>
                      <a:pt x="6430" y="6193"/>
                      <a:pt x="6478" y="6145"/>
                      <a:pt x="6478" y="6050"/>
                    </a:cubicBezTo>
                    <a:lnTo>
                      <a:pt x="6478" y="406"/>
                    </a:lnTo>
                    <a:cubicBezTo>
                      <a:pt x="6478" y="191"/>
                      <a:pt x="6311" y="1"/>
                      <a:pt x="60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4"/>
              <p:cNvSpPr/>
              <p:nvPr/>
            </p:nvSpPr>
            <p:spPr>
              <a:xfrm>
                <a:off x="5622874" y="1879967"/>
                <a:ext cx="10848" cy="15837"/>
              </a:xfrm>
              <a:custGeom>
                <a:rect b="b" l="l" r="r" t="t"/>
                <a:pathLst>
                  <a:path extrusionOk="0" h="454" w="311">
                    <a:moveTo>
                      <a:pt x="143" y="1"/>
                    </a:moveTo>
                    <a:cubicBezTo>
                      <a:pt x="48" y="1"/>
                      <a:pt x="1" y="72"/>
                      <a:pt x="1" y="168"/>
                    </a:cubicBezTo>
                    <a:lnTo>
                      <a:pt x="1" y="310"/>
                    </a:lnTo>
                    <a:cubicBezTo>
                      <a:pt x="1" y="406"/>
                      <a:pt x="48" y="453"/>
                      <a:pt x="143" y="453"/>
                    </a:cubicBezTo>
                    <a:cubicBezTo>
                      <a:pt x="215" y="453"/>
                      <a:pt x="286" y="406"/>
                      <a:pt x="286" y="310"/>
                    </a:cubicBezTo>
                    <a:lnTo>
                      <a:pt x="286" y="168"/>
                    </a:lnTo>
                    <a:cubicBezTo>
                      <a:pt x="310" y="72"/>
                      <a:pt x="215" y="1"/>
                      <a:pt x="14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4"/>
              <p:cNvSpPr/>
              <p:nvPr/>
            </p:nvSpPr>
            <p:spPr>
              <a:xfrm>
                <a:off x="5654443" y="1881641"/>
                <a:ext cx="10848" cy="14999"/>
              </a:xfrm>
              <a:custGeom>
                <a:rect b="b" l="l" r="r" t="t"/>
                <a:pathLst>
                  <a:path extrusionOk="0" h="430" w="311">
                    <a:moveTo>
                      <a:pt x="167" y="1"/>
                    </a:moveTo>
                    <a:cubicBezTo>
                      <a:pt x="72" y="1"/>
                      <a:pt x="1" y="48"/>
                      <a:pt x="1" y="143"/>
                    </a:cubicBezTo>
                    <a:lnTo>
                      <a:pt x="1" y="286"/>
                    </a:lnTo>
                    <a:cubicBezTo>
                      <a:pt x="1" y="358"/>
                      <a:pt x="96" y="429"/>
                      <a:pt x="167" y="429"/>
                    </a:cubicBezTo>
                    <a:cubicBezTo>
                      <a:pt x="239" y="429"/>
                      <a:pt x="310" y="382"/>
                      <a:pt x="310" y="286"/>
                    </a:cubicBezTo>
                    <a:lnTo>
                      <a:pt x="310" y="143"/>
                    </a:lnTo>
                    <a:cubicBezTo>
                      <a:pt x="310" y="48"/>
                      <a:pt x="239" y="1"/>
                      <a:pt x="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65" name="Google Shape;2765;p74"/>
          <p:cNvGrpSpPr/>
          <p:nvPr/>
        </p:nvGrpSpPr>
        <p:grpSpPr>
          <a:xfrm>
            <a:off x="4728765" y="1605025"/>
            <a:ext cx="521100" cy="520800"/>
            <a:chOff x="4729136" y="1605025"/>
            <a:chExt cx="521100" cy="520800"/>
          </a:xfrm>
        </p:grpSpPr>
        <p:sp>
          <p:nvSpPr>
            <p:cNvPr id="2766" name="Google Shape;2766;p74"/>
            <p:cNvSpPr/>
            <p:nvPr/>
          </p:nvSpPr>
          <p:spPr>
            <a:xfrm>
              <a:off x="4729136"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7" name="Google Shape;2767;p74"/>
            <p:cNvGrpSpPr/>
            <p:nvPr/>
          </p:nvGrpSpPr>
          <p:grpSpPr>
            <a:xfrm>
              <a:off x="4807321" y="1681804"/>
              <a:ext cx="364731" cy="367243"/>
              <a:chOff x="4906806" y="1683892"/>
              <a:chExt cx="364731" cy="367243"/>
            </a:xfrm>
          </p:grpSpPr>
          <p:sp>
            <p:nvSpPr>
              <p:cNvPr id="2768" name="Google Shape;2768;p74"/>
              <p:cNvSpPr/>
              <p:nvPr/>
            </p:nvSpPr>
            <p:spPr>
              <a:xfrm>
                <a:off x="4946677" y="1761192"/>
                <a:ext cx="35" cy="35"/>
              </a:xfrm>
              <a:custGeom>
                <a:rect b="b" l="l" r="r" t="t"/>
                <a:pathLst>
                  <a:path extrusionOk="0" h="1" w="1">
                    <a:moveTo>
                      <a:pt x="1" y="0"/>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4"/>
              <p:cNvSpPr/>
              <p:nvPr/>
            </p:nvSpPr>
            <p:spPr>
              <a:xfrm>
                <a:off x="5147704" y="1784005"/>
                <a:ext cx="11372" cy="19011"/>
              </a:xfrm>
              <a:custGeom>
                <a:rect b="b" l="l" r="r" t="t"/>
                <a:pathLst>
                  <a:path extrusionOk="0" h="545" w="326">
                    <a:moveTo>
                      <a:pt x="192" y="1"/>
                    </a:moveTo>
                    <a:cubicBezTo>
                      <a:pt x="149" y="1"/>
                      <a:pt x="99" y="19"/>
                      <a:pt x="48" y="61"/>
                    </a:cubicBezTo>
                    <a:cubicBezTo>
                      <a:pt x="1" y="85"/>
                      <a:pt x="1" y="85"/>
                      <a:pt x="1" y="108"/>
                    </a:cubicBezTo>
                    <a:lnTo>
                      <a:pt x="1" y="442"/>
                    </a:lnTo>
                    <a:cubicBezTo>
                      <a:pt x="1" y="466"/>
                      <a:pt x="1" y="490"/>
                      <a:pt x="48" y="490"/>
                    </a:cubicBezTo>
                    <a:cubicBezTo>
                      <a:pt x="79" y="528"/>
                      <a:pt x="118" y="544"/>
                      <a:pt x="156" y="544"/>
                    </a:cubicBezTo>
                    <a:cubicBezTo>
                      <a:pt x="234" y="544"/>
                      <a:pt x="310" y="475"/>
                      <a:pt x="310" y="394"/>
                    </a:cubicBezTo>
                    <a:lnTo>
                      <a:pt x="310" y="156"/>
                    </a:lnTo>
                    <a:cubicBezTo>
                      <a:pt x="326" y="63"/>
                      <a:pt x="271" y="1"/>
                      <a:pt x="1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4"/>
              <p:cNvSpPr/>
              <p:nvPr/>
            </p:nvSpPr>
            <p:spPr>
              <a:xfrm>
                <a:off x="5195877" y="1783970"/>
                <a:ext cx="10011" cy="19185"/>
              </a:xfrm>
              <a:custGeom>
                <a:rect b="b" l="l" r="r" t="t"/>
                <a:pathLst>
                  <a:path extrusionOk="0" h="550" w="287">
                    <a:moveTo>
                      <a:pt x="132" y="1"/>
                    </a:moveTo>
                    <a:cubicBezTo>
                      <a:pt x="59" y="1"/>
                      <a:pt x="1" y="57"/>
                      <a:pt x="1" y="133"/>
                    </a:cubicBezTo>
                    <a:lnTo>
                      <a:pt x="1" y="371"/>
                    </a:lnTo>
                    <a:cubicBezTo>
                      <a:pt x="1" y="481"/>
                      <a:pt x="63" y="550"/>
                      <a:pt x="139" y="550"/>
                    </a:cubicBezTo>
                    <a:cubicBezTo>
                      <a:pt x="179" y="550"/>
                      <a:pt x="222" y="531"/>
                      <a:pt x="263" y="491"/>
                    </a:cubicBezTo>
                    <a:cubicBezTo>
                      <a:pt x="287" y="467"/>
                      <a:pt x="287" y="467"/>
                      <a:pt x="287" y="443"/>
                    </a:cubicBezTo>
                    <a:lnTo>
                      <a:pt x="287" y="109"/>
                    </a:lnTo>
                    <a:cubicBezTo>
                      <a:pt x="287" y="86"/>
                      <a:pt x="287" y="62"/>
                      <a:pt x="263" y="62"/>
                    </a:cubicBezTo>
                    <a:cubicBezTo>
                      <a:pt x="220" y="19"/>
                      <a:pt x="174" y="1"/>
                      <a:pt x="1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4"/>
              <p:cNvSpPr/>
              <p:nvPr/>
            </p:nvSpPr>
            <p:spPr>
              <a:xfrm>
                <a:off x="4906806" y="1683892"/>
                <a:ext cx="364731" cy="367243"/>
              </a:xfrm>
              <a:custGeom>
                <a:rect b="b" l="l" r="r" t="t"/>
                <a:pathLst>
                  <a:path extrusionOk="0" h="10528" w="10456">
                    <a:moveTo>
                      <a:pt x="2620" y="335"/>
                    </a:moveTo>
                    <a:cubicBezTo>
                      <a:pt x="3739" y="335"/>
                      <a:pt x="4621" y="1216"/>
                      <a:pt x="4621" y="2288"/>
                    </a:cubicBezTo>
                    <a:cubicBezTo>
                      <a:pt x="4573" y="2264"/>
                      <a:pt x="4501" y="2264"/>
                      <a:pt x="4454" y="2264"/>
                    </a:cubicBezTo>
                    <a:lnTo>
                      <a:pt x="4382" y="2264"/>
                    </a:lnTo>
                    <a:lnTo>
                      <a:pt x="4382" y="2121"/>
                    </a:lnTo>
                    <a:cubicBezTo>
                      <a:pt x="4382" y="2097"/>
                      <a:pt x="4382" y="2050"/>
                      <a:pt x="4359" y="2026"/>
                    </a:cubicBezTo>
                    <a:cubicBezTo>
                      <a:pt x="4293" y="1928"/>
                      <a:pt x="4183" y="1863"/>
                      <a:pt x="4074" y="1863"/>
                    </a:cubicBezTo>
                    <a:cubicBezTo>
                      <a:pt x="4024" y="1863"/>
                      <a:pt x="3975" y="1877"/>
                      <a:pt x="3930" y="1907"/>
                    </a:cubicBezTo>
                    <a:cubicBezTo>
                      <a:pt x="3906" y="1931"/>
                      <a:pt x="3882" y="1931"/>
                      <a:pt x="3882" y="1931"/>
                    </a:cubicBezTo>
                    <a:cubicBezTo>
                      <a:pt x="3811" y="1978"/>
                      <a:pt x="3716" y="2002"/>
                      <a:pt x="3668" y="2026"/>
                    </a:cubicBezTo>
                    <a:cubicBezTo>
                      <a:pt x="3525" y="2050"/>
                      <a:pt x="3358" y="2097"/>
                      <a:pt x="3168" y="2121"/>
                    </a:cubicBezTo>
                    <a:cubicBezTo>
                      <a:pt x="2965" y="2133"/>
                      <a:pt x="2769" y="2139"/>
                      <a:pt x="2581" y="2139"/>
                    </a:cubicBezTo>
                    <a:cubicBezTo>
                      <a:pt x="2394" y="2139"/>
                      <a:pt x="2215" y="2133"/>
                      <a:pt x="2049" y="2121"/>
                    </a:cubicBezTo>
                    <a:cubicBezTo>
                      <a:pt x="1858" y="2097"/>
                      <a:pt x="1548" y="2050"/>
                      <a:pt x="1334" y="1907"/>
                    </a:cubicBezTo>
                    <a:cubicBezTo>
                      <a:pt x="1292" y="1895"/>
                      <a:pt x="1248" y="1889"/>
                      <a:pt x="1204" y="1889"/>
                    </a:cubicBezTo>
                    <a:cubicBezTo>
                      <a:pt x="1071" y="1889"/>
                      <a:pt x="941" y="1943"/>
                      <a:pt x="905" y="2050"/>
                    </a:cubicBezTo>
                    <a:cubicBezTo>
                      <a:pt x="905" y="2097"/>
                      <a:pt x="882" y="2121"/>
                      <a:pt x="882" y="2145"/>
                    </a:cubicBezTo>
                    <a:lnTo>
                      <a:pt x="882" y="2264"/>
                    </a:lnTo>
                    <a:lnTo>
                      <a:pt x="810" y="2264"/>
                    </a:lnTo>
                    <a:cubicBezTo>
                      <a:pt x="739" y="2264"/>
                      <a:pt x="691" y="2264"/>
                      <a:pt x="620" y="2288"/>
                    </a:cubicBezTo>
                    <a:cubicBezTo>
                      <a:pt x="620" y="1192"/>
                      <a:pt x="1525" y="335"/>
                      <a:pt x="2620" y="335"/>
                    </a:cubicBezTo>
                    <a:close/>
                    <a:moveTo>
                      <a:pt x="7755" y="323"/>
                    </a:moveTo>
                    <a:cubicBezTo>
                      <a:pt x="7899" y="323"/>
                      <a:pt x="8046" y="343"/>
                      <a:pt x="8193" y="383"/>
                    </a:cubicBezTo>
                    <a:cubicBezTo>
                      <a:pt x="8740" y="502"/>
                      <a:pt x="9145" y="859"/>
                      <a:pt x="9360" y="1383"/>
                    </a:cubicBezTo>
                    <a:cubicBezTo>
                      <a:pt x="9431" y="1573"/>
                      <a:pt x="9503" y="1812"/>
                      <a:pt x="9503" y="2097"/>
                    </a:cubicBezTo>
                    <a:lnTo>
                      <a:pt x="9503" y="2478"/>
                    </a:lnTo>
                    <a:lnTo>
                      <a:pt x="9431" y="2478"/>
                    </a:lnTo>
                    <a:cubicBezTo>
                      <a:pt x="9121" y="2478"/>
                      <a:pt x="8812" y="2407"/>
                      <a:pt x="8526" y="2288"/>
                    </a:cubicBezTo>
                    <a:cubicBezTo>
                      <a:pt x="8288" y="2216"/>
                      <a:pt x="8074" y="2050"/>
                      <a:pt x="7883" y="1907"/>
                    </a:cubicBezTo>
                    <a:cubicBezTo>
                      <a:pt x="7859" y="1883"/>
                      <a:pt x="7824" y="1871"/>
                      <a:pt x="7788" y="1871"/>
                    </a:cubicBezTo>
                    <a:cubicBezTo>
                      <a:pt x="7752" y="1871"/>
                      <a:pt x="7716" y="1883"/>
                      <a:pt x="7693" y="1907"/>
                    </a:cubicBezTo>
                    <a:cubicBezTo>
                      <a:pt x="7502" y="2097"/>
                      <a:pt x="7288" y="2216"/>
                      <a:pt x="7050" y="2288"/>
                    </a:cubicBezTo>
                    <a:cubicBezTo>
                      <a:pt x="6788" y="2407"/>
                      <a:pt x="6454" y="2478"/>
                      <a:pt x="6145" y="2478"/>
                    </a:cubicBezTo>
                    <a:cubicBezTo>
                      <a:pt x="6121" y="2455"/>
                      <a:pt x="6073" y="2455"/>
                      <a:pt x="6073" y="2455"/>
                    </a:cubicBezTo>
                    <a:lnTo>
                      <a:pt x="6073" y="2050"/>
                    </a:lnTo>
                    <a:cubicBezTo>
                      <a:pt x="6073" y="1812"/>
                      <a:pt x="6145" y="1573"/>
                      <a:pt x="6240" y="1335"/>
                    </a:cubicBezTo>
                    <a:cubicBezTo>
                      <a:pt x="6359" y="1073"/>
                      <a:pt x="6502" y="859"/>
                      <a:pt x="6740" y="692"/>
                    </a:cubicBezTo>
                    <a:cubicBezTo>
                      <a:pt x="7032" y="452"/>
                      <a:pt x="7385" y="323"/>
                      <a:pt x="7755" y="323"/>
                    </a:cubicBezTo>
                    <a:close/>
                    <a:moveTo>
                      <a:pt x="905" y="2597"/>
                    </a:moveTo>
                    <a:lnTo>
                      <a:pt x="905" y="3193"/>
                    </a:lnTo>
                    <a:lnTo>
                      <a:pt x="786" y="3193"/>
                    </a:lnTo>
                    <a:cubicBezTo>
                      <a:pt x="691" y="3193"/>
                      <a:pt x="644" y="3169"/>
                      <a:pt x="596" y="3098"/>
                    </a:cubicBezTo>
                    <a:cubicBezTo>
                      <a:pt x="429" y="2859"/>
                      <a:pt x="596" y="2597"/>
                      <a:pt x="834" y="2597"/>
                    </a:cubicBezTo>
                    <a:close/>
                    <a:moveTo>
                      <a:pt x="4478" y="2597"/>
                    </a:moveTo>
                    <a:cubicBezTo>
                      <a:pt x="4668" y="2597"/>
                      <a:pt x="4835" y="2859"/>
                      <a:pt x="4668" y="3098"/>
                    </a:cubicBezTo>
                    <a:cubicBezTo>
                      <a:pt x="4644" y="3169"/>
                      <a:pt x="4573" y="3193"/>
                      <a:pt x="4501" y="3193"/>
                    </a:cubicBezTo>
                    <a:lnTo>
                      <a:pt x="4406" y="3193"/>
                    </a:lnTo>
                    <a:lnTo>
                      <a:pt x="4406" y="2597"/>
                    </a:lnTo>
                    <a:close/>
                    <a:moveTo>
                      <a:pt x="5954" y="2764"/>
                    </a:moveTo>
                    <a:lnTo>
                      <a:pt x="5930" y="3217"/>
                    </a:lnTo>
                    <a:lnTo>
                      <a:pt x="5859" y="3217"/>
                    </a:lnTo>
                    <a:cubicBezTo>
                      <a:pt x="5811" y="3217"/>
                      <a:pt x="5787" y="3193"/>
                      <a:pt x="5764" y="3169"/>
                    </a:cubicBezTo>
                    <a:cubicBezTo>
                      <a:pt x="5597" y="2978"/>
                      <a:pt x="5716" y="2764"/>
                      <a:pt x="5930" y="2764"/>
                    </a:cubicBezTo>
                    <a:close/>
                    <a:moveTo>
                      <a:pt x="9622" y="2764"/>
                    </a:moveTo>
                    <a:cubicBezTo>
                      <a:pt x="9693" y="2764"/>
                      <a:pt x="9717" y="2812"/>
                      <a:pt x="9741" y="2836"/>
                    </a:cubicBezTo>
                    <a:cubicBezTo>
                      <a:pt x="9884" y="3002"/>
                      <a:pt x="9764" y="3217"/>
                      <a:pt x="9574" y="3217"/>
                    </a:cubicBezTo>
                    <a:lnTo>
                      <a:pt x="9526" y="3217"/>
                    </a:lnTo>
                    <a:lnTo>
                      <a:pt x="9526" y="2764"/>
                    </a:lnTo>
                    <a:close/>
                    <a:moveTo>
                      <a:pt x="4025" y="2169"/>
                    </a:moveTo>
                    <a:lnTo>
                      <a:pt x="4025" y="3383"/>
                    </a:lnTo>
                    <a:cubicBezTo>
                      <a:pt x="4025" y="4145"/>
                      <a:pt x="3406" y="4765"/>
                      <a:pt x="2668" y="4765"/>
                    </a:cubicBezTo>
                    <a:lnTo>
                      <a:pt x="2572" y="4765"/>
                    </a:lnTo>
                    <a:cubicBezTo>
                      <a:pt x="2559" y="4765"/>
                      <a:pt x="2545" y="4765"/>
                      <a:pt x="2531" y="4765"/>
                    </a:cubicBezTo>
                    <a:cubicBezTo>
                      <a:pt x="1810" y="4765"/>
                      <a:pt x="1191" y="4154"/>
                      <a:pt x="1167" y="3360"/>
                    </a:cubicBezTo>
                    <a:lnTo>
                      <a:pt x="1167" y="2216"/>
                    </a:lnTo>
                    <a:cubicBezTo>
                      <a:pt x="1429" y="2359"/>
                      <a:pt x="1739" y="2407"/>
                      <a:pt x="1977" y="2407"/>
                    </a:cubicBezTo>
                    <a:cubicBezTo>
                      <a:pt x="2194" y="2421"/>
                      <a:pt x="2429" y="2445"/>
                      <a:pt x="2670" y="2445"/>
                    </a:cubicBezTo>
                    <a:cubicBezTo>
                      <a:pt x="2826" y="2445"/>
                      <a:pt x="2985" y="2435"/>
                      <a:pt x="3144" y="2407"/>
                    </a:cubicBezTo>
                    <a:cubicBezTo>
                      <a:pt x="3382" y="2383"/>
                      <a:pt x="3549" y="2359"/>
                      <a:pt x="3692" y="2312"/>
                    </a:cubicBezTo>
                    <a:cubicBezTo>
                      <a:pt x="3787" y="2288"/>
                      <a:pt x="3906" y="2264"/>
                      <a:pt x="3978" y="2193"/>
                    </a:cubicBezTo>
                    <a:cubicBezTo>
                      <a:pt x="4001" y="2193"/>
                      <a:pt x="4001" y="2169"/>
                      <a:pt x="4025" y="2169"/>
                    </a:cubicBezTo>
                    <a:close/>
                    <a:moveTo>
                      <a:pt x="7740" y="2240"/>
                    </a:moveTo>
                    <a:cubicBezTo>
                      <a:pt x="7931" y="2383"/>
                      <a:pt x="8145" y="2502"/>
                      <a:pt x="8336" y="2597"/>
                    </a:cubicBezTo>
                    <a:cubicBezTo>
                      <a:pt x="8621" y="2717"/>
                      <a:pt x="8931" y="2764"/>
                      <a:pt x="9241" y="2764"/>
                    </a:cubicBezTo>
                    <a:lnTo>
                      <a:pt x="9241" y="3431"/>
                    </a:lnTo>
                    <a:cubicBezTo>
                      <a:pt x="9260" y="4236"/>
                      <a:pt x="8585" y="4917"/>
                      <a:pt x="7763" y="4917"/>
                    </a:cubicBezTo>
                    <a:cubicBezTo>
                      <a:pt x="7563" y="4917"/>
                      <a:pt x="7354" y="4877"/>
                      <a:pt x="7145" y="4788"/>
                    </a:cubicBezTo>
                    <a:cubicBezTo>
                      <a:pt x="6621" y="4598"/>
                      <a:pt x="6264" y="4050"/>
                      <a:pt x="6264" y="3455"/>
                    </a:cubicBezTo>
                    <a:lnTo>
                      <a:pt x="6264" y="2764"/>
                    </a:lnTo>
                    <a:cubicBezTo>
                      <a:pt x="6597" y="2764"/>
                      <a:pt x="6883" y="2669"/>
                      <a:pt x="7145" y="2597"/>
                    </a:cubicBezTo>
                    <a:cubicBezTo>
                      <a:pt x="7383" y="2502"/>
                      <a:pt x="7574" y="2383"/>
                      <a:pt x="7740" y="2240"/>
                    </a:cubicBezTo>
                    <a:close/>
                    <a:moveTo>
                      <a:pt x="2882" y="5098"/>
                    </a:moveTo>
                    <a:lnTo>
                      <a:pt x="2882" y="5479"/>
                    </a:lnTo>
                    <a:cubicBezTo>
                      <a:pt x="2882" y="5550"/>
                      <a:pt x="2858" y="5598"/>
                      <a:pt x="2811" y="5622"/>
                    </a:cubicBezTo>
                    <a:cubicBezTo>
                      <a:pt x="2748" y="5671"/>
                      <a:pt x="2683" y="5691"/>
                      <a:pt x="2623" y="5691"/>
                    </a:cubicBezTo>
                    <a:cubicBezTo>
                      <a:pt x="2477" y="5691"/>
                      <a:pt x="2358" y="5573"/>
                      <a:pt x="2358" y="5455"/>
                    </a:cubicBezTo>
                    <a:lnTo>
                      <a:pt x="2358" y="5122"/>
                    </a:lnTo>
                    <a:cubicBezTo>
                      <a:pt x="2453" y="5122"/>
                      <a:pt x="2549" y="5146"/>
                      <a:pt x="2620" y="5146"/>
                    </a:cubicBezTo>
                    <a:cubicBezTo>
                      <a:pt x="2715" y="5122"/>
                      <a:pt x="2811" y="5098"/>
                      <a:pt x="2882" y="5098"/>
                    </a:cubicBezTo>
                    <a:close/>
                    <a:moveTo>
                      <a:pt x="7978" y="5217"/>
                    </a:moveTo>
                    <a:lnTo>
                      <a:pt x="7978" y="5550"/>
                    </a:lnTo>
                    <a:cubicBezTo>
                      <a:pt x="7978" y="5598"/>
                      <a:pt x="7955" y="5622"/>
                      <a:pt x="7931" y="5693"/>
                    </a:cubicBezTo>
                    <a:cubicBezTo>
                      <a:pt x="7870" y="5734"/>
                      <a:pt x="7809" y="5751"/>
                      <a:pt x="7753" y="5751"/>
                    </a:cubicBezTo>
                    <a:cubicBezTo>
                      <a:pt x="7612" y="5751"/>
                      <a:pt x="7502" y="5639"/>
                      <a:pt x="7502" y="5503"/>
                    </a:cubicBezTo>
                    <a:lnTo>
                      <a:pt x="7502" y="5241"/>
                    </a:lnTo>
                    <a:cubicBezTo>
                      <a:pt x="7597" y="5241"/>
                      <a:pt x="7645" y="5265"/>
                      <a:pt x="7740" y="5265"/>
                    </a:cubicBezTo>
                    <a:cubicBezTo>
                      <a:pt x="7835" y="5265"/>
                      <a:pt x="7931" y="5217"/>
                      <a:pt x="7978" y="5217"/>
                    </a:cubicBezTo>
                    <a:close/>
                    <a:moveTo>
                      <a:pt x="9431" y="4074"/>
                    </a:moveTo>
                    <a:lnTo>
                      <a:pt x="9431" y="5693"/>
                    </a:lnTo>
                    <a:cubicBezTo>
                      <a:pt x="9431" y="5860"/>
                      <a:pt x="9383" y="6027"/>
                      <a:pt x="9336" y="6146"/>
                    </a:cubicBezTo>
                    <a:cubicBezTo>
                      <a:pt x="9098" y="5741"/>
                      <a:pt x="8740" y="5455"/>
                      <a:pt x="8312" y="5336"/>
                    </a:cubicBezTo>
                    <a:lnTo>
                      <a:pt x="8312" y="5146"/>
                    </a:lnTo>
                    <a:cubicBezTo>
                      <a:pt x="8812" y="4979"/>
                      <a:pt x="9241" y="4598"/>
                      <a:pt x="9431" y="4074"/>
                    </a:cubicBezTo>
                    <a:close/>
                    <a:moveTo>
                      <a:pt x="3168" y="5574"/>
                    </a:moveTo>
                    <a:cubicBezTo>
                      <a:pt x="3763" y="5789"/>
                      <a:pt x="4168" y="6336"/>
                      <a:pt x="4168" y="7027"/>
                    </a:cubicBezTo>
                    <a:lnTo>
                      <a:pt x="4168" y="7337"/>
                    </a:lnTo>
                    <a:lnTo>
                      <a:pt x="1072" y="7337"/>
                    </a:lnTo>
                    <a:lnTo>
                      <a:pt x="1072" y="7027"/>
                    </a:lnTo>
                    <a:cubicBezTo>
                      <a:pt x="1072" y="6384"/>
                      <a:pt x="1501" y="5812"/>
                      <a:pt x="2096" y="5574"/>
                    </a:cubicBezTo>
                    <a:cubicBezTo>
                      <a:pt x="2144" y="5812"/>
                      <a:pt x="2358" y="5979"/>
                      <a:pt x="2620" y="5979"/>
                    </a:cubicBezTo>
                    <a:cubicBezTo>
                      <a:pt x="2882" y="5979"/>
                      <a:pt x="3096" y="5812"/>
                      <a:pt x="3168" y="5574"/>
                    </a:cubicBezTo>
                    <a:close/>
                    <a:moveTo>
                      <a:pt x="8312" y="5622"/>
                    </a:moveTo>
                    <a:cubicBezTo>
                      <a:pt x="8883" y="5836"/>
                      <a:pt x="9288" y="6408"/>
                      <a:pt x="9288" y="7027"/>
                    </a:cubicBezTo>
                    <a:lnTo>
                      <a:pt x="9288" y="7337"/>
                    </a:lnTo>
                    <a:lnTo>
                      <a:pt x="6288" y="7337"/>
                    </a:lnTo>
                    <a:lnTo>
                      <a:pt x="6288" y="7027"/>
                    </a:lnTo>
                    <a:lnTo>
                      <a:pt x="6264" y="7027"/>
                    </a:lnTo>
                    <a:cubicBezTo>
                      <a:pt x="6264" y="6384"/>
                      <a:pt x="6669" y="5836"/>
                      <a:pt x="7240" y="5622"/>
                    </a:cubicBezTo>
                    <a:cubicBezTo>
                      <a:pt x="7312" y="5860"/>
                      <a:pt x="7502" y="6051"/>
                      <a:pt x="7764" y="6051"/>
                    </a:cubicBezTo>
                    <a:cubicBezTo>
                      <a:pt x="8050" y="6051"/>
                      <a:pt x="8240" y="5860"/>
                      <a:pt x="8312" y="5622"/>
                    </a:cubicBezTo>
                    <a:close/>
                    <a:moveTo>
                      <a:pt x="10122" y="7622"/>
                    </a:moveTo>
                    <a:lnTo>
                      <a:pt x="10122" y="8122"/>
                    </a:lnTo>
                    <a:lnTo>
                      <a:pt x="239" y="8122"/>
                    </a:lnTo>
                    <a:lnTo>
                      <a:pt x="239" y="7622"/>
                    </a:lnTo>
                    <a:close/>
                    <a:moveTo>
                      <a:pt x="7711" y="0"/>
                    </a:moveTo>
                    <a:cubicBezTo>
                      <a:pt x="7272" y="0"/>
                      <a:pt x="6863" y="144"/>
                      <a:pt x="6526" y="430"/>
                    </a:cubicBezTo>
                    <a:cubicBezTo>
                      <a:pt x="6264" y="621"/>
                      <a:pt x="6073" y="883"/>
                      <a:pt x="5930" y="1192"/>
                    </a:cubicBezTo>
                    <a:cubicBezTo>
                      <a:pt x="5811" y="1431"/>
                      <a:pt x="5787" y="1740"/>
                      <a:pt x="5787" y="2026"/>
                    </a:cubicBezTo>
                    <a:lnTo>
                      <a:pt x="5787" y="2455"/>
                    </a:lnTo>
                    <a:cubicBezTo>
                      <a:pt x="5573" y="2502"/>
                      <a:pt x="5406" y="2717"/>
                      <a:pt x="5406" y="2955"/>
                    </a:cubicBezTo>
                    <a:cubicBezTo>
                      <a:pt x="5406" y="3193"/>
                      <a:pt x="5549" y="3407"/>
                      <a:pt x="5787" y="3455"/>
                    </a:cubicBezTo>
                    <a:lnTo>
                      <a:pt x="5787" y="4598"/>
                    </a:lnTo>
                    <a:cubicBezTo>
                      <a:pt x="5787" y="4622"/>
                      <a:pt x="5787" y="4645"/>
                      <a:pt x="5811" y="4645"/>
                    </a:cubicBezTo>
                    <a:cubicBezTo>
                      <a:pt x="5850" y="4684"/>
                      <a:pt x="5891" y="4700"/>
                      <a:pt x="5929" y="4700"/>
                    </a:cubicBezTo>
                    <a:cubicBezTo>
                      <a:pt x="6008" y="4700"/>
                      <a:pt x="6073" y="4631"/>
                      <a:pt x="6073" y="4550"/>
                    </a:cubicBezTo>
                    <a:lnTo>
                      <a:pt x="6073" y="4026"/>
                    </a:lnTo>
                    <a:cubicBezTo>
                      <a:pt x="6288" y="4526"/>
                      <a:pt x="6716" y="4907"/>
                      <a:pt x="7216" y="5098"/>
                    </a:cubicBezTo>
                    <a:lnTo>
                      <a:pt x="7216" y="5265"/>
                    </a:lnTo>
                    <a:cubicBezTo>
                      <a:pt x="6788" y="5408"/>
                      <a:pt x="6430" y="5693"/>
                      <a:pt x="6192" y="6074"/>
                    </a:cubicBezTo>
                    <a:cubicBezTo>
                      <a:pt x="6121" y="5955"/>
                      <a:pt x="6073" y="5765"/>
                      <a:pt x="6073" y="5622"/>
                    </a:cubicBezTo>
                    <a:lnTo>
                      <a:pt x="6073" y="5241"/>
                    </a:lnTo>
                    <a:cubicBezTo>
                      <a:pt x="6073" y="5217"/>
                      <a:pt x="6073" y="5169"/>
                      <a:pt x="6049" y="5169"/>
                    </a:cubicBezTo>
                    <a:cubicBezTo>
                      <a:pt x="6011" y="5131"/>
                      <a:pt x="5970" y="5115"/>
                      <a:pt x="5932" y="5115"/>
                    </a:cubicBezTo>
                    <a:cubicBezTo>
                      <a:pt x="5853" y="5115"/>
                      <a:pt x="5787" y="5184"/>
                      <a:pt x="5787" y="5265"/>
                    </a:cubicBezTo>
                    <a:lnTo>
                      <a:pt x="5787" y="5622"/>
                    </a:lnTo>
                    <a:cubicBezTo>
                      <a:pt x="5787" y="5931"/>
                      <a:pt x="5907" y="6193"/>
                      <a:pt x="6073" y="6408"/>
                    </a:cubicBezTo>
                    <a:cubicBezTo>
                      <a:pt x="6026" y="6574"/>
                      <a:pt x="6002" y="6789"/>
                      <a:pt x="6002" y="7003"/>
                    </a:cubicBezTo>
                    <a:lnTo>
                      <a:pt x="6002" y="7289"/>
                    </a:lnTo>
                    <a:lnTo>
                      <a:pt x="4525" y="7289"/>
                    </a:lnTo>
                    <a:lnTo>
                      <a:pt x="4525" y="7003"/>
                    </a:lnTo>
                    <a:cubicBezTo>
                      <a:pt x="4525" y="6170"/>
                      <a:pt x="4001" y="5479"/>
                      <a:pt x="3263" y="5241"/>
                    </a:cubicBezTo>
                    <a:lnTo>
                      <a:pt x="3263" y="5003"/>
                    </a:lnTo>
                    <a:cubicBezTo>
                      <a:pt x="3906" y="4788"/>
                      <a:pt x="4382" y="4193"/>
                      <a:pt x="4454" y="3479"/>
                    </a:cubicBezTo>
                    <a:lnTo>
                      <a:pt x="4573" y="3479"/>
                    </a:lnTo>
                    <a:cubicBezTo>
                      <a:pt x="4763" y="3479"/>
                      <a:pt x="4954" y="3360"/>
                      <a:pt x="5049" y="3217"/>
                    </a:cubicBezTo>
                    <a:cubicBezTo>
                      <a:pt x="5192" y="2955"/>
                      <a:pt x="5121" y="2717"/>
                      <a:pt x="5002" y="2526"/>
                    </a:cubicBezTo>
                    <a:lnTo>
                      <a:pt x="5002" y="2288"/>
                    </a:lnTo>
                    <a:cubicBezTo>
                      <a:pt x="5002" y="1335"/>
                      <a:pt x="4406" y="478"/>
                      <a:pt x="3501" y="168"/>
                    </a:cubicBezTo>
                    <a:cubicBezTo>
                      <a:pt x="3236" y="83"/>
                      <a:pt x="2975" y="43"/>
                      <a:pt x="2724" y="43"/>
                    </a:cubicBezTo>
                    <a:cubicBezTo>
                      <a:pt x="1438" y="43"/>
                      <a:pt x="405" y="1084"/>
                      <a:pt x="405" y="2359"/>
                    </a:cubicBezTo>
                    <a:lnTo>
                      <a:pt x="405" y="2550"/>
                    </a:lnTo>
                    <a:cubicBezTo>
                      <a:pt x="286" y="2740"/>
                      <a:pt x="215" y="3002"/>
                      <a:pt x="358" y="3240"/>
                    </a:cubicBezTo>
                    <a:cubicBezTo>
                      <a:pt x="453" y="3431"/>
                      <a:pt x="644" y="3502"/>
                      <a:pt x="834" y="3502"/>
                    </a:cubicBezTo>
                    <a:lnTo>
                      <a:pt x="953" y="3502"/>
                    </a:lnTo>
                    <a:cubicBezTo>
                      <a:pt x="1025" y="4217"/>
                      <a:pt x="1501" y="4812"/>
                      <a:pt x="2144" y="5027"/>
                    </a:cubicBezTo>
                    <a:lnTo>
                      <a:pt x="2144" y="5265"/>
                    </a:lnTo>
                    <a:cubicBezTo>
                      <a:pt x="1406" y="5503"/>
                      <a:pt x="882" y="6217"/>
                      <a:pt x="882" y="7027"/>
                    </a:cubicBezTo>
                    <a:lnTo>
                      <a:pt x="882" y="7313"/>
                    </a:lnTo>
                    <a:lnTo>
                      <a:pt x="286" y="7313"/>
                    </a:lnTo>
                    <a:cubicBezTo>
                      <a:pt x="120" y="7313"/>
                      <a:pt x="1" y="7432"/>
                      <a:pt x="1" y="7598"/>
                    </a:cubicBezTo>
                    <a:lnTo>
                      <a:pt x="1" y="8194"/>
                    </a:lnTo>
                    <a:cubicBezTo>
                      <a:pt x="1" y="8337"/>
                      <a:pt x="120" y="8456"/>
                      <a:pt x="286" y="8456"/>
                    </a:cubicBezTo>
                    <a:lnTo>
                      <a:pt x="477" y="8456"/>
                    </a:lnTo>
                    <a:lnTo>
                      <a:pt x="691" y="10385"/>
                    </a:lnTo>
                    <a:cubicBezTo>
                      <a:pt x="691" y="10480"/>
                      <a:pt x="763" y="10528"/>
                      <a:pt x="834" y="10528"/>
                    </a:cubicBezTo>
                    <a:lnTo>
                      <a:pt x="2191" y="10528"/>
                    </a:lnTo>
                    <a:cubicBezTo>
                      <a:pt x="2215" y="10528"/>
                      <a:pt x="2239" y="10528"/>
                      <a:pt x="2239" y="10504"/>
                    </a:cubicBezTo>
                    <a:cubicBezTo>
                      <a:pt x="2358" y="10385"/>
                      <a:pt x="2263" y="10242"/>
                      <a:pt x="2144" y="10242"/>
                    </a:cubicBezTo>
                    <a:lnTo>
                      <a:pt x="882" y="10242"/>
                    </a:lnTo>
                    <a:lnTo>
                      <a:pt x="691" y="8456"/>
                    </a:lnTo>
                    <a:lnTo>
                      <a:pt x="9693" y="8456"/>
                    </a:lnTo>
                    <a:lnTo>
                      <a:pt x="9503" y="10242"/>
                    </a:lnTo>
                    <a:lnTo>
                      <a:pt x="2739" y="10242"/>
                    </a:lnTo>
                    <a:cubicBezTo>
                      <a:pt x="2715" y="10242"/>
                      <a:pt x="2692" y="10242"/>
                      <a:pt x="2692" y="10266"/>
                    </a:cubicBezTo>
                    <a:cubicBezTo>
                      <a:pt x="2572" y="10385"/>
                      <a:pt x="2644" y="10528"/>
                      <a:pt x="2763" y="10528"/>
                    </a:cubicBezTo>
                    <a:lnTo>
                      <a:pt x="9622" y="10528"/>
                    </a:lnTo>
                    <a:cubicBezTo>
                      <a:pt x="9717" y="10528"/>
                      <a:pt x="9764" y="10480"/>
                      <a:pt x="9764" y="10385"/>
                    </a:cubicBezTo>
                    <a:lnTo>
                      <a:pt x="9979" y="8456"/>
                    </a:lnTo>
                    <a:lnTo>
                      <a:pt x="10193" y="8456"/>
                    </a:lnTo>
                    <a:cubicBezTo>
                      <a:pt x="10336" y="8456"/>
                      <a:pt x="10455" y="8337"/>
                      <a:pt x="10455" y="8194"/>
                    </a:cubicBezTo>
                    <a:lnTo>
                      <a:pt x="10455" y="7598"/>
                    </a:lnTo>
                    <a:cubicBezTo>
                      <a:pt x="10431" y="7456"/>
                      <a:pt x="10312" y="7337"/>
                      <a:pt x="10169" y="7337"/>
                    </a:cubicBezTo>
                    <a:lnTo>
                      <a:pt x="9574" y="7337"/>
                    </a:lnTo>
                    <a:lnTo>
                      <a:pt x="9574" y="7027"/>
                    </a:lnTo>
                    <a:cubicBezTo>
                      <a:pt x="9574" y="6813"/>
                      <a:pt x="9526" y="6622"/>
                      <a:pt x="9479" y="6432"/>
                    </a:cubicBezTo>
                    <a:cubicBezTo>
                      <a:pt x="9645" y="6217"/>
                      <a:pt x="9764" y="5955"/>
                      <a:pt x="9764" y="5670"/>
                    </a:cubicBezTo>
                    <a:lnTo>
                      <a:pt x="9764" y="3479"/>
                    </a:lnTo>
                    <a:cubicBezTo>
                      <a:pt x="9979" y="3431"/>
                      <a:pt x="10169" y="3217"/>
                      <a:pt x="10169" y="2978"/>
                    </a:cubicBezTo>
                    <a:cubicBezTo>
                      <a:pt x="10169" y="2740"/>
                      <a:pt x="10003" y="2526"/>
                      <a:pt x="9764" y="2478"/>
                    </a:cubicBezTo>
                    <a:lnTo>
                      <a:pt x="9764" y="2050"/>
                    </a:lnTo>
                    <a:cubicBezTo>
                      <a:pt x="9764" y="1764"/>
                      <a:pt x="9717" y="1502"/>
                      <a:pt x="9622" y="1216"/>
                    </a:cubicBezTo>
                    <a:cubicBezTo>
                      <a:pt x="9383" y="668"/>
                      <a:pt x="8883" y="240"/>
                      <a:pt x="8264" y="73"/>
                    </a:cubicBezTo>
                    <a:cubicBezTo>
                      <a:pt x="8077" y="25"/>
                      <a:pt x="7891" y="0"/>
                      <a:pt x="77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4"/>
              <p:cNvSpPr/>
              <p:nvPr/>
            </p:nvSpPr>
            <p:spPr>
              <a:xfrm>
                <a:off x="4969943" y="1782261"/>
                <a:ext cx="10814" cy="20929"/>
              </a:xfrm>
              <a:custGeom>
                <a:rect b="b" l="l" r="r" t="t"/>
                <a:pathLst>
                  <a:path extrusionOk="0" h="600" w="310">
                    <a:moveTo>
                      <a:pt x="152" y="1"/>
                    </a:moveTo>
                    <a:cubicBezTo>
                      <a:pt x="118" y="1"/>
                      <a:pt x="82" y="12"/>
                      <a:pt x="48" y="39"/>
                    </a:cubicBezTo>
                    <a:cubicBezTo>
                      <a:pt x="0" y="63"/>
                      <a:pt x="0" y="63"/>
                      <a:pt x="0" y="111"/>
                    </a:cubicBezTo>
                    <a:lnTo>
                      <a:pt x="0" y="492"/>
                    </a:lnTo>
                    <a:cubicBezTo>
                      <a:pt x="0" y="516"/>
                      <a:pt x="0" y="540"/>
                      <a:pt x="48" y="540"/>
                    </a:cubicBezTo>
                    <a:cubicBezTo>
                      <a:pt x="90" y="581"/>
                      <a:pt x="135" y="600"/>
                      <a:pt x="175" y="600"/>
                    </a:cubicBezTo>
                    <a:cubicBezTo>
                      <a:pt x="250" y="600"/>
                      <a:pt x="310" y="537"/>
                      <a:pt x="310" y="444"/>
                    </a:cubicBezTo>
                    <a:lnTo>
                      <a:pt x="310" y="158"/>
                    </a:lnTo>
                    <a:cubicBezTo>
                      <a:pt x="310" y="73"/>
                      <a:pt x="237" y="1"/>
                      <a:pt x="15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4"/>
              <p:cNvSpPr/>
              <p:nvPr/>
            </p:nvSpPr>
            <p:spPr>
              <a:xfrm>
                <a:off x="5015360" y="1781703"/>
                <a:ext cx="11093" cy="21453"/>
              </a:xfrm>
              <a:custGeom>
                <a:rect b="b" l="l" r="r" t="t"/>
                <a:pathLst>
                  <a:path extrusionOk="0" h="615" w="318">
                    <a:moveTo>
                      <a:pt x="176" y="1"/>
                    </a:moveTo>
                    <a:cubicBezTo>
                      <a:pt x="97" y="1"/>
                      <a:pt x="32" y="70"/>
                      <a:pt x="32" y="151"/>
                    </a:cubicBezTo>
                    <a:lnTo>
                      <a:pt x="32" y="436"/>
                    </a:lnTo>
                    <a:cubicBezTo>
                      <a:pt x="1" y="546"/>
                      <a:pt x="62" y="615"/>
                      <a:pt x="149" y="615"/>
                    </a:cubicBezTo>
                    <a:cubicBezTo>
                      <a:pt x="194" y="615"/>
                      <a:pt x="245" y="596"/>
                      <a:pt x="294" y="556"/>
                    </a:cubicBezTo>
                    <a:cubicBezTo>
                      <a:pt x="318" y="532"/>
                      <a:pt x="318" y="532"/>
                      <a:pt x="318" y="508"/>
                    </a:cubicBezTo>
                    <a:lnTo>
                      <a:pt x="318" y="127"/>
                    </a:lnTo>
                    <a:cubicBezTo>
                      <a:pt x="318" y="79"/>
                      <a:pt x="318" y="55"/>
                      <a:pt x="294" y="55"/>
                    </a:cubicBezTo>
                    <a:cubicBezTo>
                      <a:pt x="255" y="17"/>
                      <a:pt x="214" y="1"/>
                      <a:pt x="1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74" name="Google Shape;2774;p74"/>
          <p:cNvGrpSpPr/>
          <p:nvPr/>
        </p:nvGrpSpPr>
        <p:grpSpPr>
          <a:xfrm>
            <a:off x="1522783" y="1605025"/>
            <a:ext cx="521100" cy="520800"/>
            <a:chOff x="1493932" y="1605025"/>
            <a:chExt cx="521100" cy="520800"/>
          </a:xfrm>
        </p:grpSpPr>
        <p:sp>
          <p:nvSpPr>
            <p:cNvPr id="2775" name="Google Shape;2775;p74"/>
            <p:cNvSpPr/>
            <p:nvPr/>
          </p:nvSpPr>
          <p:spPr>
            <a:xfrm>
              <a:off x="1493932"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6" name="Google Shape;2776;p74"/>
            <p:cNvGrpSpPr/>
            <p:nvPr/>
          </p:nvGrpSpPr>
          <p:grpSpPr>
            <a:xfrm>
              <a:off x="1571297" y="1681402"/>
              <a:ext cx="366371" cy="368045"/>
              <a:chOff x="1473496" y="1684764"/>
              <a:chExt cx="366371" cy="368045"/>
            </a:xfrm>
          </p:grpSpPr>
          <p:sp>
            <p:nvSpPr>
              <p:cNvPr id="2777" name="Google Shape;2777;p74"/>
              <p:cNvSpPr/>
              <p:nvPr/>
            </p:nvSpPr>
            <p:spPr>
              <a:xfrm>
                <a:off x="1473496" y="1684764"/>
                <a:ext cx="366371" cy="368045"/>
              </a:xfrm>
              <a:custGeom>
                <a:rect b="b" l="l" r="r" t="t"/>
                <a:pathLst>
                  <a:path extrusionOk="0" h="10551" w="10503">
                    <a:moveTo>
                      <a:pt x="5263" y="1"/>
                    </a:moveTo>
                    <a:cubicBezTo>
                      <a:pt x="3858" y="1"/>
                      <a:pt x="2548" y="548"/>
                      <a:pt x="1548" y="1548"/>
                    </a:cubicBezTo>
                    <a:cubicBezTo>
                      <a:pt x="548" y="2549"/>
                      <a:pt x="0" y="3882"/>
                      <a:pt x="0" y="5287"/>
                    </a:cubicBezTo>
                    <a:cubicBezTo>
                      <a:pt x="0" y="6669"/>
                      <a:pt x="524" y="7978"/>
                      <a:pt x="1548" y="9002"/>
                    </a:cubicBezTo>
                    <a:cubicBezTo>
                      <a:pt x="2548" y="10003"/>
                      <a:pt x="3858" y="10550"/>
                      <a:pt x="5263" y="10550"/>
                    </a:cubicBezTo>
                    <a:cubicBezTo>
                      <a:pt x="6359" y="10550"/>
                      <a:pt x="7407" y="10217"/>
                      <a:pt x="8288" y="9598"/>
                    </a:cubicBezTo>
                    <a:cubicBezTo>
                      <a:pt x="9169" y="8979"/>
                      <a:pt x="9812" y="8097"/>
                      <a:pt x="10193" y="7121"/>
                    </a:cubicBezTo>
                    <a:cubicBezTo>
                      <a:pt x="10240" y="7026"/>
                      <a:pt x="10193" y="6954"/>
                      <a:pt x="10098" y="6907"/>
                    </a:cubicBezTo>
                    <a:cubicBezTo>
                      <a:pt x="10081" y="6901"/>
                      <a:pt x="10063" y="6898"/>
                      <a:pt x="10044" y="6898"/>
                    </a:cubicBezTo>
                    <a:cubicBezTo>
                      <a:pt x="9985" y="6898"/>
                      <a:pt x="9925" y="6929"/>
                      <a:pt x="9907" y="7002"/>
                    </a:cubicBezTo>
                    <a:cubicBezTo>
                      <a:pt x="9550" y="7955"/>
                      <a:pt x="8955" y="8764"/>
                      <a:pt x="8121" y="9336"/>
                    </a:cubicBezTo>
                    <a:cubicBezTo>
                      <a:pt x="7287" y="9931"/>
                      <a:pt x="6311" y="10241"/>
                      <a:pt x="5263" y="10241"/>
                    </a:cubicBezTo>
                    <a:cubicBezTo>
                      <a:pt x="3953" y="10241"/>
                      <a:pt x="2691" y="9741"/>
                      <a:pt x="1786" y="8788"/>
                    </a:cubicBezTo>
                    <a:cubicBezTo>
                      <a:pt x="858" y="7859"/>
                      <a:pt x="310" y="6621"/>
                      <a:pt x="310" y="5311"/>
                    </a:cubicBezTo>
                    <a:cubicBezTo>
                      <a:pt x="310" y="4001"/>
                      <a:pt x="834" y="2739"/>
                      <a:pt x="1786" y="1834"/>
                    </a:cubicBezTo>
                    <a:cubicBezTo>
                      <a:pt x="2691" y="905"/>
                      <a:pt x="3953" y="358"/>
                      <a:pt x="5263" y="358"/>
                    </a:cubicBezTo>
                    <a:cubicBezTo>
                      <a:pt x="6573" y="358"/>
                      <a:pt x="7811" y="882"/>
                      <a:pt x="8740" y="1834"/>
                    </a:cubicBezTo>
                    <a:cubicBezTo>
                      <a:pt x="9669" y="2739"/>
                      <a:pt x="10193" y="4001"/>
                      <a:pt x="10193" y="5311"/>
                    </a:cubicBezTo>
                    <a:cubicBezTo>
                      <a:pt x="10193" y="5668"/>
                      <a:pt x="10169" y="6026"/>
                      <a:pt x="10074" y="6359"/>
                    </a:cubicBezTo>
                    <a:cubicBezTo>
                      <a:pt x="10050" y="6430"/>
                      <a:pt x="10098" y="6526"/>
                      <a:pt x="10193" y="6526"/>
                    </a:cubicBezTo>
                    <a:cubicBezTo>
                      <a:pt x="10209" y="6530"/>
                      <a:pt x="10226" y="6532"/>
                      <a:pt x="10241" y="6532"/>
                    </a:cubicBezTo>
                    <a:cubicBezTo>
                      <a:pt x="10318" y="6532"/>
                      <a:pt x="10383" y="6485"/>
                      <a:pt x="10383" y="6407"/>
                    </a:cubicBezTo>
                    <a:cubicBezTo>
                      <a:pt x="10479" y="6049"/>
                      <a:pt x="10502" y="5668"/>
                      <a:pt x="10502" y="5311"/>
                    </a:cubicBezTo>
                    <a:cubicBezTo>
                      <a:pt x="10502" y="3858"/>
                      <a:pt x="9955" y="2549"/>
                      <a:pt x="8978" y="1548"/>
                    </a:cubicBezTo>
                    <a:cubicBezTo>
                      <a:pt x="8002" y="572"/>
                      <a:pt x="6668" y="1"/>
                      <a:pt x="52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4"/>
              <p:cNvSpPr/>
              <p:nvPr/>
            </p:nvSpPr>
            <p:spPr>
              <a:xfrm>
                <a:off x="1513367" y="1724635"/>
                <a:ext cx="286630" cy="286630"/>
              </a:xfrm>
              <a:custGeom>
                <a:rect b="b" l="l" r="r" t="t"/>
                <a:pathLst>
                  <a:path extrusionOk="0" h="8217" w="8217">
                    <a:moveTo>
                      <a:pt x="4120" y="358"/>
                    </a:moveTo>
                    <a:cubicBezTo>
                      <a:pt x="4811" y="358"/>
                      <a:pt x="5478" y="525"/>
                      <a:pt x="6049" y="882"/>
                    </a:cubicBezTo>
                    <a:lnTo>
                      <a:pt x="4763" y="2168"/>
                    </a:lnTo>
                    <a:cubicBezTo>
                      <a:pt x="4716" y="2049"/>
                      <a:pt x="4620" y="1953"/>
                      <a:pt x="4525" y="1882"/>
                    </a:cubicBezTo>
                    <a:cubicBezTo>
                      <a:pt x="4144" y="1477"/>
                      <a:pt x="3644" y="1310"/>
                      <a:pt x="3144" y="1310"/>
                    </a:cubicBezTo>
                    <a:cubicBezTo>
                      <a:pt x="2025" y="1310"/>
                      <a:pt x="1167" y="2192"/>
                      <a:pt x="1167" y="3311"/>
                    </a:cubicBezTo>
                    <a:cubicBezTo>
                      <a:pt x="1167" y="3430"/>
                      <a:pt x="1167" y="3573"/>
                      <a:pt x="1191" y="3692"/>
                    </a:cubicBezTo>
                    <a:cubicBezTo>
                      <a:pt x="1231" y="3771"/>
                      <a:pt x="1270" y="3817"/>
                      <a:pt x="1337" y="3817"/>
                    </a:cubicBezTo>
                    <a:cubicBezTo>
                      <a:pt x="1350" y="3817"/>
                      <a:pt x="1365" y="3815"/>
                      <a:pt x="1382" y="3811"/>
                    </a:cubicBezTo>
                    <a:cubicBezTo>
                      <a:pt x="1477" y="3787"/>
                      <a:pt x="1524" y="3716"/>
                      <a:pt x="1501" y="3620"/>
                    </a:cubicBezTo>
                    <a:cubicBezTo>
                      <a:pt x="1477" y="3501"/>
                      <a:pt x="1477" y="3430"/>
                      <a:pt x="1477" y="3311"/>
                    </a:cubicBezTo>
                    <a:cubicBezTo>
                      <a:pt x="1477" y="2382"/>
                      <a:pt x="2215" y="1644"/>
                      <a:pt x="3144" y="1644"/>
                    </a:cubicBezTo>
                    <a:cubicBezTo>
                      <a:pt x="3573" y="1644"/>
                      <a:pt x="4001" y="1810"/>
                      <a:pt x="4335" y="2120"/>
                    </a:cubicBezTo>
                    <a:cubicBezTo>
                      <a:pt x="4644" y="2430"/>
                      <a:pt x="4835" y="2858"/>
                      <a:pt x="4835" y="3311"/>
                    </a:cubicBezTo>
                    <a:cubicBezTo>
                      <a:pt x="4835" y="4168"/>
                      <a:pt x="4049" y="4906"/>
                      <a:pt x="3144" y="4906"/>
                    </a:cubicBezTo>
                    <a:lnTo>
                      <a:pt x="2930" y="4906"/>
                    </a:lnTo>
                    <a:cubicBezTo>
                      <a:pt x="2858" y="4906"/>
                      <a:pt x="2810" y="4906"/>
                      <a:pt x="2739" y="4978"/>
                    </a:cubicBezTo>
                    <a:lnTo>
                      <a:pt x="2477" y="5216"/>
                    </a:lnTo>
                    <a:lnTo>
                      <a:pt x="2477" y="4930"/>
                    </a:lnTo>
                    <a:cubicBezTo>
                      <a:pt x="2477" y="4859"/>
                      <a:pt x="2429" y="4787"/>
                      <a:pt x="2358" y="4740"/>
                    </a:cubicBezTo>
                    <a:cubicBezTo>
                      <a:pt x="2120" y="4621"/>
                      <a:pt x="1906" y="4406"/>
                      <a:pt x="1739" y="4168"/>
                    </a:cubicBezTo>
                    <a:cubicBezTo>
                      <a:pt x="1697" y="4127"/>
                      <a:pt x="1656" y="4101"/>
                      <a:pt x="1614" y="4101"/>
                    </a:cubicBezTo>
                    <a:cubicBezTo>
                      <a:pt x="1584" y="4101"/>
                      <a:pt x="1554" y="4114"/>
                      <a:pt x="1524" y="4144"/>
                    </a:cubicBezTo>
                    <a:cubicBezTo>
                      <a:pt x="1477" y="4192"/>
                      <a:pt x="1429" y="4287"/>
                      <a:pt x="1501" y="4335"/>
                    </a:cubicBezTo>
                    <a:cubicBezTo>
                      <a:pt x="1644" y="4549"/>
                      <a:pt x="1834" y="4763"/>
                      <a:pt x="2025" y="4906"/>
                    </a:cubicBezTo>
                    <a:lnTo>
                      <a:pt x="881" y="6073"/>
                    </a:lnTo>
                    <a:cubicBezTo>
                      <a:pt x="524" y="5478"/>
                      <a:pt x="334" y="4811"/>
                      <a:pt x="334" y="4144"/>
                    </a:cubicBezTo>
                    <a:cubicBezTo>
                      <a:pt x="334" y="2049"/>
                      <a:pt x="2025" y="358"/>
                      <a:pt x="4120" y="358"/>
                    </a:cubicBezTo>
                    <a:close/>
                    <a:moveTo>
                      <a:pt x="5097" y="2954"/>
                    </a:moveTo>
                    <a:cubicBezTo>
                      <a:pt x="6025" y="2954"/>
                      <a:pt x="6764" y="3716"/>
                      <a:pt x="6764" y="4621"/>
                    </a:cubicBezTo>
                    <a:cubicBezTo>
                      <a:pt x="6764" y="5240"/>
                      <a:pt x="6406" y="5811"/>
                      <a:pt x="5883" y="6097"/>
                    </a:cubicBezTo>
                    <a:cubicBezTo>
                      <a:pt x="5811" y="6121"/>
                      <a:pt x="5763" y="6216"/>
                      <a:pt x="5763" y="6311"/>
                    </a:cubicBezTo>
                    <a:lnTo>
                      <a:pt x="5763" y="6573"/>
                    </a:lnTo>
                    <a:lnTo>
                      <a:pt x="5478" y="6335"/>
                    </a:lnTo>
                    <a:cubicBezTo>
                      <a:pt x="5454" y="6311"/>
                      <a:pt x="5382" y="6264"/>
                      <a:pt x="5335" y="6264"/>
                    </a:cubicBezTo>
                    <a:lnTo>
                      <a:pt x="5097" y="6264"/>
                    </a:lnTo>
                    <a:cubicBezTo>
                      <a:pt x="4358" y="6264"/>
                      <a:pt x="3763" y="5811"/>
                      <a:pt x="3525" y="5144"/>
                    </a:cubicBezTo>
                    <a:cubicBezTo>
                      <a:pt x="4454" y="5002"/>
                      <a:pt x="5120" y="4192"/>
                      <a:pt x="5120" y="3239"/>
                    </a:cubicBezTo>
                    <a:cubicBezTo>
                      <a:pt x="5120" y="3144"/>
                      <a:pt x="5120" y="3073"/>
                      <a:pt x="5097" y="2954"/>
                    </a:cubicBezTo>
                    <a:close/>
                    <a:moveTo>
                      <a:pt x="7240" y="2025"/>
                    </a:moveTo>
                    <a:cubicBezTo>
                      <a:pt x="7669" y="2644"/>
                      <a:pt x="7907" y="3358"/>
                      <a:pt x="7907" y="4120"/>
                    </a:cubicBezTo>
                    <a:cubicBezTo>
                      <a:pt x="7907" y="6216"/>
                      <a:pt x="6192" y="7907"/>
                      <a:pt x="4120" y="7907"/>
                    </a:cubicBezTo>
                    <a:cubicBezTo>
                      <a:pt x="3382" y="7907"/>
                      <a:pt x="2620" y="7693"/>
                      <a:pt x="2001" y="7264"/>
                    </a:cubicBezTo>
                    <a:lnTo>
                      <a:pt x="3501" y="5764"/>
                    </a:lnTo>
                    <a:cubicBezTo>
                      <a:pt x="3858" y="6264"/>
                      <a:pt x="4454" y="6597"/>
                      <a:pt x="5097" y="6597"/>
                    </a:cubicBezTo>
                    <a:lnTo>
                      <a:pt x="5311" y="6597"/>
                    </a:lnTo>
                    <a:lnTo>
                      <a:pt x="5692" y="6931"/>
                    </a:lnTo>
                    <a:cubicBezTo>
                      <a:pt x="5716" y="6954"/>
                      <a:pt x="5787" y="7002"/>
                      <a:pt x="5835" y="7002"/>
                    </a:cubicBezTo>
                    <a:cubicBezTo>
                      <a:pt x="5883" y="7002"/>
                      <a:pt x="5906" y="7002"/>
                      <a:pt x="5930" y="6954"/>
                    </a:cubicBezTo>
                    <a:cubicBezTo>
                      <a:pt x="6025" y="6931"/>
                      <a:pt x="6049" y="6835"/>
                      <a:pt x="6049" y="6764"/>
                    </a:cubicBezTo>
                    <a:lnTo>
                      <a:pt x="6049" y="6359"/>
                    </a:lnTo>
                    <a:cubicBezTo>
                      <a:pt x="6668" y="6002"/>
                      <a:pt x="7073" y="5359"/>
                      <a:pt x="7073" y="4644"/>
                    </a:cubicBezTo>
                    <a:cubicBezTo>
                      <a:pt x="7073" y="3978"/>
                      <a:pt x="6740" y="3382"/>
                      <a:pt x="6240" y="3025"/>
                    </a:cubicBezTo>
                    <a:lnTo>
                      <a:pt x="7240" y="2025"/>
                    </a:lnTo>
                    <a:close/>
                    <a:moveTo>
                      <a:pt x="4120" y="1"/>
                    </a:moveTo>
                    <a:cubicBezTo>
                      <a:pt x="1858" y="1"/>
                      <a:pt x="0" y="1834"/>
                      <a:pt x="0" y="4097"/>
                    </a:cubicBezTo>
                    <a:cubicBezTo>
                      <a:pt x="0" y="4906"/>
                      <a:pt x="238" y="5716"/>
                      <a:pt x="691" y="6359"/>
                    </a:cubicBezTo>
                    <a:cubicBezTo>
                      <a:pt x="715" y="6407"/>
                      <a:pt x="762" y="6430"/>
                      <a:pt x="810" y="6430"/>
                    </a:cubicBezTo>
                    <a:lnTo>
                      <a:pt x="834" y="6430"/>
                    </a:lnTo>
                    <a:cubicBezTo>
                      <a:pt x="881" y="6430"/>
                      <a:pt x="929" y="6407"/>
                      <a:pt x="953" y="6359"/>
                    </a:cubicBezTo>
                    <a:lnTo>
                      <a:pt x="2191" y="5144"/>
                    </a:lnTo>
                    <a:lnTo>
                      <a:pt x="2191" y="5335"/>
                    </a:lnTo>
                    <a:cubicBezTo>
                      <a:pt x="2191" y="5406"/>
                      <a:pt x="2239" y="5502"/>
                      <a:pt x="2310" y="5526"/>
                    </a:cubicBezTo>
                    <a:cubicBezTo>
                      <a:pt x="2334" y="5526"/>
                      <a:pt x="2358" y="5549"/>
                      <a:pt x="2382" y="5549"/>
                    </a:cubicBezTo>
                    <a:cubicBezTo>
                      <a:pt x="2453" y="5549"/>
                      <a:pt x="2477" y="5526"/>
                      <a:pt x="2548" y="5502"/>
                    </a:cubicBezTo>
                    <a:lnTo>
                      <a:pt x="2930" y="5168"/>
                    </a:lnTo>
                    <a:lnTo>
                      <a:pt x="3191" y="5168"/>
                    </a:lnTo>
                    <a:cubicBezTo>
                      <a:pt x="3215" y="5264"/>
                      <a:pt x="3263" y="5383"/>
                      <a:pt x="3311" y="5478"/>
                    </a:cubicBezTo>
                    <a:lnTo>
                      <a:pt x="1644" y="7145"/>
                    </a:lnTo>
                    <a:cubicBezTo>
                      <a:pt x="1644" y="7193"/>
                      <a:pt x="1620" y="7264"/>
                      <a:pt x="1620" y="7288"/>
                    </a:cubicBezTo>
                    <a:cubicBezTo>
                      <a:pt x="1620" y="7312"/>
                      <a:pt x="1644" y="7383"/>
                      <a:pt x="1667" y="7407"/>
                    </a:cubicBezTo>
                    <a:cubicBezTo>
                      <a:pt x="2382" y="7955"/>
                      <a:pt x="3215" y="8217"/>
                      <a:pt x="4120" y="8217"/>
                    </a:cubicBezTo>
                    <a:cubicBezTo>
                      <a:pt x="6383" y="8217"/>
                      <a:pt x="8216" y="6359"/>
                      <a:pt x="8216" y="4097"/>
                    </a:cubicBezTo>
                    <a:cubicBezTo>
                      <a:pt x="8216" y="3216"/>
                      <a:pt x="7954" y="2382"/>
                      <a:pt x="7430" y="1668"/>
                    </a:cubicBezTo>
                    <a:cubicBezTo>
                      <a:pt x="7383" y="1644"/>
                      <a:pt x="7359" y="1596"/>
                      <a:pt x="7311" y="1596"/>
                    </a:cubicBezTo>
                    <a:cubicBezTo>
                      <a:pt x="7264" y="1596"/>
                      <a:pt x="7216" y="1596"/>
                      <a:pt x="7169" y="1644"/>
                    </a:cubicBezTo>
                    <a:lnTo>
                      <a:pt x="5978" y="2835"/>
                    </a:lnTo>
                    <a:cubicBezTo>
                      <a:pt x="5716" y="2715"/>
                      <a:pt x="5430" y="2620"/>
                      <a:pt x="5120" y="2620"/>
                    </a:cubicBezTo>
                    <a:lnTo>
                      <a:pt x="5049" y="2620"/>
                    </a:lnTo>
                    <a:cubicBezTo>
                      <a:pt x="5001" y="2525"/>
                      <a:pt x="4978" y="2477"/>
                      <a:pt x="4954" y="2382"/>
                    </a:cubicBezTo>
                    <a:lnTo>
                      <a:pt x="6406" y="929"/>
                    </a:lnTo>
                    <a:cubicBezTo>
                      <a:pt x="6430" y="882"/>
                      <a:pt x="6454" y="834"/>
                      <a:pt x="6430" y="810"/>
                    </a:cubicBezTo>
                    <a:cubicBezTo>
                      <a:pt x="6430" y="739"/>
                      <a:pt x="6406" y="715"/>
                      <a:pt x="6383" y="691"/>
                    </a:cubicBezTo>
                    <a:cubicBezTo>
                      <a:pt x="5692" y="239"/>
                      <a:pt x="4930" y="1"/>
                      <a:pt x="4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79" name="Google Shape;2779;p74"/>
          <p:cNvGrpSpPr/>
          <p:nvPr/>
        </p:nvGrpSpPr>
        <p:grpSpPr>
          <a:xfrm>
            <a:off x="3927270" y="1605025"/>
            <a:ext cx="521100" cy="520800"/>
            <a:chOff x="3927734" y="1605025"/>
            <a:chExt cx="521100" cy="520800"/>
          </a:xfrm>
        </p:grpSpPr>
        <p:sp>
          <p:nvSpPr>
            <p:cNvPr id="2780" name="Google Shape;2780;p74"/>
            <p:cNvSpPr/>
            <p:nvPr/>
          </p:nvSpPr>
          <p:spPr>
            <a:xfrm>
              <a:off x="3927734"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1" name="Google Shape;2781;p74"/>
            <p:cNvGrpSpPr/>
            <p:nvPr/>
          </p:nvGrpSpPr>
          <p:grpSpPr>
            <a:xfrm>
              <a:off x="4005918" y="1683059"/>
              <a:ext cx="364731" cy="364731"/>
              <a:chOff x="4041197" y="1684764"/>
              <a:chExt cx="364731" cy="364731"/>
            </a:xfrm>
          </p:grpSpPr>
          <p:sp>
            <p:nvSpPr>
              <p:cNvPr id="2782" name="Google Shape;2782;p74"/>
              <p:cNvSpPr/>
              <p:nvPr/>
            </p:nvSpPr>
            <p:spPr>
              <a:xfrm>
                <a:off x="4204865" y="1684764"/>
                <a:ext cx="201063" cy="199388"/>
              </a:xfrm>
              <a:custGeom>
                <a:rect b="b" l="l" r="r" t="t"/>
                <a:pathLst>
                  <a:path extrusionOk="0" h="5716" w="5764">
                    <a:moveTo>
                      <a:pt x="2858" y="310"/>
                    </a:moveTo>
                    <a:cubicBezTo>
                      <a:pt x="4263" y="310"/>
                      <a:pt x="5430" y="1477"/>
                      <a:pt x="5430" y="2858"/>
                    </a:cubicBezTo>
                    <a:cubicBezTo>
                      <a:pt x="5430" y="4287"/>
                      <a:pt x="4287" y="5430"/>
                      <a:pt x="2858" y="5430"/>
                    </a:cubicBezTo>
                    <a:cubicBezTo>
                      <a:pt x="1477" y="5430"/>
                      <a:pt x="310" y="4263"/>
                      <a:pt x="310" y="2858"/>
                    </a:cubicBezTo>
                    <a:cubicBezTo>
                      <a:pt x="310" y="1477"/>
                      <a:pt x="1477" y="310"/>
                      <a:pt x="2858" y="310"/>
                    </a:cubicBezTo>
                    <a:close/>
                    <a:moveTo>
                      <a:pt x="2858" y="1"/>
                    </a:moveTo>
                    <a:cubicBezTo>
                      <a:pt x="1286" y="1"/>
                      <a:pt x="0" y="1286"/>
                      <a:pt x="0" y="2858"/>
                    </a:cubicBezTo>
                    <a:cubicBezTo>
                      <a:pt x="0" y="4454"/>
                      <a:pt x="1286" y="5716"/>
                      <a:pt x="2858" y="5716"/>
                    </a:cubicBezTo>
                    <a:cubicBezTo>
                      <a:pt x="4454" y="5716"/>
                      <a:pt x="5716" y="4430"/>
                      <a:pt x="5716" y="2858"/>
                    </a:cubicBezTo>
                    <a:cubicBezTo>
                      <a:pt x="5763" y="1286"/>
                      <a:pt x="4477" y="1"/>
                      <a:pt x="28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4"/>
              <p:cNvSpPr/>
              <p:nvPr/>
            </p:nvSpPr>
            <p:spPr>
              <a:xfrm>
                <a:off x="4238073" y="1709670"/>
                <a:ext cx="134612" cy="127147"/>
              </a:xfrm>
              <a:custGeom>
                <a:rect b="b" l="l" r="r" t="t"/>
                <a:pathLst>
                  <a:path extrusionOk="0" h="3645" w="3859">
                    <a:moveTo>
                      <a:pt x="882" y="1763"/>
                    </a:moveTo>
                    <a:lnTo>
                      <a:pt x="882" y="1787"/>
                    </a:lnTo>
                    <a:lnTo>
                      <a:pt x="882" y="3216"/>
                    </a:lnTo>
                    <a:lnTo>
                      <a:pt x="882" y="3264"/>
                    </a:lnTo>
                    <a:lnTo>
                      <a:pt x="310" y="3264"/>
                    </a:lnTo>
                    <a:lnTo>
                      <a:pt x="310" y="1763"/>
                    </a:lnTo>
                    <a:close/>
                    <a:moveTo>
                      <a:pt x="2239" y="1"/>
                    </a:moveTo>
                    <a:cubicBezTo>
                      <a:pt x="2001" y="1"/>
                      <a:pt x="1835" y="191"/>
                      <a:pt x="1835" y="430"/>
                    </a:cubicBezTo>
                    <a:cubicBezTo>
                      <a:pt x="1835" y="430"/>
                      <a:pt x="1858" y="930"/>
                      <a:pt x="1311" y="1335"/>
                    </a:cubicBezTo>
                    <a:cubicBezTo>
                      <a:pt x="1263" y="1406"/>
                      <a:pt x="1168" y="1477"/>
                      <a:pt x="1120" y="1501"/>
                    </a:cubicBezTo>
                    <a:cubicBezTo>
                      <a:pt x="1049" y="1430"/>
                      <a:pt x="1001" y="1406"/>
                      <a:pt x="930" y="1406"/>
                    </a:cubicBezTo>
                    <a:lnTo>
                      <a:pt x="239" y="1406"/>
                    </a:lnTo>
                    <a:cubicBezTo>
                      <a:pt x="96" y="1406"/>
                      <a:pt x="1" y="1525"/>
                      <a:pt x="1" y="1644"/>
                    </a:cubicBezTo>
                    <a:lnTo>
                      <a:pt x="1" y="3264"/>
                    </a:lnTo>
                    <a:cubicBezTo>
                      <a:pt x="1" y="3406"/>
                      <a:pt x="120" y="3502"/>
                      <a:pt x="239" y="3502"/>
                    </a:cubicBezTo>
                    <a:lnTo>
                      <a:pt x="930" y="3502"/>
                    </a:lnTo>
                    <a:cubicBezTo>
                      <a:pt x="1025" y="3502"/>
                      <a:pt x="1073" y="3454"/>
                      <a:pt x="1144" y="3383"/>
                    </a:cubicBezTo>
                    <a:lnTo>
                      <a:pt x="1192" y="3406"/>
                    </a:lnTo>
                    <a:cubicBezTo>
                      <a:pt x="1430" y="3549"/>
                      <a:pt x="1620" y="3645"/>
                      <a:pt x="1906" y="3645"/>
                    </a:cubicBezTo>
                    <a:cubicBezTo>
                      <a:pt x="2001" y="3645"/>
                      <a:pt x="2073" y="3573"/>
                      <a:pt x="2073" y="3502"/>
                    </a:cubicBezTo>
                    <a:cubicBezTo>
                      <a:pt x="2073" y="3406"/>
                      <a:pt x="2001" y="3335"/>
                      <a:pt x="1906" y="3335"/>
                    </a:cubicBezTo>
                    <a:cubicBezTo>
                      <a:pt x="1716" y="3335"/>
                      <a:pt x="1549" y="3287"/>
                      <a:pt x="1358" y="3144"/>
                    </a:cubicBezTo>
                    <a:lnTo>
                      <a:pt x="1168" y="3025"/>
                    </a:lnTo>
                    <a:lnTo>
                      <a:pt x="1168" y="1763"/>
                    </a:lnTo>
                    <a:cubicBezTo>
                      <a:pt x="1263" y="1716"/>
                      <a:pt x="1382" y="1644"/>
                      <a:pt x="1501" y="1525"/>
                    </a:cubicBezTo>
                    <a:cubicBezTo>
                      <a:pt x="2120" y="1025"/>
                      <a:pt x="2120" y="430"/>
                      <a:pt x="2120" y="334"/>
                    </a:cubicBezTo>
                    <a:cubicBezTo>
                      <a:pt x="2120" y="287"/>
                      <a:pt x="2192" y="239"/>
                      <a:pt x="2239" y="239"/>
                    </a:cubicBezTo>
                    <a:lnTo>
                      <a:pt x="2263" y="239"/>
                    </a:lnTo>
                    <a:cubicBezTo>
                      <a:pt x="2335" y="239"/>
                      <a:pt x="2382" y="311"/>
                      <a:pt x="2430" y="358"/>
                    </a:cubicBezTo>
                    <a:cubicBezTo>
                      <a:pt x="2430" y="525"/>
                      <a:pt x="2430" y="787"/>
                      <a:pt x="2335" y="1144"/>
                    </a:cubicBezTo>
                    <a:cubicBezTo>
                      <a:pt x="2311" y="1239"/>
                      <a:pt x="2335" y="1287"/>
                      <a:pt x="2382" y="1382"/>
                    </a:cubicBezTo>
                    <a:cubicBezTo>
                      <a:pt x="2454" y="1430"/>
                      <a:pt x="2501" y="1477"/>
                      <a:pt x="2597" y="1477"/>
                    </a:cubicBezTo>
                    <a:lnTo>
                      <a:pt x="3454" y="1477"/>
                    </a:lnTo>
                    <a:cubicBezTo>
                      <a:pt x="3525" y="1477"/>
                      <a:pt x="3573" y="1525"/>
                      <a:pt x="3573" y="1597"/>
                    </a:cubicBezTo>
                    <a:cubicBezTo>
                      <a:pt x="3573" y="1644"/>
                      <a:pt x="3525" y="1716"/>
                      <a:pt x="3454" y="1716"/>
                    </a:cubicBezTo>
                    <a:lnTo>
                      <a:pt x="2787" y="1716"/>
                    </a:lnTo>
                    <a:cubicBezTo>
                      <a:pt x="2692" y="1716"/>
                      <a:pt x="2620" y="1763"/>
                      <a:pt x="2620" y="1858"/>
                    </a:cubicBezTo>
                    <a:cubicBezTo>
                      <a:pt x="2620" y="1954"/>
                      <a:pt x="2692" y="2001"/>
                      <a:pt x="2787" y="2001"/>
                    </a:cubicBezTo>
                    <a:lnTo>
                      <a:pt x="3430" y="2001"/>
                    </a:lnTo>
                    <a:cubicBezTo>
                      <a:pt x="3502" y="2001"/>
                      <a:pt x="3549" y="2073"/>
                      <a:pt x="3549" y="2120"/>
                    </a:cubicBezTo>
                    <a:cubicBezTo>
                      <a:pt x="3549" y="2192"/>
                      <a:pt x="3502" y="2239"/>
                      <a:pt x="3430" y="2239"/>
                    </a:cubicBezTo>
                    <a:lnTo>
                      <a:pt x="2787" y="2239"/>
                    </a:lnTo>
                    <a:cubicBezTo>
                      <a:pt x="2692" y="2239"/>
                      <a:pt x="2620" y="2311"/>
                      <a:pt x="2620" y="2382"/>
                    </a:cubicBezTo>
                    <a:cubicBezTo>
                      <a:pt x="2620" y="2478"/>
                      <a:pt x="2692" y="2549"/>
                      <a:pt x="2787" y="2549"/>
                    </a:cubicBezTo>
                    <a:lnTo>
                      <a:pt x="3430" y="2549"/>
                    </a:lnTo>
                    <a:cubicBezTo>
                      <a:pt x="3502" y="2549"/>
                      <a:pt x="3549" y="2597"/>
                      <a:pt x="3549" y="2668"/>
                    </a:cubicBezTo>
                    <a:cubicBezTo>
                      <a:pt x="3549" y="2716"/>
                      <a:pt x="3502" y="2787"/>
                      <a:pt x="3430" y="2787"/>
                    </a:cubicBezTo>
                    <a:lnTo>
                      <a:pt x="2787" y="2787"/>
                    </a:lnTo>
                    <a:cubicBezTo>
                      <a:pt x="2692" y="2787"/>
                      <a:pt x="2620" y="2835"/>
                      <a:pt x="2620" y="2930"/>
                    </a:cubicBezTo>
                    <a:cubicBezTo>
                      <a:pt x="2620" y="3025"/>
                      <a:pt x="2692" y="3073"/>
                      <a:pt x="2787" y="3073"/>
                    </a:cubicBezTo>
                    <a:lnTo>
                      <a:pt x="3216" y="3073"/>
                    </a:lnTo>
                    <a:cubicBezTo>
                      <a:pt x="3287" y="3073"/>
                      <a:pt x="3335" y="3144"/>
                      <a:pt x="3335" y="3192"/>
                    </a:cubicBezTo>
                    <a:cubicBezTo>
                      <a:pt x="3335" y="3264"/>
                      <a:pt x="3287" y="3311"/>
                      <a:pt x="3216" y="3311"/>
                    </a:cubicBezTo>
                    <a:lnTo>
                      <a:pt x="2620" y="3311"/>
                    </a:lnTo>
                    <a:cubicBezTo>
                      <a:pt x="2549" y="3311"/>
                      <a:pt x="2478" y="3383"/>
                      <a:pt x="2478" y="3454"/>
                    </a:cubicBezTo>
                    <a:cubicBezTo>
                      <a:pt x="2478" y="3549"/>
                      <a:pt x="2549" y="3621"/>
                      <a:pt x="2620" y="3621"/>
                    </a:cubicBezTo>
                    <a:lnTo>
                      <a:pt x="3216" y="3621"/>
                    </a:lnTo>
                    <a:cubicBezTo>
                      <a:pt x="3454" y="3621"/>
                      <a:pt x="3644" y="3430"/>
                      <a:pt x="3644" y="3192"/>
                    </a:cubicBezTo>
                    <a:cubicBezTo>
                      <a:pt x="3644" y="3144"/>
                      <a:pt x="3644" y="3073"/>
                      <a:pt x="3597" y="3049"/>
                    </a:cubicBezTo>
                    <a:cubicBezTo>
                      <a:pt x="3764" y="2978"/>
                      <a:pt x="3859" y="2835"/>
                      <a:pt x="3859" y="2668"/>
                    </a:cubicBezTo>
                    <a:cubicBezTo>
                      <a:pt x="3859" y="2573"/>
                      <a:pt x="3811" y="2454"/>
                      <a:pt x="3764" y="2382"/>
                    </a:cubicBezTo>
                    <a:cubicBezTo>
                      <a:pt x="3811" y="2335"/>
                      <a:pt x="3859" y="2216"/>
                      <a:pt x="3859" y="2120"/>
                    </a:cubicBezTo>
                    <a:cubicBezTo>
                      <a:pt x="3859" y="2120"/>
                      <a:pt x="3811" y="2025"/>
                      <a:pt x="3764" y="1954"/>
                    </a:cubicBezTo>
                    <a:cubicBezTo>
                      <a:pt x="3811" y="1882"/>
                      <a:pt x="3859" y="1763"/>
                      <a:pt x="3859" y="1668"/>
                    </a:cubicBezTo>
                    <a:cubicBezTo>
                      <a:pt x="3859" y="1430"/>
                      <a:pt x="3668" y="1263"/>
                      <a:pt x="3430" y="1263"/>
                    </a:cubicBezTo>
                    <a:lnTo>
                      <a:pt x="2620" y="1263"/>
                    </a:lnTo>
                    <a:cubicBezTo>
                      <a:pt x="2692" y="954"/>
                      <a:pt x="2716" y="692"/>
                      <a:pt x="2716" y="430"/>
                    </a:cubicBezTo>
                    <a:cubicBezTo>
                      <a:pt x="2716" y="191"/>
                      <a:pt x="2501" y="1"/>
                      <a:pt x="22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4"/>
              <p:cNvSpPr/>
              <p:nvPr/>
            </p:nvSpPr>
            <p:spPr>
              <a:xfrm>
                <a:off x="4041197" y="1788296"/>
                <a:ext cx="162866" cy="261200"/>
              </a:xfrm>
              <a:custGeom>
                <a:rect b="b" l="l" r="r" t="t"/>
                <a:pathLst>
                  <a:path extrusionOk="0" h="7488" w="4669">
                    <a:moveTo>
                      <a:pt x="3897" y="313"/>
                    </a:moveTo>
                    <a:cubicBezTo>
                      <a:pt x="3960" y="313"/>
                      <a:pt x="4025" y="359"/>
                      <a:pt x="4025" y="438"/>
                    </a:cubicBezTo>
                    <a:cubicBezTo>
                      <a:pt x="4049" y="581"/>
                      <a:pt x="4049" y="700"/>
                      <a:pt x="4049" y="843"/>
                    </a:cubicBezTo>
                    <a:cubicBezTo>
                      <a:pt x="4049" y="1033"/>
                      <a:pt x="4025" y="1176"/>
                      <a:pt x="3978" y="1319"/>
                    </a:cubicBezTo>
                    <a:cubicBezTo>
                      <a:pt x="3954" y="1438"/>
                      <a:pt x="3978" y="1557"/>
                      <a:pt x="4049" y="1676"/>
                    </a:cubicBezTo>
                    <a:cubicBezTo>
                      <a:pt x="4168" y="1867"/>
                      <a:pt x="4264" y="2081"/>
                      <a:pt x="4264" y="2319"/>
                    </a:cubicBezTo>
                    <a:cubicBezTo>
                      <a:pt x="4192" y="2272"/>
                      <a:pt x="4145" y="2272"/>
                      <a:pt x="4073" y="2272"/>
                    </a:cubicBezTo>
                    <a:lnTo>
                      <a:pt x="4025" y="2272"/>
                    </a:lnTo>
                    <a:lnTo>
                      <a:pt x="4025" y="2153"/>
                    </a:lnTo>
                    <a:cubicBezTo>
                      <a:pt x="4073" y="2010"/>
                      <a:pt x="4025" y="1914"/>
                      <a:pt x="3930" y="1891"/>
                    </a:cubicBezTo>
                    <a:cubicBezTo>
                      <a:pt x="3890" y="1871"/>
                      <a:pt x="3845" y="1863"/>
                      <a:pt x="3800" y="1863"/>
                    </a:cubicBezTo>
                    <a:cubicBezTo>
                      <a:pt x="3739" y="1863"/>
                      <a:pt x="3676" y="1877"/>
                      <a:pt x="3621" y="1891"/>
                    </a:cubicBezTo>
                    <a:cubicBezTo>
                      <a:pt x="3597" y="1914"/>
                      <a:pt x="3573" y="1914"/>
                      <a:pt x="3573" y="1914"/>
                    </a:cubicBezTo>
                    <a:cubicBezTo>
                      <a:pt x="3502" y="1962"/>
                      <a:pt x="3430" y="1986"/>
                      <a:pt x="3359" y="2010"/>
                    </a:cubicBezTo>
                    <a:cubicBezTo>
                      <a:pt x="3216" y="2034"/>
                      <a:pt x="3073" y="2081"/>
                      <a:pt x="2859" y="2105"/>
                    </a:cubicBezTo>
                    <a:cubicBezTo>
                      <a:pt x="2668" y="2117"/>
                      <a:pt x="2483" y="2123"/>
                      <a:pt x="2302" y="2123"/>
                    </a:cubicBezTo>
                    <a:cubicBezTo>
                      <a:pt x="2120" y="2123"/>
                      <a:pt x="1942" y="2117"/>
                      <a:pt x="1763" y="2105"/>
                    </a:cubicBezTo>
                    <a:cubicBezTo>
                      <a:pt x="1549" y="2081"/>
                      <a:pt x="1239" y="2034"/>
                      <a:pt x="1049" y="1891"/>
                    </a:cubicBezTo>
                    <a:cubicBezTo>
                      <a:pt x="1001" y="1867"/>
                      <a:pt x="947" y="1855"/>
                      <a:pt x="894" y="1855"/>
                    </a:cubicBezTo>
                    <a:cubicBezTo>
                      <a:pt x="840" y="1855"/>
                      <a:pt x="787" y="1867"/>
                      <a:pt x="739" y="1891"/>
                    </a:cubicBezTo>
                    <a:cubicBezTo>
                      <a:pt x="644" y="1962"/>
                      <a:pt x="596" y="2034"/>
                      <a:pt x="596" y="2129"/>
                    </a:cubicBezTo>
                    <a:lnTo>
                      <a:pt x="596" y="2248"/>
                    </a:lnTo>
                    <a:lnTo>
                      <a:pt x="525" y="2248"/>
                    </a:lnTo>
                    <a:cubicBezTo>
                      <a:pt x="477" y="2248"/>
                      <a:pt x="406" y="2248"/>
                      <a:pt x="358" y="2272"/>
                    </a:cubicBezTo>
                    <a:cubicBezTo>
                      <a:pt x="382" y="2034"/>
                      <a:pt x="477" y="1795"/>
                      <a:pt x="620" y="1629"/>
                    </a:cubicBezTo>
                    <a:cubicBezTo>
                      <a:pt x="691" y="1557"/>
                      <a:pt x="715" y="1438"/>
                      <a:pt x="715" y="1367"/>
                    </a:cubicBezTo>
                    <a:cubicBezTo>
                      <a:pt x="715" y="1129"/>
                      <a:pt x="858" y="914"/>
                      <a:pt x="1072" y="795"/>
                    </a:cubicBezTo>
                    <a:cubicBezTo>
                      <a:pt x="1454" y="581"/>
                      <a:pt x="1882" y="557"/>
                      <a:pt x="2263" y="533"/>
                    </a:cubicBezTo>
                    <a:cubicBezTo>
                      <a:pt x="2358" y="533"/>
                      <a:pt x="2430" y="533"/>
                      <a:pt x="2525" y="486"/>
                    </a:cubicBezTo>
                    <a:cubicBezTo>
                      <a:pt x="2906" y="462"/>
                      <a:pt x="3263" y="462"/>
                      <a:pt x="3668" y="367"/>
                    </a:cubicBezTo>
                    <a:cubicBezTo>
                      <a:pt x="3740" y="367"/>
                      <a:pt x="3811" y="343"/>
                      <a:pt x="3859" y="319"/>
                    </a:cubicBezTo>
                    <a:cubicBezTo>
                      <a:pt x="3871" y="315"/>
                      <a:pt x="3884" y="313"/>
                      <a:pt x="3897" y="313"/>
                    </a:cubicBezTo>
                    <a:close/>
                    <a:moveTo>
                      <a:pt x="596" y="2557"/>
                    </a:moveTo>
                    <a:lnTo>
                      <a:pt x="596" y="3153"/>
                    </a:lnTo>
                    <a:lnTo>
                      <a:pt x="525" y="3153"/>
                    </a:lnTo>
                    <a:cubicBezTo>
                      <a:pt x="382" y="3153"/>
                      <a:pt x="239" y="3034"/>
                      <a:pt x="239" y="2843"/>
                    </a:cubicBezTo>
                    <a:cubicBezTo>
                      <a:pt x="239" y="2700"/>
                      <a:pt x="358" y="2557"/>
                      <a:pt x="525" y="2557"/>
                    </a:cubicBezTo>
                    <a:close/>
                    <a:moveTo>
                      <a:pt x="4145" y="2557"/>
                    </a:moveTo>
                    <a:cubicBezTo>
                      <a:pt x="4287" y="2557"/>
                      <a:pt x="4430" y="2677"/>
                      <a:pt x="4430" y="2843"/>
                    </a:cubicBezTo>
                    <a:cubicBezTo>
                      <a:pt x="4430" y="3034"/>
                      <a:pt x="4287" y="3153"/>
                      <a:pt x="4145" y="3153"/>
                    </a:cubicBezTo>
                    <a:lnTo>
                      <a:pt x="4073" y="3153"/>
                    </a:lnTo>
                    <a:lnTo>
                      <a:pt x="4073" y="2557"/>
                    </a:lnTo>
                    <a:close/>
                    <a:moveTo>
                      <a:pt x="3764" y="2200"/>
                    </a:moveTo>
                    <a:lnTo>
                      <a:pt x="3764" y="3319"/>
                    </a:lnTo>
                    <a:lnTo>
                      <a:pt x="3787" y="3319"/>
                    </a:lnTo>
                    <a:cubicBezTo>
                      <a:pt x="3787" y="4105"/>
                      <a:pt x="3121" y="4748"/>
                      <a:pt x="2358" y="4748"/>
                    </a:cubicBezTo>
                    <a:cubicBezTo>
                      <a:pt x="1573" y="4748"/>
                      <a:pt x="906" y="4129"/>
                      <a:pt x="906" y="3343"/>
                    </a:cubicBezTo>
                    <a:lnTo>
                      <a:pt x="906" y="2224"/>
                    </a:lnTo>
                    <a:cubicBezTo>
                      <a:pt x="1192" y="2367"/>
                      <a:pt x="1477" y="2391"/>
                      <a:pt x="1715" y="2438"/>
                    </a:cubicBezTo>
                    <a:cubicBezTo>
                      <a:pt x="1922" y="2452"/>
                      <a:pt x="2152" y="2466"/>
                      <a:pt x="2383" y="2466"/>
                    </a:cubicBezTo>
                    <a:cubicBezTo>
                      <a:pt x="2552" y="2466"/>
                      <a:pt x="2721" y="2458"/>
                      <a:pt x="2882" y="2438"/>
                    </a:cubicBezTo>
                    <a:cubicBezTo>
                      <a:pt x="3121" y="2391"/>
                      <a:pt x="3287" y="2367"/>
                      <a:pt x="3454" y="2343"/>
                    </a:cubicBezTo>
                    <a:cubicBezTo>
                      <a:pt x="3525" y="2319"/>
                      <a:pt x="3621" y="2272"/>
                      <a:pt x="3716" y="2224"/>
                    </a:cubicBezTo>
                    <a:cubicBezTo>
                      <a:pt x="3740" y="2224"/>
                      <a:pt x="3740" y="2200"/>
                      <a:pt x="3764" y="2200"/>
                    </a:cubicBezTo>
                    <a:close/>
                    <a:moveTo>
                      <a:pt x="2597" y="5058"/>
                    </a:moveTo>
                    <a:lnTo>
                      <a:pt x="2597" y="5368"/>
                    </a:lnTo>
                    <a:cubicBezTo>
                      <a:pt x="2597" y="5534"/>
                      <a:pt x="2478" y="5606"/>
                      <a:pt x="2358" y="5606"/>
                    </a:cubicBezTo>
                    <a:cubicBezTo>
                      <a:pt x="2192" y="5606"/>
                      <a:pt x="2097" y="5487"/>
                      <a:pt x="2097" y="5368"/>
                    </a:cubicBezTo>
                    <a:lnTo>
                      <a:pt x="2097" y="5058"/>
                    </a:lnTo>
                    <a:cubicBezTo>
                      <a:pt x="2192" y="5058"/>
                      <a:pt x="2287" y="5082"/>
                      <a:pt x="2358" y="5082"/>
                    </a:cubicBezTo>
                    <a:cubicBezTo>
                      <a:pt x="2430" y="5082"/>
                      <a:pt x="2525" y="5082"/>
                      <a:pt x="2597" y="5058"/>
                    </a:cubicBezTo>
                    <a:close/>
                    <a:moveTo>
                      <a:pt x="3948" y="0"/>
                    </a:moveTo>
                    <a:cubicBezTo>
                      <a:pt x="3918" y="0"/>
                      <a:pt x="3889" y="3"/>
                      <a:pt x="3859" y="9"/>
                    </a:cubicBezTo>
                    <a:cubicBezTo>
                      <a:pt x="3811" y="9"/>
                      <a:pt x="3716" y="57"/>
                      <a:pt x="3644" y="57"/>
                    </a:cubicBezTo>
                    <a:cubicBezTo>
                      <a:pt x="3287" y="105"/>
                      <a:pt x="2954" y="128"/>
                      <a:pt x="2573" y="176"/>
                    </a:cubicBezTo>
                    <a:cubicBezTo>
                      <a:pt x="2501" y="176"/>
                      <a:pt x="2406" y="176"/>
                      <a:pt x="2311" y="200"/>
                    </a:cubicBezTo>
                    <a:cubicBezTo>
                      <a:pt x="1930" y="224"/>
                      <a:pt x="1454" y="295"/>
                      <a:pt x="1001" y="486"/>
                    </a:cubicBezTo>
                    <a:cubicBezTo>
                      <a:pt x="668" y="676"/>
                      <a:pt x="477" y="962"/>
                      <a:pt x="477" y="1319"/>
                    </a:cubicBezTo>
                    <a:cubicBezTo>
                      <a:pt x="477" y="1367"/>
                      <a:pt x="477" y="1391"/>
                      <a:pt x="429" y="1391"/>
                    </a:cubicBezTo>
                    <a:cubicBezTo>
                      <a:pt x="239" y="1652"/>
                      <a:pt x="120" y="1986"/>
                      <a:pt x="120" y="2319"/>
                    </a:cubicBezTo>
                    <a:lnTo>
                      <a:pt x="120" y="2462"/>
                    </a:lnTo>
                    <a:cubicBezTo>
                      <a:pt x="48" y="2557"/>
                      <a:pt x="1" y="2653"/>
                      <a:pt x="1" y="2819"/>
                    </a:cubicBezTo>
                    <a:cubicBezTo>
                      <a:pt x="1" y="3129"/>
                      <a:pt x="263" y="3415"/>
                      <a:pt x="596" y="3415"/>
                    </a:cubicBezTo>
                    <a:lnTo>
                      <a:pt x="644" y="3415"/>
                    </a:lnTo>
                    <a:cubicBezTo>
                      <a:pt x="715" y="4105"/>
                      <a:pt x="1192" y="4701"/>
                      <a:pt x="1811" y="4891"/>
                    </a:cubicBezTo>
                    <a:lnTo>
                      <a:pt x="1811" y="5129"/>
                    </a:lnTo>
                    <a:cubicBezTo>
                      <a:pt x="1072" y="5368"/>
                      <a:pt x="525" y="6058"/>
                      <a:pt x="525" y="6892"/>
                    </a:cubicBezTo>
                    <a:lnTo>
                      <a:pt x="525" y="7344"/>
                    </a:lnTo>
                    <a:cubicBezTo>
                      <a:pt x="525" y="7439"/>
                      <a:pt x="596" y="7487"/>
                      <a:pt x="668" y="7487"/>
                    </a:cubicBezTo>
                    <a:lnTo>
                      <a:pt x="4049" y="7487"/>
                    </a:lnTo>
                    <a:cubicBezTo>
                      <a:pt x="4121" y="7487"/>
                      <a:pt x="4192" y="7439"/>
                      <a:pt x="4192" y="7344"/>
                    </a:cubicBezTo>
                    <a:lnTo>
                      <a:pt x="4192" y="6892"/>
                    </a:lnTo>
                    <a:cubicBezTo>
                      <a:pt x="4192" y="6630"/>
                      <a:pt x="4121" y="6368"/>
                      <a:pt x="4002" y="6130"/>
                    </a:cubicBezTo>
                    <a:cubicBezTo>
                      <a:pt x="3983" y="6057"/>
                      <a:pt x="3924" y="6026"/>
                      <a:pt x="3864" y="6026"/>
                    </a:cubicBezTo>
                    <a:cubicBezTo>
                      <a:pt x="3846" y="6026"/>
                      <a:pt x="3828" y="6029"/>
                      <a:pt x="3811" y="6034"/>
                    </a:cubicBezTo>
                    <a:cubicBezTo>
                      <a:pt x="3716" y="6058"/>
                      <a:pt x="3692" y="6153"/>
                      <a:pt x="3716" y="6225"/>
                    </a:cubicBezTo>
                    <a:cubicBezTo>
                      <a:pt x="3811" y="6439"/>
                      <a:pt x="3859" y="6654"/>
                      <a:pt x="3859" y="6892"/>
                    </a:cubicBezTo>
                    <a:lnTo>
                      <a:pt x="3859" y="7177"/>
                    </a:lnTo>
                    <a:lnTo>
                      <a:pt x="787" y="7177"/>
                    </a:lnTo>
                    <a:lnTo>
                      <a:pt x="787" y="6892"/>
                    </a:lnTo>
                    <a:cubicBezTo>
                      <a:pt x="787" y="6225"/>
                      <a:pt x="1215" y="5677"/>
                      <a:pt x="1787" y="5463"/>
                    </a:cubicBezTo>
                    <a:cubicBezTo>
                      <a:pt x="1835" y="5701"/>
                      <a:pt x="2049" y="5868"/>
                      <a:pt x="2311" y="5868"/>
                    </a:cubicBezTo>
                    <a:cubicBezTo>
                      <a:pt x="2573" y="5868"/>
                      <a:pt x="2787" y="5701"/>
                      <a:pt x="2859" y="5463"/>
                    </a:cubicBezTo>
                    <a:cubicBezTo>
                      <a:pt x="3001" y="5510"/>
                      <a:pt x="3168" y="5606"/>
                      <a:pt x="3287" y="5725"/>
                    </a:cubicBezTo>
                    <a:cubicBezTo>
                      <a:pt x="3320" y="5758"/>
                      <a:pt x="3359" y="5776"/>
                      <a:pt x="3395" y="5776"/>
                    </a:cubicBezTo>
                    <a:cubicBezTo>
                      <a:pt x="3437" y="5776"/>
                      <a:pt x="3476" y="5752"/>
                      <a:pt x="3502" y="5701"/>
                    </a:cubicBezTo>
                    <a:cubicBezTo>
                      <a:pt x="3573" y="5629"/>
                      <a:pt x="3573" y="5558"/>
                      <a:pt x="3478" y="5487"/>
                    </a:cubicBezTo>
                    <a:cubicBezTo>
                      <a:pt x="3287" y="5344"/>
                      <a:pt x="3049" y="5225"/>
                      <a:pt x="2859" y="5129"/>
                    </a:cubicBezTo>
                    <a:lnTo>
                      <a:pt x="2859" y="4891"/>
                    </a:lnTo>
                    <a:cubicBezTo>
                      <a:pt x="3478" y="4701"/>
                      <a:pt x="3954" y="4105"/>
                      <a:pt x="4002" y="3415"/>
                    </a:cubicBezTo>
                    <a:lnTo>
                      <a:pt x="4073" y="3415"/>
                    </a:lnTo>
                    <a:cubicBezTo>
                      <a:pt x="4407" y="3415"/>
                      <a:pt x="4668" y="3129"/>
                      <a:pt x="4668" y="2819"/>
                    </a:cubicBezTo>
                    <a:cubicBezTo>
                      <a:pt x="4668" y="2700"/>
                      <a:pt x="4645" y="2534"/>
                      <a:pt x="4549" y="2462"/>
                    </a:cubicBezTo>
                    <a:lnTo>
                      <a:pt x="4621" y="2367"/>
                    </a:lnTo>
                    <a:cubicBezTo>
                      <a:pt x="4621" y="2034"/>
                      <a:pt x="4526" y="1748"/>
                      <a:pt x="4335" y="1486"/>
                    </a:cubicBezTo>
                    <a:cubicBezTo>
                      <a:pt x="4311" y="1438"/>
                      <a:pt x="4311" y="1414"/>
                      <a:pt x="4335" y="1391"/>
                    </a:cubicBezTo>
                    <a:cubicBezTo>
                      <a:pt x="4383" y="1248"/>
                      <a:pt x="4407" y="1057"/>
                      <a:pt x="4407" y="843"/>
                    </a:cubicBezTo>
                    <a:cubicBezTo>
                      <a:pt x="4407" y="700"/>
                      <a:pt x="4407" y="533"/>
                      <a:pt x="4383" y="367"/>
                    </a:cubicBezTo>
                    <a:cubicBezTo>
                      <a:pt x="4335" y="247"/>
                      <a:pt x="4287" y="176"/>
                      <a:pt x="4192" y="81"/>
                    </a:cubicBezTo>
                    <a:cubicBezTo>
                      <a:pt x="4121" y="27"/>
                      <a:pt x="4036" y="0"/>
                      <a:pt x="39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4"/>
              <p:cNvSpPr/>
              <p:nvPr/>
            </p:nvSpPr>
            <p:spPr>
              <a:xfrm>
                <a:off x="4095195" y="1885792"/>
                <a:ext cx="11686" cy="20790"/>
              </a:xfrm>
              <a:custGeom>
                <a:rect b="b" l="l" r="r" t="t"/>
                <a:pathLst>
                  <a:path extrusionOk="0" h="596" w="335">
                    <a:moveTo>
                      <a:pt x="144" y="1"/>
                    </a:moveTo>
                    <a:cubicBezTo>
                      <a:pt x="48" y="1"/>
                      <a:pt x="1" y="48"/>
                      <a:pt x="1" y="143"/>
                    </a:cubicBezTo>
                    <a:lnTo>
                      <a:pt x="1" y="429"/>
                    </a:lnTo>
                    <a:cubicBezTo>
                      <a:pt x="1" y="524"/>
                      <a:pt x="48" y="596"/>
                      <a:pt x="144" y="596"/>
                    </a:cubicBezTo>
                    <a:cubicBezTo>
                      <a:pt x="239" y="596"/>
                      <a:pt x="287" y="524"/>
                      <a:pt x="287" y="429"/>
                    </a:cubicBezTo>
                    <a:lnTo>
                      <a:pt x="287" y="143"/>
                    </a:lnTo>
                    <a:cubicBezTo>
                      <a:pt x="334" y="48"/>
                      <a:pt x="239" y="1"/>
                      <a:pt x="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4"/>
              <p:cNvSpPr/>
              <p:nvPr/>
            </p:nvSpPr>
            <p:spPr>
              <a:xfrm>
                <a:off x="4140054" y="1885792"/>
                <a:ext cx="10011" cy="20790"/>
              </a:xfrm>
              <a:custGeom>
                <a:rect b="b" l="l" r="r" t="t"/>
                <a:pathLst>
                  <a:path extrusionOk="0" h="596" w="287">
                    <a:moveTo>
                      <a:pt x="144" y="1"/>
                    </a:moveTo>
                    <a:cubicBezTo>
                      <a:pt x="48" y="1"/>
                      <a:pt x="1" y="48"/>
                      <a:pt x="1" y="143"/>
                    </a:cubicBezTo>
                    <a:lnTo>
                      <a:pt x="1" y="429"/>
                    </a:lnTo>
                    <a:cubicBezTo>
                      <a:pt x="1" y="524"/>
                      <a:pt x="48" y="596"/>
                      <a:pt x="144" y="596"/>
                    </a:cubicBezTo>
                    <a:cubicBezTo>
                      <a:pt x="239" y="596"/>
                      <a:pt x="287" y="524"/>
                      <a:pt x="287" y="429"/>
                    </a:cubicBezTo>
                    <a:lnTo>
                      <a:pt x="287" y="143"/>
                    </a:lnTo>
                    <a:cubicBezTo>
                      <a:pt x="287" y="48"/>
                      <a:pt x="239" y="1"/>
                      <a:pt x="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87" name="Google Shape;2787;p74"/>
          <p:cNvGrpSpPr/>
          <p:nvPr/>
        </p:nvGrpSpPr>
        <p:grpSpPr>
          <a:xfrm>
            <a:off x="3125774" y="1605025"/>
            <a:ext cx="521100" cy="520800"/>
            <a:chOff x="3126331" y="1605025"/>
            <a:chExt cx="521100" cy="520800"/>
          </a:xfrm>
        </p:grpSpPr>
        <p:sp>
          <p:nvSpPr>
            <p:cNvPr id="2788" name="Google Shape;2788;p74"/>
            <p:cNvSpPr/>
            <p:nvPr/>
          </p:nvSpPr>
          <p:spPr>
            <a:xfrm>
              <a:off x="3126331"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9" name="Google Shape;2789;p74"/>
            <p:cNvGrpSpPr/>
            <p:nvPr/>
          </p:nvGrpSpPr>
          <p:grpSpPr>
            <a:xfrm>
              <a:off x="3203277" y="1729174"/>
              <a:ext cx="367208" cy="272502"/>
              <a:chOff x="3124101" y="1684764"/>
              <a:chExt cx="367208" cy="272502"/>
            </a:xfrm>
          </p:grpSpPr>
          <p:sp>
            <p:nvSpPr>
              <p:cNvPr id="2790" name="Google Shape;2790;p74"/>
              <p:cNvSpPr/>
              <p:nvPr/>
            </p:nvSpPr>
            <p:spPr>
              <a:xfrm>
                <a:off x="3124101" y="1684764"/>
                <a:ext cx="367208" cy="272502"/>
              </a:xfrm>
              <a:custGeom>
                <a:rect b="b" l="l" r="r" t="t"/>
                <a:pathLst>
                  <a:path extrusionOk="0" h="7812" w="10527">
                    <a:moveTo>
                      <a:pt x="6169" y="6502"/>
                    </a:moveTo>
                    <a:lnTo>
                      <a:pt x="6169" y="6597"/>
                    </a:lnTo>
                    <a:lnTo>
                      <a:pt x="6192" y="6597"/>
                    </a:lnTo>
                    <a:cubicBezTo>
                      <a:pt x="6192" y="6740"/>
                      <a:pt x="6073" y="6859"/>
                      <a:pt x="5930" y="6859"/>
                    </a:cubicBezTo>
                    <a:lnTo>
                      <a:pt x="4502" y="6859"/>
                    </a:lnTo>
                    <a:cubicBezTo>
                      <a:pt x="4359" y="6859"/>
                      <a:pt x="4240" y="6740"/>
                      <a:pt x="4240" y="6597"/>
                    </a:cubicBezTo>
                    <a:lnTo>
                      <a:pt x="4240" y="6502"/>
                    </a:lnTo>
                    <a:close/>
                    <a:moveTo>
                      <a:pt x="1168" y="1"/>
                    </a:moveTo>
                    <a:cubicBezTo>
                      <a:pt x="834" y="1"/>
                      <a:pt x="596" y="286"/>
                      <a:pt x="596" y="572"/>
                    </a:cubicBezTo>
                    <a:lnTo>
                      <a:pt x="596" y="5930"/>
                    </a:lnTo>
                    <a:cubicBezTo>
                      <a:pt x="596" y="6026"/>
                      <a:pt x="620" y="6121"/>
                      <a:pt x="667" y="6192"/>
                    </a:cubicBezTo>
                    <a:lnTo>
                      <a:pt x="263" y="6192"/>
                    </a:lnTo>
                    <a:cubicBezTo>
                      <a:pt x="120" y="6192"/>
                      <a:pt x="1" y="6311"/>
                      <a:pt x="1" y="6478"/>
                    </a:cubicBezTo>
                    <a:lnTo>
                      <a:pt x="1" y="7097"/>
                    </a:lnTo>
                    <a:cubicBezTo>
                      <a:pt x="1" y="7478"/>
                      <a:pt x="334" y="7812"/>
                      <a:pt x="715" y="7812"/>
                    </a:cubicBezTo>
                    <a:lnTo>
                      <a:pt x="2025" y="7812"/>
                    </a:lnTo>
                    <a:cubicBezTo>
                      <a:pt x="2120" y="7812"/>
                      <a:pt x="2168" y="7740"/>
                      <a:pt x="2168" y="7669"/>
                    </a:cubicBezTo>
                    <a:cubicBezTo>
                      <a:pt x="2168" y="7573"/>
                      <a:pt x="2120" y="7502"/>
                      <a:pt x="2025" y="7502"/>
                    </a:cubicBezTo>
                    <a:lnTo>
                      <a:pt x="715" y="7502"/>
                    </a:lnTo>
                    <a:cubicBezTo>
                      <a:pt x="501" y="7502"/>
                      <a:pt x="334" y="7335"/>
                      <a:pt x="334" y="7121"/>
                    </a:cubicBezTo>
                    <a:lnTo>
                      <a:pt x="334" y="6526"/>
                    </a:lnTo>
                    <a:lnTo>
                      <a:pt x="4001" y="6526"/>
                    </a:lnTo>
                    <a:lnTo>
                      <a:pt x="4001" y="6621"/>
                    </a:lnTo>
                    <a:cubicBezTo>
                      <a:pt x="4001" y="6907"/>
                      <a:pt x="4240" y="7192"/>
                      <a:pt x="4549" y="7192"/>
                    </a:cubicBezTo>
                    <a:lnTo>
                      <a:pt x="5978" y="7192"/>
                    </a:lnTo>
                    <a:cubicBezTo>
                      <a:pt x="6288" y="7192"/>
                      <a:pt x="6550" y="6954"/>
                      <a:pt x="6550" y="6621"/>
                    </a:cubicBezTo>
                    <a:lnTo>
                      <a:pt x="6550" y="6526"/>
                    </a:lnTo>
                    <a:lnTo>
                      <a:pt x="10217" y="6526"/>
                    </a:lnTo>
                    <a:lnTo>
                      <a:pt x="10217" y="7121"/>
                    </a:lnTo>
                    <a:cubicBezTo>
                      <a:pt x="10217" y="7335"/>
                      <a:pt x="10027" y="7502"/>
                      <a:pt x="9836" y="7502"/>
                    </a:cubicBezTo>
                    <a:lnTo>
                      <a:pt x="2763" y="7502"/>
                    </a:lnTo>
                    <a:cubicBezTo>
                      <a:pt x="2692" y="7502"/>
                      <a:pt x="2620" y="7573"/>
                      <a:pt x="2620" y="7669"/>
                    </a:cubicBezTo>
                    <a:cubicBezTo>
                      <a:pt x="2620" y="7740"/>
                      <a:pt x="2692" y="7812"/>
                      <a:pt x="2763" y="7812"/>
                    </a:cubicBezTo>
                    <a:lnTo>
                      <a:pt x="9836" y="7812"/>
                    </a:lnTo>
                    <a:cubicBezTo>
                      <a:pt x="10217" y="7812"/>
                      <a:pt x="10527" y="7478"/>
                      <a:pt x="10527" y="7097"/>
                    </a:cubicBezTo>
                    <a:lnTo>
                      <a:pt x="10527" y="6478"/>
                    </a:lnTo>
                    <a:cubicBezTo>
                      <a:pt x="10479" y="6311"/>
                      <a:pt x="10360" y="6192"/>
                      <a:pt x="10217" y="6192"/>
                    </a:cubicBezTo>
                    <a:lnTo>
                      <a:pt x="9836" y="6192"/>
                    </a:lnTo>
                    <a:cubicBezTo>
                      <a:pt x="9860" y="6121"/>
                      <a:pt x="9884" y="6026"/>
                      <a:pt x="9884" y="5930"/>
                    </a:cubicBezTo>
                    <a:lnTo>
                      <a:pt x="9884" y="2977"/>
                    </a:lnTo>
                    <a:cubicBezTo>
                      <a:pt x="9884" y="2906"/>
                      <a:pt x="9836" y="2834"/>
                      <a:pt x="9741" y="2834"/>
                    </a:cubicBezTo>
                    <a:cubicBezTo>
                      <a:pt x="9646" y="2834"/>
                      <a:pt x="9598" y="2906"/>
                      <a:pt x="9598" y="2977"/>
                    </a:cubicBezTo>
                    <a:lnTo>
                      <a:pt x="9598" y="5930"/>
                    </a:lnTo>
                    <a:cubicBezTo>
                      <a:pt x="9598" y="6073"/>
                      <a:pt x="9479" y="6192"/>
                      <a:pt x="9312" y="6192"/>
                    </a:cubicBezTo>
                    <a:lnTo>
                      <a:pt x="1168" y="6192"/>
                    </a:lnTo>
                    <a:cubicBezTo>
                      <a:pt x="1025" y="6192"/>
                      <a:pt x="906" y="6073"/>
                      <a:pt x="906" y="5930"/>
                    </a:cubicBezTo>
                    <a:lnTo>
                      <a:pt x="906" y="572"/>
                    </a:lnTo>
                    <a:cubicBezTo>
                      <a:pt x="906" y="429"/>
                      <a:pt x="1025" y="310"/>
                      <a:pt x="1168" y="310"/>
                    </a:cubicBezTo>
                    <a:lnTo>
                      <a:pt x="9312" y="310"/>
                    </a:lnTo>
                    <a:cubicBezTo>
                      <a:pt x="9479" y="310"/>
                      <a:pt x="9598" y="429"/>
                      <a:pt x="9598" y="572"/>
                    </a:cubicBezTo>
                    <a:lnTo>
                      <a:pt x="9598" y="2263"/>
                    </a:lnTo>
                    <a:cubicBezTo>
                      <a:pt x="9598" y="2358"/>
                      <a:pt x="9646" y="2430"/>
                      <a:pt x="9741" y="2430"/>
                    </a:cubicBezTo>
                    <a:cubicBezTo>
                      <a:pt x="9836" y="2430"/>
                      <a:pt x="9884" y="2358"/>
                      <a:pt x="9884" y="2263"/>
                    </a:cubicBezTo>
                    <a:lnTo>
                      <a:pt x="9884" y="572"/>
                    </a:lnTo>
                    <a:cubicBezTo>
                      <a:pt x="9884" y="239"/>
                      <a:pt x="9622" y="1"/>
                      <a:pt x="9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4"/>
              <p:cNvSpPr/>
              <p:nvPr/>
            </p:nvSpPr>
            <p:spPr>
              <a:xfrm>
                <a:off x="3166483" y="1707194"/>
                <a:ext cx="280804" cy="184459"/>
              </a:xfrm>
              <a:custGeom>
                <a:rect b="b" l="l" r="r" t="t"/>
                <a:pathLst>
                  <a:path extrusionOk="0" h="5288" w="8050">
                    <a:moveTo>
                      <a:pt x="7716" y="286"/>
                    </a:moveTo>
                    <a:lnTo>
                      <a:pt x="7716" y="4930"/>
                    </a:lnTo>
                    <a:lnTo>
                      <a:pt x="334" y="4930"/>
                    </a:lnTo>
                    <a:lnTo>
                      <a:pt x="334" y="286"/>
                    </a:lnTo>
                    <a:close/>
                    <a:moveTo>
                      <a:pt x="334" y="0"/>
                    </a:moveTo>
                    <a:cubicBezTo>
                      <a:pt x="167" y="0"/>
                      <a:pt x="0" y="143"/>
                      <a:pt x="0" y="310"/>
                    </a:cubicBezTo>
                    <a:lnTo>
                      <a:pt x="0" y="4954"/>
                    </a:lnTo>
                    <a:cubicBezTo>
                      <a:pt x="0" y="5144"/>
                      <a:pt x="167" y="5287"/>
                      <a:pt x="334" y="5287"/>
                    </a:cubicBezTo>
                    <a:lnTo>
                      <a:pt x="7716" y="5287"/>
                    </a:lnTo>
                    <a:cubicBezTo>
                      <a:pt x="7907" y="5287"/>
                      <a:pt x="8049" y="5144"/>
                      <a:pt x="8049" y="4954"/>
                    </a:cubicBezTo>
                    <a:lnTo>
                      <a:pt x="8049" y="310"/>
                    </a:lnTo>
                    <a:cubicBezTo>
                      <a:pt x="8049" y="143"/>
                      <a:pt x="7907" y="0"/>
                      <a:pt x="77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4"/>
              <p:cNvSpPr/>
              <p:nvPr/>
            </p:nvSpPr>
            <p:spPr>
              <a:xfrm>
                <a:off x="3209668" y="1837619"/>
                <a:ext cx="80613" cy="10814"/>
              </a:xfrm>
              <a:custGeom>
                <a:rect b="b" l="l" r="r" t="t"/>
                <a:pathLst>
                  <a:path extrusionOk="0" h="310" w="2311">
                    <a:moveTo>
                      <a:pt x="143" y="0"/>
                    </a:moveTo>
                    <a:cubicBezTo>
                      <a:pt x="48" y="0"/>
                      <a:pt x="1" y="48"/>
                      <a:pt x="1" y="143"/>
                    </a:cubicBezTo>
                    <a:cubicBezTo>
                      <a:pt x="1" y="238"/>
                      <a:pt x="48" y="310"/>
                      <a:pt x="143" y="310"/>
                    </a:cubicBezTo>
                    <a:lnTo>
                      <a:pt x="2168" y="310"/>
                    </a:lnTo>
                    <a:cubicBezTo>
                      <a:pt x="2263" y="310"/>
                      <a:pt x="2311" y="238"/>
                      <a:pt x="2311" y="143"/>
                    </a:cubicBezTo>
                    <a:cubicBezTo>
                      <a:pt x="2311" y="72"/>
                      <a:pt x="2263" y="0"/>
                      <a:pt x="2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4"/>
              <p:cNvSpPr/>
              <p:nvPr/>
            </p:nvSpPr>
            <p:spPr>
              <a:xfrm>
                <a:off x="3209668" y="1857537"/>
                <a:ext cx="80613" cy="10011"/>
              </a:xfrm>
              <a:custGeom>
                <a:rect b="b" l="l" r="r" t="t"/>
                <a:pathLst>
                  <a:path extrusionOk="0" h="287" w="2311">
                    <a:moveTo>
                      <a:pt x="143" y="1"/>
                    </a:moveTo>
                    <a:cubicBezTo>
                      <a:pt x="48" y="1"/>
                      <a:pt x="1" y="49"/>
                      <a:pt x="1" y="144"/>
                    </a:cubicBezTo>
                    <a:cubicBezTo>
                      <a:pt x="1" y="239"/>
                      <a:pt x="48" y="287"/>
                      <a:pt x="143" y="287"/>
                    </a:cubicBezTo>
                    <a:lnTo>
                      <a:pt x="2168" y="287"/>
                    </a:lnTo>
                    <a:cubicBezTo>
                      <a:pt x="2263" y="287"/>
                      <a:pt x="2311" y="239"/>
                      <a:pt x="2311" y="144"/>
                    </a:cubicBezTo>
                    <a:cubicBezTo>
                      <a:pt x="2311" y="49"/>
                      <a:pt x="2263" y="1"/>
                      <a:pt x="21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4"/>
              <p:cNvSpPr/>
              <p:nvPr/>
            </p:nvSpPr>
            <p:spPr>
              <a:xfrm>
                <a:off x="3198854" y="1728786"/>
                <a:ext cx="102241" cy="101403"/>
              </a:xfrm>
              <a:custGeom>
                <a:rect b="b" l="l" r="r" t="t"/>
                <a:pathLst>
                  <a:path extrusionOk="0" h="2907" w="2931">
                    <a:moveTo>
                      <a:pt x="1430" y="310"/>
                    </a:moveTo>
                    <a:cubicBezTo>
                      <a:pt x="2049" y="310"/>
                      <a:pt x="2573" y="834"/>
                      <a:pt x="2573" y="1453"/>
                    </a:cubicBezTo>
                    <a:cubicBezTo>
                      <a:pt x="2621" y="1811"/>
                      <a:pt x="2454" y="2144"/>
                      <a:pt x="2168" y="2358"/>
                    </a:cubicBezTo>
                    <a:cubicBezTo>
                      <a:pt x="2120" y="2263"/>
                      <a:pt x="2025" y="2168"/>
                      <a:pt x="1930" y="2120"/>
                    </a:cubicBezTo>
                    <a:cubicBezTo>
                      <a:pt x="1906" y="2073"/>
                      <a:pt x="1882" y="2049"/>
                      <a:pt x="1882" y="2025"/>
                    </a:cubicBezTo>
                    <a:lnTo>
                      <a:pt x="1882" y="1953"/>
                    </a:lnTo>
                    <a:cubicBezTo>
                      <a:pt x="1882" y="1930"/>
                      <a:pt x="1906" y="1930"/>
                      <a:pt x="1906" y="1930"/>
                    </a:cubicBezTo>
                    <a:cubicBezTo>
                      <a:pt x="2120" y="1787"/>
                      <a:pt x="2240" y="1525"/>
                      <a:pt x="2216" y="1239"/>
                    </a:cubicBezTo>
                    <a:cubicBezTo>
                      <a:pt x="2168" y="858"/>
                      <a:pt x="1882" y="548"/>
                      <a:pt x="1501" y="525"/>
                    </a:cubicBezTo>
                    <a:cubicBezTo>
                      <a:pt x="1287" y="525"/>
                      <a:pt x="1073" y="596"/>
                      <a:pt x="930" y="739"/>
                    </a:cubicBezTo>
                    <a:cubicBezTo>
                      <a:pt x="787" y="882"/>
                      <a:pt x="692" y="1096"/>
                      <a:pt x="692" y="1310"/>
                    </a:cubicBezTo>
                    <a:cubicBezTo>
                      <a:pt x="692" y="1549"/>
                      <a:pt x="811" y="1787"/>
                      <a:pt x="977" y="1930"/>
                    </a:cubicBezTo>
                    <a:cubicBezTo>
                      <a:pt x="1025" y="1953"/>
                      <a:pt x="1025" y="1977"/>
                      <a:pt x="1025" y="2025"/>
                    </a:cubicBezTo>
                    <a:lnTo>
                      <a:pt x="1025" y="2073"/>
                    </a:lnTo>
                    <a:cubicBezTo>
                      <a:pt x="1025" y="2096"/>
                      <a:pt x="977" y="2096"/>
                      <a:pt x="977" y="2096"/>
                    </a:cubicBezTo>
                    <a:cubicBezTo>
                      <a:pt x="906" y="2168"/>
                      <a:pt x="811" y="2263"/>
                      <a:pt x="739" y="2334"/>
                    </a:cubicBezTo>
                    <a:cubicBezTo>
                      <a:pt x="477" y="2144"/>
                      <a:pt x="311" y="1811"/>
                      <a:pt x="311" y="1453"/>
                    </a:cubicBezTo>
                    <a:cubicBezTo>
                      <a:pt x="311" y="834"/>
                      <a:pt x="811" y="310"/>
                      <a:pt x="1430" y="310"/>
                    </a:cubicBezTo>
                    <a:close/>
                    <a:moveTo>
                      <a:pt x="1525" y="929"/>
                    </a:moveTo>
                    <a:cubicBezTo>
                      <a:pt x="1763" y="953"/>
                      <a:pt x="1930" y="1120"/>
                      <a:pt x="1930" y="1334"/>
                    </a:cubicBezTo>
                    <a:cubicBezTo>
                      <a:pt x="1930" y="1477"/>
                      <a:pt x="1882" y="1668"/>
                      <a:pt x="1763" y="1763"/>
                    </a:cubicBezTo>
                    <a:cubicBezTo>
                      <a:pt x="1692" y="1787"/>
                      <a:pt x="1668" y="1834"/>
                      <a:pt x="1644" y="1906"/>
                    </a:cubicBezTo>
                    <a:cubicBezTo>
                      <a:pt x="1597" y="1953"/>
                      <a:pt x="1597" y="2025"/>
                      <a:pt x="1597" y="2073"/>
                    </a:cubicBezTo>
                    <a:cubicBezTo>
                      <a:pt x="1597" y="2239"/>
                      <a:pt x="1668" y="2358"/>
                      <a:pt x="1811" y="2430"/>
                    </a:cubicBezTo>
                    <a:cubicBezTo>
                      <a:pt x="1863" y="2465"/>
                      <a:pt x="1890" y="2500"/>
                      <a:pt x="1920" y="2525"/>
                    </a:cubicBezTo>
                    <a:lnTo>
                      <a:pt x="1920" y="2525"/>
                    </a:lnTo>
                    <a:cubicBezTo>
                      <a:pt x="1908" y="2521"/>
                      <a:pt x="1897" y="2519"/>
                      <a:pt x="1888" y="2519"/>
                    </a:cubicBezTo>
                    <a:cubicBezTo>
                      <a:pt x="1870" y="2519"/>
                      <a:pt x="1858" y="2525"/>
                      <a:pt x="1858" y="2525"/>
                    </a:cubicBezTo>
                    <a:cubicBezTo>
                      <a:pt x="1739" y="2549"/>
                      <a:pt x="1620" y="2573"/>
                      <a:pt x="1454" y="2573"/>
                    </a:cubicBezTo>
                    <a:cubicBezTo>
                      <a:pt x="1335" y="2573"/>
                      <a:pt x="1263" y="2549"/>
                      <a:pt x="1144" y="2549"/>
                    </a:cubicBezTo>
                    <a:cubicBezTo>
                      <a:pt x="1096" y="2549"/>
                      <a:pt x="1049" y="2525"/>
                      <a:pt x="1025" y="2525"/>
                    </a:cubicBezTo>
                    <a:cubicBezTo>
                      <a:pt x="1049" y="2477"/>
                      <a:pt x="1096" y="2430"/>
                      <a:pt x="1168" y="2406"/>
                    </a:cubicBezTo>
                    <a:cubicBezTo>
                      <a:pt x="1215" y="2382"/>
                      <a:pt x="1287" y="2311"/>
                      <a:pt x="1311" y="2263"/>
                    </a:cubicBezTo>
                    <a:cubicBezTo>
                      <a:pt x="1335" y="2192"/>
                      <a:pt x="1382" y="2144"/>
                      <a:pt x="1382" y="2049"/>
                    </a:cubicBezTo>
                    <a:cubicBezTo>
                      <a:pt x="1382" y="1930"/>
                      <a:pt x="1311" y="1787"/>
                      <a:pt x="1192" y="1715"/>
                    </a:cubicBezTo>
                    <a:cubicBezTo>
                      <a:pt x="1073" y="1644"/>
                      <a:pt x="1001" y="1477"/>
                      <a:pt x="1001" y="1358"/>
                    </a:cubicBezTo>
                    <a:cubicBezTo>
                      <a:pt x="1001" y="1239"/>
                      <a:pt x="1073" y="1120"/>
                      <a:pt x="1168" y="1049"/>
                    </a:cubicBezTo>
                    <a:cubicBezTo>
                      <a:pt x="1239" y="953"/>
                      <a:pt x="1358" y="929"/>
                      <a:pt x="1525" y="929"/>
                    </a:cubicBezTo>
                    <a:close/>
                    <a:moveTo>
                      <a:pt x="1454" y="1"/>
                    </a:moveTo>
                    <a:cubicBezTo>
                      <a:pt x="668" y="1"/>
                      <a:pt x="1" y="644"/>
                      <a:pt x="1" y="1453"/>
                    </a:cubicBezTo>
                    <a:cubicBezTo>
                      <a:pt x="1" y="2263"/>
                      <a:pt x="668" y="2906"/>
                      <a:pt x="1454" y="2906"/>
                    </a:cubicBezTo>
                    <a:cubicBezTo>
                      <a:pt x="2263" y="2906"/>
                      <a:pt x="2930" y="2263"/>
                      <a:pt x="2930" y="1453"/>
                    </a:cubicBezTo>
                    <a:cubicBezTo>
                      <a:pt x="2930" y="644"/>
                      <a:pt x="2263" y="1"/>
                      <a:pt x="14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4"/>
              <p:cNvSpPr/>
              <p:nvPr/>
            </p:nvSpPr>
            <p:spPr>
              <a:xfrm>
                <a:off x="3322652" y="1837619"/>
                <a:ext cx="82253" cy="10814"/>
              </a:xfrm>
              <a:custGeom>
                <a:rect b="b" l="l" r="r" t="t"/>
                <a:pathLst>
                  <a:path extrusionOk="0" h="310" w="2358">
                    <a:moveTo>
                      <a:pt x="143" y="0"/>
                    </a:moveTo>
                    <a:cubicBezTo>
                      <a:pt x="48" y="0"/>
                      <a:pt x="0" y="48"/>
                      <a:pt x="0" y="143"/>
                    </a:cubicBezTo>
                    <a:cubicBezTo>
                      <a:pt x="0" y="238"/>
                      <a:pt x="48" y="310"/>
                      <a:pt x="143" y="310"/>
                    </a:cubicBezTo>
                    <a:lnTo>
                      <a:pt x="2167" y="310"/>
                    </a:lnTo>
                    <a:cubicBezTo>
                      <a:pt x="2263" y="310"/>
                      <a:pt x="2310" y="238"/>
                      <a:pt x="2310" y="143"/>
                    </a:cubicBezTo>
                    <a:cubicBezTo>
                      <a:pt x="2358" y="72"/>
                      <a:pt x="2263" y="0"/>
                      <a:pt x="2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4"/>
              <p:cNvSpPr/>
              <p:nvPr/>
            </p:nvSpPr>
            <p:spPr>
              <a:xfrm>
                <a:off x="3322652" y="1857537"/>
                <a:ext cx="80613" cy="10011"/>
              </a:xfrm>
              <a:custGeom>
                <a:rect b="b" l="l" r="r" t="t"/>
                <a:pathLst>
                  <a:path extrusionOk="0" h="287" w="2311">
                    <a:moveTo>
                      <a:pt x="143" y="1"/>
                    </a:moveTo>
                    <a:cubicBezTo>
                      <a:pt x="48" y="1"/>
                      <a:pt x="0" y="49"/>
                      <a:pt x="0" y="144"/>
                    </a:cubicBezTo>
                    <a:cubicBezTo>
                      <a:pt x="0" y="239"/>
                      <a:pt x="48" y="287"/>
                      <a:pt x="143" y="287"/>
                    </a:cubicBezTo>
                    <a:lnTo>
                      <a:pt x="2167" y="287"/>
                    </a:lnTo>
                    <a:cubicBezTo>
                      <a:pt x="2263" y="287"/>
                      <a:pt x="2310" y="239"/>
                      <a:pt x="2310" y="144"/>
                    </a:cubicBezTo>
                    <a:cubicBezTo>
                      <a:pt x="2310" y="49"/>
                      <a:pt x="2263" y="1"/>
                      <a:pt x="21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4"/>
              <p:cNvSpPr/>
              <p:nvPr/>
            </p:nvSpPr>
            <p:spPr>
              <a:xfrm>
                <a:off x="3313513" y="1728786"/>
                <a:ext cx="101369" cy="101403"/>
              </a:xfrm>
              <a:custGeom>
                <a:rect b="b" l="l" r="r" t="t"/>
                <a:pathLst>
                  <a:path extrusionOk="0" h="2907" w="2906">
                    <a:moveTo>
                      <a:pt x="1429" y="310"/>
                    </a:moveTo>
                    <a:cubicBezTo>
                      <a:pt x="2048" y="310"/>
                      <a:pt x="2548" y="834"/>
                      <a:pt x="2548" y="1453"/>
                    </a:cubicBezTo>
                    <a:cubicBezTo>
                      <a:pt x="2572" y="1811"/>
                      <a:pt x="2406" y="2144"/>
                      <a:pt x="2167" y="2358"/>
                    </a:cubicBezTo>
                    <a:cubicBezTo>
                      <a:pt x="2096" y="2263"/>
                      <a:pt x="2025" y="2168"/>
                      <a:pt x="1929" y="2120"/>
                    </a:cubicBezTo>
                    <a:cubicBezTo>
                      <a:pt x="1882" y="2073"/>
                      <a:pt x="1858" y="2049"/>
                      <a:pt x="1858" y="2025"/>
                    </a:cubicBezTo>
                    <a:lnTo>
                      <a:pt x="1858" y="1953"/>
                    </a:lnTo>
                    <a:cubicBezTo>
                      <a:pt x="1858" y="1930"/>
                      <a:pt x="1905" y="1930"/>
                      <a:pt x="1905" y="1930"/>
                    </a:cubicBezTo>
                    <a:cubicBezTo>
                      <a:pt x="2096" y="1787"/>
                      <a:pt x="2215" y="1525"/>
                      <a:pt x="2191" y="1239"/>
                    </a:cubicBezTo>
                    <a:cubicBezTo>
                      <a:pt x="2167" y="858"/>
                      <a:pt x="1858" y="548"/>
                      <a:pt x="1477" y="525"/>
                    </a:cubicBezTo>
                    <a:cubicBezTo>
                      <a:pt x="1263" y="525"/>
                      <a:pt x="1072" y="596"/>
                      <a:pt x="905" y="739"/>
                    </a:cubicBezTo>
                    <a:cubicBezTo>
                      <a:pt x="762" y="882"/>
                      <a:pt x="667" y="1096"/>
                      <a:pt x="667" y="1310"/>
                    </a:cubicBezTo>
                    <a:cubicBezTo>
                      <a:pt x="667" y="1549"/>
                      <a:pt x="786" y="1787"/>
                      <a:pt x="977" y="1930"/>
                    </a:cubicBezTo>
                    <a:cubicBezTo>
                      <a:pt x="1001" y="1953"/>
                      <a:pt x="1001" y="1977"/>
                      <a:pt x="1001" y="2025"/>
                    </a:cubicBezTo>
                    <a:lnTo>
                      <a:pt x="1001" y="2073"/>
                    </a:lnTo>
                    <a:cubicBezTo>
                      <a:pt x="1001" y="2096"/>
                      <a:pt x="977" y="2096"/>
                      <a:pt x="977" y="2096"/>
                    </a:cubicBezTo>
                    <a:cubicBezTo>
                      <a:pt x="881" y="2168"/>
                      <a:pt x="786" y="2263"/>
                      <a:pt x="739" y="2334"/>
                    </a:cubicBezTo>
                    <a:cubicBezTo>
                      <a:pt x="477" y="2144"/>
                      <a:pt x="286" y="1811"/>
                      <a:pt x="286" y="1453"/>
                    </a:cubicBezTo>
                    <a:cubicBezTo>
                      <a:pt x="286" y="834"/>
                      <a:pt x="786" y="310"/>
                      <a:pt x="1429" y="310"/>
                    </a:cubicBezTo>
                    <a:close/>
                    <a:moveTo>
                      <a:pt x="1501" y="882"/>
                    </a:moveTo>
                    <a:cubicBezTo>
                      <a:pt x="1739" y="929"/>
                      <a:pt x="1929" y="1096"/>
                      <a:pt x="1929" y="1310"/>
                    </a:cubicBezTo>
                    <a:cubicBezTo>
                      <a:pt x="1929" y="1453"/>
                      <a:pt x="1858" y="1644"/>
                      <a:pt x="1739" y="1715"/>
                    </a:cubicBezTo>
                    <a:cubicBezTo>
                      <a:pt x="1691" y="1763"/>
                      <a:pt x="1644" y="1811"/>
                      <a:pt x="1620" y="1882"/>
                    </a:cubicBezTo>
                    <a:cubicBezTo>
                      <a:pt x="1596" y="1930"/>
                      <a:pt x="1596" y="2001"/>
                      <a:pt x="1596" y="2049"/>
                    </a:cubicBezTo>
                    <a:cubicBezTo>
                      <a:pt x="1596" y="2192"/>
                      <a:pt x="1644" y="2311"/>
                      <a:pt x="1810" y="2406"/>
                    </a:cubicBezTo>
                    <a:cubicBezTo>
                      <a:pt x="1855" y="2428"/>
                      <a:pt x="1878" y="2492"/>
                      <a:pt x="1939" y="2519"/>
                    </a:cubicBezTo>
                    <a:lnTo>
                      <a:pt x="1939" y="2519"/>
                    </a:lnTo>
                    <a:cubicBezTo>
                      <a:pt x="1927" y="2516"/>
                      <a:pt x="1914" y="2514"/>
                      <a:pt x="1901" y="2514"/>
                    </a:cubicBezTo>
                    <a:cubicBezTo>
                      <a:pt x="1866" y="2514"/>
                      <a:pt x="1834" y="2525"/>
                      <a:pt x="1834" y="2525"/>
                    </a:cubicBezTo>
                    <a:cubicBezTo>
                      <a:pt x="1810" y="2549"/>
                      <a:pt x="1739" y="2549"/>
                      <a:pt x="1691" y="2549"/>
                    </a:cubicBezTo>
                    <a:cubicBezTo>
                      <a:pt x="1596" y="2573"/>
                      <a:pt x="1501" y="2573"/>
                      <a:pt x="1453" y="2573"/>
                    </a:cubicBezTo>
                    <a:cubicBezTo>
                      <a:pt x="1358" y="2573"/>
                      <a:pt x="1263" y="2573"/>
                      <a:pt x="1191" y="2549"/>
                    </a:cubicBezTo>
                    <a:cubicBezTo>
                      <a:pt x="1143" y="2549"/>
                      <a:pt x="1096" y="2525"/>
                      <a:pt x="1072" y="2525"/>
                    </a:cubicBezTo>
                    <a:cubicBezTo>
                      <a:pt x="1024" y="2525"/>
                      <a:pt x="1024" y="2525"/>
                      <a:pt x="1001" y="2501"/>
                    </a:cubicBezTo>
                    <a:cubicBezTo>
                      <a:pt x="1024" y="2430"/>
                      <a:pt x="1096" y="2406"/>
                      <a:pt x="1143" y="2382"/>
                    </a:cubicBezTo>
                    <a:cubicBezTo>
                      <a:pt x="1215" y="2358"/>
                      <a:pt x="1263" y="2287"/>
                      <a:pt x="1310" y="2239"/>
                    </a:cubicBezTo>
                    <a:cubicBezTo>
                      <a:pt x="1334" y="2168"/>
                      <a:pt x="1358" y="2120"/>
                      <a:pt x="1358" y="2025"/>
                    </a:cubicBezTo>
                    <a:cubicBezTo>
                      <a:pt x="1358" y="1906"/>
                      <a:pt x="1310" y="1763"/>
                      <a:pt x="1191" y="1691"/>
                    </a:cubicBezTo>
                    <a:cubicBezTo>
                      <a:pt x="1072" y="1596"/>
                      <a:pt x="1001" y="1453"/>
                      <a:pt x="1001" y="1334"/>
                    </a:cubicBezTo>
                    <a:cubicBezTo>
                      <a:pt x="1001" y="1215"/>
                      <a:pt x="1072" y="1096"/>
                      <a:pt x="1143" y="1001"/>
                    </a:cubicBezTo>
                    <a:cubicBezTo>
                      <a:pt x="1239" y="929"/>
                      <a:pt x="1358" y="882"/>
                      <a:pt x="1501" y="882"/>
                    </a:cubicBezTo>
                    <a:close/>
                    <a:moveTo>
                      <a:pt x="1453" y="1"/>
                    </a:moveTo>
                    <a:cubicBezTo>
                      <a:pt x="643" y="1"/>
                      <a:pt x="0" y="644"/>
                      <a:pt x="0" y="1453"/>
                    </a:cubicBezTo>
                    <a:cubicBezTo>
                      <a:pt x="0" y="2263"/>
                      <a:pt x="643" y="2906"/>
                      <a:pt x="1453" y="2906"/>
                    </a:cubicBezTo>
                    <a:cubicBezTo>
                      <a:pt x="2263" y="2906"/>
                      <a:pt x="2906" y="2263"/>
                      <a:pt x="2906" y="1453"/>
                    </a:cubicBezTo>
                    <a:cubicBezTo>
                      <a:pt x="2882" y="644"/>
                      <a:pt x="2263" y="1"/>
                      <a:pt x="14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98" name="Google Shape;2798;p74"/>
          <p:cNvGrpSpPr/>
          <p:nvPr/>
        </p:nvGrpSpPr>
        <p:grpSpPr>
          <a:xfrm>
            <a:off x="2324279" y="1605025"/>
            <a:ext cx="521100" cy="520800"/>
            <a:chOff x="2324928" y="1605025"/>
            <a:chExt cx="521100" cy="520800"/>
          </a:xfrm>
        </p:grpSpPr>
        <p:sp>
          <p:nvSpPr>
            <p:cNvPr id="2799" name="Google Shape;2799;p74"/>
            <p:cNvSpPr/>
            <p:nvPr/>
          </p:nvSpPr>
          <p:spPr>
            <a:xfrm>
              <a:off x="2324928"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0" name="Google Shape;2800;p74"/>
            <p:cNvGrpSpPr/>
            <p:nvPr/>
          </p:nvGrpSpPr>
          <p:grpSpPr>
            <a:xfrm>
              <a:off x="2400636" y="1681402"/>
              <a:ext cx="369685" cy="368045"/>
              <a:chOff x="2493600" y="1684764"/>
              <a:chExt cx="369685" cy="368045"/>
            </a:xfrm>
          </p:grpSpPr>
          <p:sp>
            <p:nvSpPr>
              <p:cNvPr id="2801" name="Google Shape;2801;p74"/>
              <p:cNvSpPr/>
              <p:nvPr/>
            </p:nvSpPr>
            <p:spPr>
              <a:xfrm>
                <a:off x="2540935" y="1745390"/>
                <a:ext cx="131298" cy="107229"/>
              </a:xfrm>
              <a:custGeom>
                <a:rect b="b" l="l" r="r" t="t"/>
                <a:pathLst>
                  <a:path extrusionOk="0" h="3074" w="3764">
                    <a:moveTo>
                      <a:pt x="1144" y="1"/>
                    </a:moveTo>
                    <a:cubicBezTo>
                      <a:pt x="1073" y="1"/>
                      <a:pt x="977" y="1"/>
                      <a:pt x="882" y="25"/>
                    </a:cubicBezTo>
                    <a:cubicBezTo>
                      <a:pt x="787" y="49"/>
                      <a:pt x="763" y="144"/>
                      <a:pt x="763" y="215"/>
                    </a:cubicBezTo>
                    <a:cubicBezTo>
                      <a:pt x="787" y="287"/>
                      <a:pt x="882" y="334"/>
                      <a:pt x="953" y="334"/>
                    </a:cubicBezTo>
                    <a:cubicBezTo>
                      <a:pt x="1001" y="287"/>
                      <a:pt x="1073" y="287"/>
                      <a:pt x="1120" y="287"/>
                    </a:cubicBezTo>
                    <a:cubicBezTo>
                      <a:pt x="1382" y="287"/>
                      <a:pt x="1620" y="453"/>
                      <a:pt x="1716" y="692"/>
                    </a:cubicBezTo>
                    <a:cubicBezTo>
                      <a:pt x="1739" y="739"/>
                      <a:pt x="1811" y="763"/>
                      <a:pt x="1858" y="763"/>
                    </a:cubicBezTo>
                    <a:cubicBezTo>
                      <a:pt x="1930" y="763"/>
                      <a:pt x="1977" y="739"/>
                      <a:pt x="2025" y="692"/>
                    </a:cubicBezTo>
                    <a:cubicBezTo>
                      <a:pt x="2097" y="453"/>
                      <a:pt x="2335" y="287"/>
                      <a:pt x="2620" y="287"/>
                    </a:cubicBezTo>
                    <a:cubicBezTo>
                      <a:pt x="2930" y="287"/>
                      <a:pt x="3168" y="501"/>
                      <a:pt x="3287" y="811"/>
                    </a:cubicBezTo>
                    <a:cubicBezTo>
                      <a:pt x="3597" y="1668"/>
                      <a:pt x="2644" y="2287"/>
                      <a:pt x="1858" y="2716"/>
                    </a:cubicBezTo>
                    <a:cubicBezTo>
                      <a:pt x="1096" y="2311"/>
                      <a:pt x="144" y="1692"/>
                      <a:pt x="430" y="811"/>
                    </a:cubicBezTo>
                    <a:cubicBezTo>
                      <a:pt x="430" y="763"/>
                      <a:pt x="477" y="715"/>
                      <a:pt x="501" y="692"/>
                    </a:cubicBezTo>
                    <a:cubicBezTo>
                      <a:pt x="525" y="596"/>
                      <a:pt x="501" y="501"/>
                      <a:pt x="430" y="477"/>
                    </a:cubicBezTo>
                    <a:cubicBezTo>
                      <a:pt x="410" y="471"/>
                      <a:pt x="390" y="468"/>
                      <a:pt x="369" y="468"/>
                    </a:cubicBezTo>
                    <a:cubicBezTo>
                      <a:pt x="312" y="468"/>
                      <a:pt x="256" y="490"/>
                      <a:pt x="239" y="525"/>
                    </a:cubicBezTo>
                    <a:cubicBezTo>
                      <a:pt x="191" y="596"/>
                      <a:pt x="168" y="644"/>
                      <a:pt x="168" y="715"/>
                    </a:cubicBezTo>
                    <a:cubicBezTo>
                      <a:pt x="1" y="1215"/>
                      <a:pt x="144" y="1692"/>
                      <a:pt x="596" y="2168"/>
                    </a:cubicBezTo>
                    <a:cubicBezTo>
                      <a:pt x="953" y="2549"/>
                      <a:pt x="1477" y="2835"/>
                      <a:pt x="1835" y="3025"/>
                    </a:cubicBezTo>
                    <a:cubicBezTo>
                      <a:pt x="1858" y="3025"/>
                      <a:pt x="1906" y="3073"/>
                      <a:pt x="1906" y="3073"/>
                    </a:cubicBezTo>
                    <a:cubicBezTo>
                      <a:pt x="1930" y="3073"/>
                      <a:pt x="1954" y="3073"/>
                      <a:pt x="1954" y="3025"/>
                    </a:cubicBezTo>
                    <a:cubicBezTo>
                      <a:pt x="2311" y="2859"/>
                      <a:pt x="2811" y="2549"/>
                      <a:pt x="3216" y="2168"/>
                    </a:cubicBezTo>
                    <a:cubicBezTo>
                      <a:pt x="3644" y="1716"/>
                      <a:pt x="3764" y="1215"/>
                      <a:pt x="3621" y="715"/>
                    </a:cubicBezTo>
                    <a:cubicBezTo>
                      <a:pt x="3478" y="263"/>
                      <a:pt x="3121" y="1"/>
                      <a:pt x="2644" y="1"/>
                    </a:cubicBezTo>
                    <a:cubicBezTo>
                      <a:pt x="2335" y="1"/>
                      <a:pt x="2073" y="120"/>
                      <a:pt x="1906" y="358"/>
                    </a:cubicBezTo>
                    <a:cubicBezTo>
                      <a:pt x="1716" y="144"/>
                      <a:pt x="1454" y="1"/>
                      <a:pt x="1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4"/>
              <p:cNvSpPr/>
              <p:nvPr/>
            </p:nvSpPr>
            <p:spPr>
              <a:xfrm>
                <a:off x="2493600" y="1684764"/>
                <a:ext cx="369685" cy="368045"/>
              </a:xfrm>
              <a:custGeom>
                <a:rect b="b" l="l" r="r" t="t"/>
                <a:pathLst>
                  <a:path extrusionOk="0" h="10551" w="10598">
                    <a:moveTo>
                      <a:pt x="3287" y="239"/>
                    </a:moveTo>
                    <a:cubicBezTo>
                      <a:pt x="4049" y="239"/>
                      <a:pt x="4763" y="548"/>
                      <a:pt x="5335" y="1072"/>
                    </a:cubicBezTo>
                    <a:cubicBezTo>
                      <a:pt x="5906" y="1620"/>
                      <a:pt x="6192" y="2334"/>
                      <a:pt x="6240" y="3096"/>
                    </a:cubicBezTo>
                    <a:cubicBezTo>
                      <a:pt x="6192" y="3335"/>
                      <a:pt x="6192" y="3525"/>
                      <a:pt x="6168" y="3692"/>
                    </a:cubicBezTo>
                    <a:cubicBezTo>
                      <a:pt x="5716" y="3858"/>
                      <a:pt x="5335" y="4120"/>
                      <a:pt x="5001" y="4454"/>
                    </a:cubicBezTo>
                    <a:cubicBezTo>
                      <a:pt x="4573" y="4882"/>
                      <a:pt x="4263" y="5454"/>
                      <a:pt x="4144" y="6049"/>
                    </a:cubicBezTo>
                    <a:cubicBezTo>
                      <a:pt x="3882" y="6145"/>
                      <a:pt x="3573" y="6168"/>
                      <a:pt x="3311" y="6168"/>
                    </a:cubicBezTo>
                    <a:cubicBezTo>
                      <a:pt x="3049" y="6168"/>
                      <a:pt x="2787" y="6145"/>
                      <a:pt x="2501" y="6049"/>
                    </a:cubicBezTo>
                    <a:cubicBezTo>
                      <a:pt x="2473" y="6044"/>
                      <a:pt x="2445" y="6041"/>
                      <a:pt x="2418" y="6041"/>
                    </a:cubicBezTo>
                    <a:cubicBezTo>
                      <a:pt x="2330" y="6041"/>
                      <a:pt x="2252" y="6072"/>
                      <a:pt x="2215" y="6145"/>
                    </a:cubicBezTo>
                    <a:cubicBezTo>
                      <a:pt x="1977" y="6383"/>
                      <a:pt x="1715" y="6597"/>
                      <a:pt x="1525" y="6716"/>
                    </a:cubicBezTo>
                    <a:cubicBezTo>
                      <a:pt x="1525" y="6359"/>
                      <a:pt x="1548" y="6002"/>
                      <a:pt x="1525" y="5692"/>
                    </a:cubicBezTo>
                    <a:cubicBezTo>
                      <a:pt x="1525" y="5597"/>
                      <a:pt x="1501" y="5525"/>
                      <a:pt x="1405" y="5454"/>
                    </a:cubicBezTo>
                    <a:cubicBezTo>
                      <a:pt x="763" y="4930"/>
                      <a:pt x="405" y="4120"/>
                      <a:pt x="358" y="3263"/>
                    </a:cubicBezTo>
                    <a:cubicBezTo>
                      <a:pt x="358" y="2477"/>
                      <a:pt x="667" y="1715"/>
                      <a:pt x="1191" y="1144"/>
                    </a:cubicBezTo>
                    <a:cubicBezTo>
                      <a:pt x="1763" y="572"/>
                      <a:pt x="2501" y="286"/>
                      <a:pt x="3287" y="239"/>
                    </a:cubicBezTo>
                    <a:close/>
                    <a:moveTo>
                      <a:pt x="3263" y="1"/>
                    </a:moveTo>
                    <a:cubicBezTo>
                      <a:pt x="2382" y="1"/>
                      <a:pt x="1548" y="358"/>
                      <a:pt x="953" y="1001"/>
                    </a:cubicBezTo>
                    <a:cubicBezTo>
                      <a:pt x="334" y="1620"/>
                      <a:pt x="0" y="2453"/>
                      <a:pt x="48" y="3311"/>
                    </a:cubicBezTo>
                    <a:cubicBezTo>
                      <a:pt x="48" y="4239"/>
                      <a:pt x="453" y="5121"/>
                      <a:pt x="1167" y="5716"/>
                    </a:cubicBezTo>
                    <a:lnTo>
                      <a:pt x="1167" y="6740"/>
                    </a:lnTo>
                    <a:cubicBezTo>
                      <a:pt x="1167" y="6859"/>
                      <a:pt x="1239" y="6954"/>
                      <a:pt x="1310" y="7002"/>
                    </a:cubicBezTo>
                    <a:cubicBezTo>
                      <a:pt x="1382" y="7026"/>
                      <a:pt x="1405" y="7026"/>
                      <a:pt x="1477" y="7026"/>
                    </a:cubicBezTo>
                    <a:cubicBezTo>
                      <a:pt x="1525" y="7026"/>
                      <a:pt x="1596" y="7002"/>
                      <a:pt x="1620" y="6978"/>
                    </a:cubicBezTo>
                    <a:cubicBezTo>
                      <a:pt x="1834" y="6859"/>
                      <a:pt x="2120" y="6645"/>
                      <a:pt x="2382" y="6359"/>
                    </a:cubicBezTo>
                    <a:cubicBezTo>
                      <a:pt x="2691" y="6430"/>
                      <a:pt x="2977" y="6478"/>
                      <a:pt x="3287" y="6478"/>
                    </a:cubicBezTo>
                    <a:cubicBezTo>
                      <a:pt x="3549" y="6478"/>
                      <a:pt x="3811" y="6430"/>
                      <a:pt x="4097" y="6383"/>
                    </a:cubicBezTo>
                    <a:lnTo>
                      <a:pt x="4097" y="6383"/>
                    </a:lnTo>
                    <a:cubicBezTo>
                      <a:pt x="4097" y="6502"/>
                      <a:pt x="4049" y="6621"/>
                      <a:pt x="4049" y="6740"/>
                    </a:cubicBezTo>
                    <a:cubicBezTo>
                      <a:pt x="4049" y="8526"/>
                      <a:pt x="5525" y="9979"/>
                      <a:pt x="7311" y="9979"/>
                    </a:cubicBezTo>
                    <a:cubicBezTo>
                      <a:pt x="7597" y="9979"/>
                      <a:pt x="7907" y="9955"/>
                      <a:pt x="8193" y="9860"/>
                    </a:cubicBezTo>
                    <a:cubicBezTo>
                      <a:pt x="8455" y="10122"/>
                      <a:pt x="8764" y="10336"/>
                      <a:pt x="8979" y="10479"/>
                    </a:cubicBezTo>
                    <a:cubicBezTo>
                      <a:pt x="9026" y="10526"/>
                      <a:pt x="9050" y="10550"/>
                      <a:pt x="9121" y="10550"/>
                    </a:cubicBezTo>
                    <a:cubicBezTo>
                      <a:pt x="9169" y="10550"/>
                      <a:pt x="9217" y="10550"/>
                      <a:pt x="9264" y="10526"/>
                    </a:cubicBezTo>
                    <a:cubicBezTo>
                      <a:pt x="9360" y="10455"/>
                      <a:pt x="9407" y="10360"/>
                      <a:pt x="9407" y="10241"/>
                    </a:cubicBezTo>
                    <a:cubicBezTo>
                      <a:pt x="9407" y="9883"/>
                      <a:pt x="9383" y="9526"/>
                      <a:pt x="9407" y="9240"/>
                    </a:cubicBezTo>
                    <a:cubicBezTo>
                      <a:pt x="9645" y="9026"/>
                      <a:pt x="9860" y="8812"/>
                      <a:pt x="10003" y="8550"/>
                    </a:cubicBezTo>
                    <a:cubicBezTo>
                      <a:pt x="10074" y="8502"/>
                      <a:pt x="10050" y="8383"/>
                      <a:pt x="9979" y="8336"/>
                    </a:cubicBezTo>
                    <a:cubicBezTo>
                      <a:pt x="9962" y="8319"/>
                      <a:pt x="9933" y="8311"/>
                      <a:pt x="9902" y="8311"/>
                    </a:cubicBezTo>
                    <a:cubicBezTo>
                      <a:pt x="9845" y="8311"/>
                      <a:pt x="9780" y="8337"/>
                      <a:pt x="9764" y="8383"/>
                    </a:cubicBezTo>
                    <a:cubicBezTo>
                      <a:pt x="9621" y="8621"/>
                      <a:pt x="9431" y="8812"/>
                      <a:pt x="9240" y="9002"/>
                    </a:cubicBezTo>
                    <a:cubicBezTo>
                      <a:pt x="9169" y="9050"/>
                      <a:pt x="9121" y="9145"/>
                      <a:pt x="9121" y="9240"/>
                    </a:cubicBezTo>
                    <a:lnTo>
                      <a:pt x="9121" y="10241"/>
                    </a:lnTo>
                    <a:cubicBezTo>
                      <a:pt x="8931" y="10122"/>
                      <a:pt x="8645" y="9955"/>
                      <a:pt x="8431" y="9693"/>
                    </a:cubicBezTo>
                    <a:cubicBezTo>
                      <a:pt x="8358" y="9620"/>
                      <a:pt x="8285" y="9589"/>
                      <a:pt x="8212" y="9589"/>
                    </a:cubicBezTo>
                    <a:cubicBezTo>
                      <a:pt x="8190" y="9589"/>
                      <a:pt x="8167" y="9592"/>
                      <a:pt x="8145" y="9598"/>
                    </a:cubicBezTo>
                    <a:cubicBezTo>
                      <a:pt x="7859" y="9693"/>
                      <a:pt x="7597" y="9717"/>
                      <a:pt x="7335" y="9717"/>
                    </a:cubicBezTo>
                    <a:cubicBezTo>
                      <a:pt x="5716" y="9717"/>
                      <a:pt x="4406" y="8407"/>
                      <a:pt x="4406" y="6788"/>
                    </a:cubicBezTo>
                    <a:cubicBezTo>
                      <a:pt x="4406" y="6026"/>
                      <a:pt x="4716" y="5287"/>
                      <a:pt x="5263" y="4716"/>
                    </a:cubicBezTo>
                    <a:cubicBezTo>
                      <a:pt x="5835" y="4144"/>
                      <a:pt x="6549" y="3835"/>
                      <a:pt x="7359" y="3835"/>
                    </a:cubicBezTo>
                    <a:cubicBezTo>
                      <a:pt x="8955" y="3835"/>
                      <a:pt x="10288" y="5168"/>
                      <a:pt x="10288" y="6764"/>
                    </a:cubicBezTo>
                    <a:cubicBezTo>
                      <a:pt x="10288" y="7121"/>
                      <a:pt x="10217" y="7454"/>
                      <a:pt x="10098" y="7788"/>
                    </a:cubicBezTo>
                    <a:cubicBezTo>
                      <a:pt x="10074" y="7859"/>
                      <a:pt x="10098" y="7955"/>
                      <a:pt x="10193" y="7978"/>
                    </a:cubicBezTo>
                    <a:cubicBezTo>
                      <a:pt x="10216" y="7984"/>
                      <a:pt x="10237" y="7987"/>
                      <a:pt x="10256" y="7987"/>
                    </a:cubicBezTo>
                    <a:cubicBezTo>
                      <a:pt x="10319" y="7987"/>
                      <a:pt x="10365" y="7956"/>
                      <a:pt x="10384" y="7883"/>
                    </a:cubicBezTo>
                    <a:cubicBezTo>
                      <a:pt x="10503" y="7550"/>
                      <a:pt x="10598" y="7145"/>
                      <a:pt x="10598" y="6788"/>
                    </a:cubicBezTo>
                    <a:cubicBezTo>
                      <a:pt x="10526" y="4954"/>
                      <a:pt x="9050" y="3501"/>
                      <a:pt x="7264" y="3501"/>
                    </a:cubicBezTo>
                    <a:cubicBezTo>
                      <a:pt x="7002" y="3501"/>
                      <a:pt x="6740" y="3525"/>
                      <a:pt x="6478" y="3573"/>
                    </a:cubicBezTo>
                    <a:cubicBezTo>
                      <a:pt x="6502" y="3430"/>
                      <a:pt x="6502" y="3311"/>
                      <a:pt x="6502" y="3168"/>
                    </a:cubicBezTo>
                    <a:cubicBezTo>
                      <a:pt x="6478" y="2311"/>
                      <a:pt x="6145" y="1525"/>
                      <a:pt x="5525" y="929"/>
                    </a:cubicBezTo>
                    <a:cubicBezTo>
                      <a:pt x="4930" y="334"/>
                      <a:pt x="4120" y="1"/>
                      <a:pt x="32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4"/>
              <p:cNvSpPr/>
              <p:nvPr/>
            </p:nvSpPr>
            <p:spPr>
              <a:xfrm>
                <a:off x="2680500" y="1866677"/>
                <a:ext cx="132135" cy="107194"/>
              </a:xfrm>
              <a:custGeom>
                <a:rect b="b" l="l" r="r" t="t"/>
                <a:pathLst>
                  <a:path extrusionOk="0" h="3073" w="3788">
                    <a:moveTo>
                      <a:pt x="2668" y="310"/>
                    </a:moveTo>
                    <a:cubicBezTo>
                      <a:pt x="2978" y="310"/>
                      <a:pt x="3216" y="501"/>
                      <a:pt x="3335" y="811"/>
                    </a:cubicBezTo>
                    <a:cubicBezTo>
                      <a:pt x="3644" y="1668"/>
                      <a:pt x="2692" y="2287"/>
                      <a:pt x="1906" y="2716"/>
                    </a:cubicBezTo>
                    <a:cubicBezTo>
                      <a:pt x="1144" y="2335"/>
                      <a:pt x="191" y="1692"/>
                      <a:pt x="477" y="811"/>
                    </a:cubicBezTo>
                    <a:cubicBezTo>
                      <a:pt x="572" y="477"/>
                      <a:pt x="834" y="310"/>
                      <a:pt x="1168" y="310"/>
                    </a:cubicBezTo>
                    <a:cubicBezTo>
                      <a:pt x="1430" y="310"/>
                      <a:pt x="1668" y="453"/>
                      <a:pt x="1763" y="691"/>
                    </a:cubicBezTo>
                    <a:cubicBezTo>
                      <a:pt x="1787" y="739"/>
                      <a:pt x="1858" y="787"/>
                      <a:pt x="1906" y="787"/>
                    </a:cubicBezTo>
                    <a:cubicBezTo>
                      <a:pt x="1977" y="787"/>
                      <a:pt x="2025" y="739"/>
                      <a:pt x="2073" y="691"/>
                    </a:cubicBezTo>
                    <a:cubicBezTo>
                      <a:pt x="2144" y="453"/>
                      <a:pt x="2382" y="310"/>
                      <a:pt x="2668" y="310"/>
                    </a:cubicBezTo>
                    <a:close/>
                    <a:moveTo>
                      <a:pt x="1168" y="1"/>
                    </a:moveTo>
                    <a:cubicBezTo>
                      <a:pt x="715" y="1"/>
                      <a:pt x="334" y="263"/>
                      <a:pt x="191" y="715"/>
                    </a:cubicBezTo>
                    <a:cubicBezTo>
                      <a:pt x="1" y="1215"/>
                      <a:pt x="167" y="1692"/>
                      <a:pt x="596" y="2168"/>
                    </a:cubicBezTo>
                    <a:cubicBezTo>
                      <a:pt x="953" y="2573"/>
                      <a:pt x="1501" y="2835"/>
                      <a:pt x="1858" y="3049"/>
                    </a:cubicBezTo>
                    <a:cubicBezTo>
                      <a:pt x="1882" y="3049"/>
                      <a:pt x="1906" y="3073"/>
                      <a:pt x="1906" y="3073"/>
                    </a:cubicBezTo>
                    <a:cubicBezTo>
                      <a:pt x="1953" y="3073"/>
                      <a:pt x="1977" y="3073"/>
                      <a:pt x="1977" y="3049"/>
                    </a:cubicBezTo>
                    <a:cubicBezTo>
                      <a:pt x="2335" y="2859"/>
                      <a:pt x="2835" y="2573"/>
                      <a:pt x="3216" y="2168"/>
                    </a:cubicBezTo>
                    <a:cubicBezTo>
                      <a:pt x="3668" y="1739"/>
                      <a:pt x="3787" y="1215"/>
                      <a:pt x="3644" y="715"/>
                    </a:cubicBezTo>
                    <a:cubicBezTo>
                      <a:pt x="3478" y="263"/>
                      <a:pt x="3144" y="1"/>
                      <a:pt x="2668" y="1"/>
                    </a:cubicBezTo>
                    <a:cubicBezTo>
                      <a:pt x="2358" y="1"/>
                      <a:pt x="2096" y="120"/>
                      <a:pt x="1906" y="358"/>
                    </a:cubicBezTo>
                    <a:cubicBezTo>
                      <a:pt x="1739" y="144"/>
                      <a:pt x="1477" y="1"/>
                      <a:pt x="11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7" name="Shape 2807"/>
        <p:cNvGrpSpPr/>
        <p:nvPr/>
      </p:nvGrpSpPr>
      <p:grpSpPr>
        <a:xfrm>
          <a:off x="0" y="0"/>
          <a:ext cx="0" cy="0"/>
          <a:chOff x="0" y="0"/>
          <a:chExt cx="0" cy="0"/>
        </a:xfrm>
      </p:grpSpPr>
      <p:grpSp>
        <p:nvGrpSpPr>
          <p:cNvPr id="2808" name="Google Shape;2808;p75"/>
          <p:cNvGrpSpPr/>
          <p:nvPr/>
        </p:nvGrpSpPr>
        <p:grpSpPr>
          <a:xfrm>
            <a:off x="5649975" y="3986009"/>
            <a:ext cx="2717072" cy="804503"/>
            <a:chOff x="5635500" y="3505125"/>
            <a:chExt cx="1342825" cy="305825"/>
          </a:xfrm>
        </p:grpSpPr>
        <p:sp>
          <p:nvSpPr>
            <p:cNvPr id="2809" name="Google Shape;2809;p75"/>
            <p:cNvSpPr/>
            <p:nvPr/>
          </p:nvSpPr>
          <p:spPr>
            <a:xfrm>
              <a:off x="5635500" y="3505125"/>
              <a:ext cx="1342825" cy="305825"/>
            </a:xfrm>
            <a:custGeom>
              <a:rect b="b" l="l" r="r" t="t"/>
              <a:pathLst>
                <a:path extrusionOk="0" h="12233" w="53713">
                  <a:moveTo>
                    <a:pt x="0" y="0"/>
                  </a:moveTo>
                  <a:lnTo>
                    <a:pt x="0" y="12232"/>
                  </a:lnTo>
                  <a:lnTo>
                    <a:pt x="53713" y="12232"/>
                  </a:lnTo>
                  <a:lnTo>
                    <a:pt x="53713" y="0"/>
                  </a:lnTo>
                  <a:close/>
                </a:path>
              </a:pathLst>
            </a:custGeom>
            <a:solidFill>
              <a:srgbClr val="F6F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5"/>
            <p:cNvSpPr/>
            <p:nvPr/>
          </p:nvSpPr>
          <p:spPr>
            <a:xfrm>
              <a:off x="5635500" y="3505125"/>
              <a:ext cx="33875" cy="73800"/>
            </a:xfrm>
            <a:custGeom>
              <a:rect b="b" l="l" r="r" t="t"/>
              <a:pathLst>
                <a:path extrusionOk="0" h="2952" w="1355">
                  <a:moveTo>
                    <a:pt x="0" y="0"/>
                  </a:moveTo>
                  <a:lnTo>
                    <a:pt x="0" y="2951"/>
                  </a:lnTo>
                  <a:lnTo>
                    <a:pt x="1354" y="2951"/>
                  </a:lnTo>
                  <a:lnTo>
                    <a:pt x="1354"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5"/>
            <p:cNvSpPr/>
            <p:nvPr/>
          </p:nvSpPr>
          <p:spPr>
            <a:xfrm>
              <a:off x="5635500" y="3652525"/>
              <a:ext cx="33875" cy="73775"/>
            </a:xfrm>
            <a:custGeom>
              <a:rect b="b" l="l" r="r" t="t"/>
              <a:pathLst>
                <a:path extrusionOk="0" h="2951" w="1355">
                  <a:moveTo>
                    <a:pt x="0" y="0"/>
                  </a:moveTo>
                  <a:lnTo>
                    <a:pt x="0" y="2951"/>
                  </a:lnTo>
                  <a:lnTo>
                    <a:pt x="1354" y="2951"/>
                  </a:lnTo>
                  <a:lnTo>
                    <a:pt x="1354"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5"/>
            <p:cNvSpPr/>
            <p:nvPr/>
          </p:nvSpPr>
          <p:spPr>
            <a:xfrm>
              <a:off x="5669200" y="3578900"/>
              <a:ext cx="159425" cy="73650"/>
            </a:xfrm>
            <a:custGeom>
              <a:rect b="b" l="l" r="r" t="t"/>
              <a:pathLst>
                <a:path extrusionOk="0" h="2946" w="6377">
                  <a:moveTo>
                    <a:pt x="1" y="0"/>
                  </a:moveTo>
                  <a:lnTo>
                    <a:pt x="1" y="2945"/>
                  </a:lnTo>
                  <a:lnTo>
                    <a:pt x="6376" y="2945"/>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5"/>
            <p:cNvSpPr/>
            <p:nvPr/>
          </p:nvSpPr>
          <p:spPr>
            <a:xfrm>
              <a:off x="5669200" y="3726300"/>
              <a:ext cx="159425" cy="73650"/>
            </a:xfrm>
            <a:custGeom>
              <a:rect b="b" l="l" r="r" t="t"/>
              <a:pathLst>
                <a:path extrusionOk="0" h="2946" w="6377">
                  <a:moveTo>
                    <a:pt x="1" y="0"/>
                  </a:moveTo>
                  <a:lnTo>
                    <a:pt x="1" y="2945"/>
                  </a:lnTo>
                  <a:lnTo>
                    <a:pt x="6376" y="2945"/>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5"/>
            <p:cNvSpPr/>
            <p:nvPr/>
          </p:nvSpPr>
          <p:spPr>
            <a:xfrm>
              <a:off x="5828600" y="3505125"/>
              <a:ext cx="159400" cy="73800"/>
            </a:xfrm>
            <a:custGeom>
              <a:rect b="b" l="l" r="r" t="t"/>
              <a:pathLst>
                <a:path extrusionOk="0" h="2952" w="6376">
                  <a:moveTo>
                    <a:pt x="0" y="0"/>
                  </a:moveTo>
                  <a:lnTo>
                    <a:pt x="0" y="2951"/>
                  </a:lnTo>
                  <a:lnTo>
                    <a:pt x="6376" y="2951"/>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5"/>
            <p:cNvSpPr/>
            <p:nvPr/>
          </p:nvSpPr>
          <p:spPr>
            <a:xfrm>
              <a:off x="5828600" y="3652525"/>
              <a:ext cx="159400" cy="73775"/>
            </a:xfrm>
            <a:custGeom>
              <a:rect b="b" l="l" r="r" t="t"/>
              <a:pathLst>
                <a:path extrusionOk="0" h="2951" w="6376">
                  <a:moveTo>
                    <a:pt x="0" y="0"/>
                  </a:moveTo>
                  <a:lnTo>
                    <a:pt x="0" y="2951"/>
                  </a:lnTo>
                  <a:lnTo>
                    <a:pt x="6376" y="2951"/>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5"/>
            <p:cNvSpPr/>
            <p:nvPr/>
          </p:nvSpPr>
          <p:spPr>
            <a:xfrm>
              <a:off x="5988125" y="3578900"/>
              <a:ext cx="159400" cy="73650"/>
            </a:xfrm>
            <a:custGeom>
              <a:rect b="b" l="l" r="r" t="t"/>
              <a:pathLst>
                <a:path extrusionOk="0" h="2946" w="6376">
                  <a:moveTo>
                    <a:pt x="0" y="0"/>
                  </a:moveTo>
                  <a:lnTo>
                    <a:pt x="0" y="2945"/>
                  </a:lnTo>
                  <a:lnTo>
                    <a:pt x="6376" y="2945"/>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5"/>
            <p:cNvSpPr/>
            <p:nvPr/>
          </p:nvSpPr>
          <p:spPr>
            <a:xfrm>
              <a:off x="5988125" y="3726300"/>
              <a:ext cx="159400" cy="73650"/>
            </a:xfrm>
            <a:custGeom>
              <a:rect b="b" l="l" r="r" t="t"/>
              <a:pathLst>
                <a:path extrusionOk="0" h="2946" w="6376">
                  <a:moveTo>
                    <a:pt x="0" y="0"/>
                  </a:moveTo>
                  <a:lnTo>
                    <a:pt x="0" y="2945"/>
                  </a:lnTo>
                  <a:lnTo>
                    <a:pt x="6376" y="2945"/>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5"/>
            <p:cNvSpPr/>
            <p:nvPr/>
          </p:nvSpPr>
          <p:spPr>
            <a:xfrm>
              <a:off x="6147500" y="3505125"/>
              <a:ext cx="159425" cy="73800"/>
            </a:xfrm>
            <a:custGeom>
              <a:rect b="b" l="l" r="r" t="t"/>
              <a:pathLst>
                <a:path extrusionOk="0" h="2952" w="6377">
                  <a:moveTo>
                    <a:pt x="1" y="0"/>
                  </a:moveTo>
                  <a:lnTo>
                    <a:pt x="1" y="2951"/>
                  </a:lnTo>
                  <a:lnTo>
                    <a:pt x="6377" y="2951"/>
                  </a:lnTo>
                  <a:lnTo>
                    <a:pt x="6377"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5"/>
            <p:cNvSpPr/>
            <p:nvPr/>
          </p:nvSpPr>
          <p:spPr>
            <a:xfrm>
              <a:off x="6147500" y="3652525"/>
              <a:ext cx="159425" cy="73775"/>
            </a:xfrm>
            <a:custGeom>
              <a:rect b="b" l="l" r="r" t="t"/>
              <a:pathLst>
                <a:path extrusionOk="0" h="2951" w="6377">
                  <a:moveTo>
                    <a:pt x="1" y="0"/>
                  </a:moveTo>
                  <a:lnTo>
                    <a:pt x="1" y="2951"/>
                  </a:lnTo>
                  <a:lnTo>
                    <a:pt x="6377" y="2951"/>
                  </a:lnTo>
                  <a:lnTo>
                    <a:pt x="6377"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5"/>
            <p:cNvSpPr/>
            <p:nvPr/>
          </p:nvSpPr>
          <p:spPr>
            <a:xfrm>
              <a:off x="6306900" y="3578900"/>
              <a:ext cx="159425" cy="73650"/>
            </a:xfrm>
            <a:custGeom>
              <a:rect b="b" l="l" r="r" t="t"/>
              <a:pathLst>
                <a:path extrusionOk="0" h="2946" w="6377">
                  <a:moveTo>
                    <a:pt x="1" y="0"/>
                  </a:moveTo>
                  <a:lnTo>
                    <a:pt x="1" y="2945"/>
                  </a:lnTo>
                  <a:lnTo>
                    <a:pt x="6376" y="2945"/>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5"/>
            <p:cNvSpPr/>
            <p:nvPr/>
          </p:nvSpPr>
          <p:spPr>
            <a:xfrm>
              <a:off x="6306900" y="3726300"/>
              <a:ext cx="159425" cy="73650"/>
            </a:xfrm>
            <a:custGeom>
              <a:rect b="b" l="l" r="r" t="t"/>
              <a:pathLst>
                <a:path extrusionOk="0" h="2946" w="6377">
                  <a:moveTo>
                    <a:pt x="1" y="0"/>
                  </a:moveTo>
                  <a:lnTo>
                    <a:pt x="1" y="2945"/>
                  </a:lnTo>
                  <a:lnTo>
                    <a:pt x="6376" y="2945"/>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5"/>
            <p:cNvSpPr/>
            <p:nvPr/>
          </p:nvSpPr>
          <p:spPr>
            <a:xfrm>
              <a:off x="6466300" y="3505125"/>
              <a:ext cx="159400" cy="73800"/>
            </a:xfrm>
            <a:custGeom>
              <a:rect b="b" l="l" r="r" t="t"/>
              <a:pathLst>
                <a:path extrusionOk="0" h="2952" w="6376">
                  <a:moveTo>
                    <a:pt x="0" y="0"/>
                  </a:moveTo>
                  <a:lnTo>
                    <a:pt x="0" y="2951"/>
                  </a:lnTo>
                  <a:lnTo>
                    <a:pt x="6376" y="2951"/>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5"/>
            <p:cNvSpPr/>
            <p:nvPr/>
          </p:nvSpPr>
          <p:spPr>
            <a:xfrm>
              <a:off x="6466300" y="3652525"/>
              <a:ext cx="159400" cy="73775"/>
            </a:xfrm>
            <a:custGeom>
              <a:rect b="b" l="l" r="r" t="t"/>
              <a:pathLst>
                <a:path extrusionOk="0" h="2951" w="6376">
                  <a:moveTo>
                    <a:pt x="0" y="0"/>
                  </a:moveTo>
                  <a:lnTo>
                    <a:pt x="0" y="2951"/>
                  </a:lnTo>
                  <a:lnTo>
                    <a:pt x="6376" y="2951"/>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5"/>
            <p:cNvSpPr/>
            <p:nvPr/>
          </p:nvSpPr>
          <p:spPr>
            <a:xfrm>
              <a:off x="6625675" y="3578900"/>
              <a:ext cx="159425" cy="73650"/>
            </a:xfrm>
            <a:custGeom>
              <a:rect b="b" l="l" r="r" t="t"/>
              <a:pathLst>
                <a:path extrusionOk="0" h="2946" w="6377">
                  <a:moveTo>
                    <a:pt x="1" y="0"/>
                  </a:moveTo>
                  <a:lnTo>
                    <a:pt x="1" y="2945"/>
                  </a:lnTo>
                  <a:lnTo>
                    <a:pt x="6376" y="2945"/>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5"/>
            <p:cNvSpPr/>
            <p:nvPr/>
          </p:nvSpPr>
          <p:spPr>
            <a:xfrm>
              <a:off x="6625675" y="3726300"/>
              <a:ext cx="159425" cy="73650"/>
            </a:xfrm>
            <a:custGeom>
              <a:rect b="b" l="l" r="r" t="t"/>
              <a:pathLst>
                <a:path extrusionOk="0" h="2946" w="6377">
                  <a:moveTo>
                    <a:pt x="1" y="0"/>
                  </a:moveTo>
                  <a:lnTo>
                    <a:pt x="1" y="2945"/>
                  </a:lnTo>
                  <a:lnTo>
                    <a:pt x="6376" y="2945"/>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5"/>
            <p:cNvSpPr/>
            <p:nvPr/>
          </p:nvSpPr>
          <p:spPr>
            <a:xfrm>
              <a:off x="6785075" y="3505125"/>
              <a:ext cx="159400" cy="73800"/>
            </a:xfrm>
            <a:custGeom>
              <a:rect b="b" l="l" r="r" t="t"/>
              <a:pathLst>
                <a:path extrusionOk="0" h="2952" w="6376">
                  <a:moveTo>
                    <a:pt x="0" y="0"/>
                  </a:moveTo>
                  <a:lnTo>
                    <a:pt x="0" y="2951"/>
                  </a:lnTo>
                  <a:lnTo>
                    <a:pt x="6376" y="2951"/>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5"/>
            <p:cNvSpPr/>
            <p:nvPr/>
          </p:nvSpPr>
          <p:spPr>
            <a:xfrm>
              <a:off x="6785075" y="3652525"/>
              <a:ext cx="159400" cy="73775"/>
            </a:xfrm>
            <a:custGeom>
              <a:rect b="b" l="l" r="r" t="t"/>
              <a:pathLst>
                <a:path extrusionOk="0" h="2951" w="6376">
                  <a:moveTo>
                    <a:pt x="0" y="0"/>
                  </a:moveTo>
                  <a:lnTo>
                    <a:pt x="0" y="2951"/>
                  </a:lnTo>
                  <a:lnTo>
                    <a:pt x="6376" y="2951"/>
                  </a:lnTo>
                  <a:lnTo>
                    <a:pt x="6376"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5"/>
            <p:cNvSpPr/>
            <p:nvPr/>
          </p:nvSpPr>
          <p:spPr>
            <a:xfrm>
              <a:off x="6944450" y="3578900"/>
              <a:ext cx="33875" cy="73650"/>
            </a:xfrm>
            <a:custGeom>
              <a:rect b="b" l="l" r="r" t="t"/>
              <a:pathLst>
                <a:path extrusionOk="0" h="2946" w="1355">
                  <a:moveTo>
                    <a:pt x="1" y="0"/>
                  </a:moveTo>
                  <a:lnTo>
                    <a:pt x="1" y="2945"/>
                  </a:lnTo>
                  <a:lnTo>
                    <a:pt x="1355" y="2945"/>
                  </a:lnTo>
                  <a:lnTo>
                    <a:pt x="1355"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5"/>
            <p:cNvSpPr/>
            <p:nvPr/>
          </p:nvSpPr>
          <p:spPr>
            <a:xfrm>
              <a:off x="6944450" y="3726300"/>
              <a:ext cx="33875" cy="73650"/>
            </a:xfrm>
            <a:custGeom>
              <a:rect b="b" l="l" r="r" t="t"/>
              <a:pathLst>
                <a:path extrusionOk="0" h="2946" w="1355">
                  <a:moveTo>
                    <a:pt x="1" y="0"/>
                  </a:moveTo>
                  <a:lnTo>
                    <a:pt x="1" y="2945"/>
                  </a:lnTo>
                  <a:lnTo>
                    <a:pt x="1355" y="2945"/>
                  </a:lnTo>
                  <a:lnTo>
                    <a:pt x="1355"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5"/>
            <p:cNvSpPr/>
            <p:nvPr/>
          </p:nvSpPr>
          <p:spPr>
            <a:xfrm>
              <a:off x="5669200" y="3505125"/>
              <a:ext cx="1275275" cy="25"/>
            </a:xfrm>
            <a:custGeom>
              <a:rect b="b" l="l" r="r" t="t"/>
              <a:pathLst>
                <a:path extrusionOk="0" fill="none" h="1" w="51011">
                  <a:moveTo>
                    <a:pt x="1" y="0"/>
                  </a:moveTo>
                  <a:lnTo>
                    <a:pt x="51011" y="0"/>
                  </a:lnTo>
                </a:path>
              </a:pathLst>
            </a:custGeom>
            <a:noFill/>
            <a:ln cap="rnd" cmpd="sng" w="18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1" name="Google Shape;2831;p75"/>
          <p:cNvSpPr txBox="1"/>
          <p:nvPr>
            <p:ph idx="4294967295" type="body"/>
          </p:nvPr>
        </p:nvSpPr>
        <p:spPr>
          <a:xfrm>
            <a:off x="720000" y="1136800"/>
            <a:ext cx="7704000" cy="15954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lang="en" sz="2100">
                <a:solidFill>
                  <a:srgbClr val="313131"/>
                </a:solidFill>
                <a:latin typeface="Bakbak One"/>
                <a:ea typeface="Bakbak One"/>
                <a:cs typeface="Bakbak One"/>
                <a:sym typeface="Bakbak One"/>
              </a:rPr>
              <a:t>Vectors</a:t>
            </a:r>
            <a:endParaRPr sz="2100">
              <a:solidFill>
                <a:srgbClr val="313131"/>
              </a:solidFill>
              <a:latin typeface="Bakbak One"/>
              <a:ea typeface="Bakbak One"/>
              <a:cs typeface="Bakbak One"/>
              <a:sym typeface="Bakbak One"/>
            </a:endParaRPr>
          </a:p>
          <a:p>
            <a:pPr indent="-317500" lvl="0" marL="457200" rtl="0" algn="l">
              <a:lnSpc>
                <a:spcPct val="100000"/>
              </a:lnSpc>
              <a:spcBef>
                <a:spcPts val="1000"/>
              </a:spcBef>
              <a:spcAft>
                <a:spcPts val="0"/>
              </a:spcAft>
              <a:buClr>
                <a:schemeClr val="dk2"/>
              </a:buClr>
              <a:buSzPts val="1400"/>
              <a:buChar char="●"/>
            </a:pPr>
            <a:r>
              <a:rPr lang="en">
                <a:solidFill>
                  <a:schemeClr val="hlink"/>
                </a:solidFill>
                <a:highlight>
                  <a:srgbClr val="FFFFFF"/>
                </a:highlight>
                <a:uFill>
                  <a:noFill/>
                </a:uFill>
                <a:hlinkClick r:id="rId3"/>
              </a:rPr>
              <a:t>Hand drawn flat design business strategy concept</a:t>
            </a:r>
            <a:endParaRPr>
              <a:solidFill>
                <a:srgbClr val="313131"/>
              </a:solidFill>
              <a:highlight>
                <a:schemeClr val="lt1"/>
              </a:highlight>
            </a:endParaRPr>
          </a:p>
          <a:p>
            <a:pPr indent="-317500" lvl="0" marL="457200" rtl="0" algn="l">
              <a:lnSpc>
                <a:spcPct val="100000"/>
              </a:lnSpc>
              <a:spcBef>
                <a:spcPts val="0"/>
              </a:spcBef>
              <a:spcAft>
                <a:spcPts val="0"/>
              </a:spcAft>
              <a:buClr>
                <a:schemeClr val="dk2"/>
              </a:buClr>
              <a:buSzPts val="1400"/>
              <a:buChar char="●"/>
            </a:pPr>
            <a:r>
              <a:rPr lang="en">
                <a:solidFill>
                  <a:schemeClr val="hlink"/>
                </a:solidFill>
                <a:highlight>
                  <a:srgbClr val="FFFFFF"/>
                </a:highlight>
                <a:uFill>
                  <a:noFill/>
                </a:uFill>
                <a:hlinkClick r:id="rId4"/>
              </a:rPr>
              <a:t>Hand drawn flat design business strategy concept I</a:t>
            </a:r>
            <a:endParaRPr>
              <a:solidFill>
                <a:srgbClr val="313131"/>
              </a:solidFill>
              <a:highlight>
                <a:schemeClr val="lt1"/>
              </a:highlight>
            </a:endParaRPr>
          </a:p>
          <a:p>
            <a:pPr indent="-317500" lvl="0" marL="457200" rtl="0" algn="l">
              <a:lnSpc>
                <a:spcPct val="100000"/>
              </a:lnSpc>
              <a:spcBef>
                <a:spcPts val="0"/>
              </a:spcBef>
              <a:spcAft>
                <a:spcPts val="0"/>
              </a:spcAft>
              <a:buClr>
                <a:schemeClr val="dk2"/>
              </a:buClr>
              <a:buSzPts val="1400"/>
              <a:buChar char="●"/>
            </a:pPr>
            <a:r>
              <a:rPr lang="en">
                <a:solidFill>
                  <a:schemeClr val="hlink"/>
                </a:solidFill>
                <a:highlight>
                  <a:srgbClr val="FFFFFF"/>
                </a:highlight>
                <a:uFill>
                  <a:noFill/>
                </a:uFill>
                <a:hlinkClick r:id="rId5"/>
              </a:rPr>
              <a:t>Hand drawn flat design business planning concept II</a:t>
            </a:r>
            <a:endParaRPr>
              <a:solidFill>
                <a:srgbClr val="313131"/>
              </a:solidFill>
              <a:highlight>
                <a:schemeClr val="lt1"/>
              </a:highlight>
            </a:endParaRPr>
          </a:p>
        </p:txBody>
      </p:sp>
      <p:sp>
        <p:nvSpPr>
          <p:cNvPr id="2832" name="Google Shape;2832;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a:t>
            </a:r>
            <a:r>
              <a:rPr lang="en">
                <a:highlight>
                  <a:schemeClr val="dk2"/>
                </a:highlight>
              </a:rPr>
              <a:t>resources</a:t>
            </a:r>
            <a:endParaRPr>
              <a:highlight>
                <a:schemeClr val="dk2"/>
              </a:highlight>
            </a:endParaRPr>
          </a:p>
        </p:txBody>
      </p:sp>
      <p:grpSp>
        <p:nvGrpSpPr>
          <p:cNvPr id="2833" name="Google Shape;2833;p75"/>
          <p:cNvGrpSpPr/>
          <p:nvPr/>
        </p:nvGrpSpPr>
        <p:grpSpPr>
          <a:xfrm>
            <a:off x="7273293" y="2477544"/>
            <a:ext cx="811223" cy="2144497"/>
            <a:chOff x="6730260" y="1722132"/>
            <a:chExt cx="862544" cy="2280167"/>
          </a:xfrm>
        </p:grpSpPr>
        <p:sp>
          <p:nvSpPr>
            <p:cNvPr id="2834" name="Google Shape;2834;p75"/>
            <p:cNvSpPr/>
            <p:nvPr/>
          </p:nvSpPr>
          <p:spPr>
            <a:xfrm>
              <a:off x="6730260" y="3475508"/>
              <a:ext cx="862544" cy="407054"/>
            </a:xfrm>
            <a:custGeom>
              <a:rect b="b" l="l" r="r" t="t"/>
              <a:pathLst>
                <a:path extrusionOk="0" h="3454" w="7319">
                  <a:moveTo>
                    <a:pt x="966" y="1"/>
                  </a:moveTo>
                  <a:cubicBezTo>
                    <a:pt x="966" y="1"/>
                    <a:pt x="1270" y="475"/>
                    <a:pt x="1107" y="971"/>
                  </a:cubicBezTo>
                  <a:cubicBezTo>
                    <a:pt x="943" y="1462"/>
                    <a:pt x="7" y="1936"/>
                    <a:pt x="1" y="2574"/>
                  </a:cubicBezTo>
                  <a:cubicBezTo>
                    <a:pt x="1" y="3205"/>
                    <a:pt x="576" y="3454"/>
                    <a:pt x="576" y="3454"/>
                  </a:cubicBezTo>
                  <a:lnTo>
                    <a:pt x="6738" y="3454"/>
                  </a:lnTo>
                  <a:cubicBezTo>
                    <a:pt x="6738" y="3454"/>
                    <a:pt x="7319" y="3205"/>
                    <a:pt x="7319" y="2574"/>
                  </a:cubicBezTo>
                  <a:cubicBezTo>
                    <a:pt x="7319" y="1936"/>
                    <a:pt x="6377" y="1462"/>
                    <a:pt x="6213" y="971"/>
                  </a:cubicBezTo>
                  <a:cubicBezTo>
                    <a:pt x="6049" y="475"/>
                    <a:pt x="6354" y="1"/>
                    <a:pt x="6354"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5"/>
            <p:cNvSpPr/>
            <p:nvPr/>
          </p:nvSpPr>
          <p:spPr>
            <a:xfrm>
              <a:off x="6876629" y="2825210"/>
              <a:ext cx="569923" cy="650414"/>
            </a:xfrm>
            <a:custGeom>
              <a:rect b="b" l="l" r="r" t="t"/>
              <a:pathLst>
                <a:path extrusionOk="0" h="5519" w="4836">
                  <a:moveTo>
                    <a:pt x="1258" y="1"/>
                  </a:moveTo>
                  <a:cubicBezTo>
                    <a:pt x="1258" y="3836"/>
                    <a:pt x="9" y="5513"/>
                    <a:pt x="0" y="5519"/>
                  </a:cubicBezTo>
                  <a:lnTo>
                    <a:pt x="4836" y="5519"/>
                  </a:lnTo>
                  <a:cubicBezTo>
                    <a:pt x="4836" y="5519"/>
                    <a:pt x="3572" y="3860"/>
                    <a:pt x="3572" y="1"/>
                  </a:cubicBezTo>
                  <a:close/>
                  <a:moveTo>
                    <a:pt x="0" y="5519"/>
                  </a:moveTo>
                  <a:cubicBezTo>
                    <a:pt x="0" y="5519"/>
                    <a:pt x="0" y="5519"/>
                    <a:pt x="0" y="5519"/>
                  </a:cubicBezTo>
                  <a:cubicBezTo>
                    <a:pt x="0" y="5519"/>
                    <a:pt x="0" y="5519"/>
                    <a:pt x="0" y="5519"/>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5"/>
            <p:cNvSpPr/>
            <p:nvPr/>
          </p:nvSpPr>
          <p:spPr>
            <a:xfrm>
              <a:off x="6812754" y="3476215"/>
              <a:ext cx="695669" cy="54682"/>
            </a:xfrm>
            <a:custGeom>
              <a:rect b="b" l="l" r="r" t="t"/>
              <a:pathLst>
                <a:path extrusionOk="0" h="464" w="5903">
                  <a:moveTo>
                    <a:pt x="243" y="0"/>
                  </a:moveTo>
                  <a:cubicBezTo>
                    <a:pt x="108" y="0"/>
                    <a:pt x="1" y="102"/>
                    <a:pt x="1" y="232"/>
                  </a:cubicBezTo>
                  <a:cubicBezTo>
                    <a:pt x="1" y="356"/>
                    <a:pt x="108" y="463"/>
                    <a:pt x="243" y="463"/>
                  </a:cubicBezTo>
                  <a:lnTo>
                    <a:pt x="5660" y="463"/>
                  </a:lnTo>
                  <a:cubicBezTo>
                    <a:pt x="5795" y="463"/>
                    <a:pt x="5902" y="356"/>
                    <a:pt x="5902" y="232"/>
                  </a:cubicBezTo>
                  <a:cubicBezTo>
                    <a:pt x="5902" y="102"/>
                    <a:pt x="5795" y="0"/>
                    <a:pt x="5660"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5"/>
            <p:cNvSpPr/>
            <p:nvPr/>
          </p:nvSpPr>
          <p:spPr>
            <a:xfrm>
              <a:off x="6730260" y="3882445"/>
              <a:ext cx="862544" cy="119853"/>
            </a:xfrm>
            <a:custGeom>
              <a:rect b="b" l="l" r="r" t="t"/>
              <a:pathLst>
                <a:path extrusionOk="0" h="1017" w="7319">
                  <a:moveTo>
                    <a:pt x="509" y="1"/>
                  </a:moveTo>
                  <a:cubicBezTo>
                    <a:pt x="227" y="1"/>
                    <a:pt x="1" y="226"/>
                    <a:pt x="1" y="509"/>
                  </a:cubicBezTo>
                  <a:cubicBezTo>
                    <a:pt x="1" y="791"/>
                    <a:pt x="227" y="1016"/>
                    <a:pt x="509" y="1016"/>
                  </a:cubicBezTo>
                  <a:lnTo>
                    <a:pt x="6811" y="1016"/>
                  </a:lnTo>
                  <a:cubicBezTo>
                    <a:pt x="7093" y="1016"/>
                    <a:pt x="7319" y="791"/>
                    <a:pt x="7319" y="509"/>
                  </a:cubicBezTo>
                  <a:cubicBezTo>
                    <a:pt x="7319" y="226"/>
                    <a:pt x="7093" y="1"/>
                    <a:pt x="6811"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5"/>
            <p:cNvSpPr/>
            <p:nvPr/>
          </p:nvSpPr>
          <p:spPr>
            <a:xfrm>
              <a:off x="6887235" y="2719499"/>
              <a:ext cx="548710" cy="105240"/>
            </a:xfrm>
            <a:custGeom>
              <a:rect b="b" l="l" r="r" t="t"/>
              <a:pathLst>
                <a:path extrusionOk="0" h="893" w="4656">
                  <a:moveTo>
                    <a:pt x="446" y="1"/>
                  </a:moveTo>
                  <a:cubicBezTo>
                    <a:pt x="198" y="1"/>
                    <a:pt x="1" y="198"/>
                    <a:pt x="1" y="446"/>
                  </a:cubicBezTo>
                  <a:cubicBezTo>
                    <a:pt x="1" y="695"/>
                    <a:pt x="198" y="892"/>
                    <a:pt x="446" y="892"/>
                  </a:cubicBezTo>
                  <a:lnTo>
                    <a:pt x="4210" y="892"/>
                  </a:lnTo>
                  <a:cubicBezTo>
                    <a:pt x="4458" y="892"/>
                    <a:pt x="4655" y="695"/>
                    <a:pt x="4655" y="446"/>
                  </a:cubicBezTo>
                  <a:cubicBezTo>
                    <a:pt x="4655" y="198"/>
                    <a:pt x="4458" y="1"/>
                    <a:pt x="4210"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5"/>
            <p:cNvSpPr/>
            <p:nvPr/>
          </p:nvSpPr>
          <p:spPr>
            <a:xfrm>
              <a:off x="6924476" y="2653031"/>
              <a:ext cx="474228" cy="66585"/>
            </a:xfrm>
            <a:custGeom>
              <a:rect b="b" l="l" r="r" t="t"/>
              <a:pathLst>
                <a:path extrusionOk="0" h="565" w="4024">
                  <a:moveTo>
                    <a:pt x="283" y="0"/>
                  </a:moveTo>
                  <a:cubicBezTo>
                    <a:pt x="130" y="0"/>
                    <a:pt x="0" y="130"/>
                    <a:pt x="0" y="283"/>
                  </a:cubicBezTo>
                  <a:cubicBezTo>
                    <a:pt x="0" y="441"/>
                    <a:pt x="130" y="565"/>
                    <a:pt x="283" y="565"/>
                  </a:cubicBezTo>
                  <a:lnTo>
                    <a:pt x="3741" y="565"/>
                  </a:lnTo>
                  <a:cubicBezTo>
                    <a:pt x="3894" y="565"/>
                    <a:pt x="4023" y="441"/>
                    <a:pt x="4023" y="283"/>
                  </a:cubicBezTo>
                  <a:cubicBezTo>
                    <a:pt x="4023" y="130"/>
                    <a:pt x="3894" y="0"/>
                    <a:pt x="3741"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5"/>
            <p:cNvSpPr/>
            <p:nvPr/>
          </p:nvSpPr>
          <p:spPr>
            <a:xfrm>
              <a:off x="6994243" y="2609191"/>
              <a:ext cx="334576" cy="43958"/>
            </a:xfrm>
            <a:custGeom>
              <a:rect b="b" l="l" r="r" t="t"/>
              <a:pathLst>
                <a:path extrusionOk="0" h="373" w="2839">
                  <a:moveTo>
                    <a:pt x="1" y="0"/>
                  </a:moveTo>
                  <a:lnTo>
                    <a:pt x="1" y="372"/>
                  </a:lnTo>
                  <a:lnTo>
                    <a:pt x="2839" y="372"/>
                  </a:lnTo>
                  <a:lnTo>
                    <a:pt x="2839"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5"/>
            <p:cNvSpPr/>
            <p:nvPr/>
          </p:nvSpPr>
          <p:spPr>
            <a:xfrm>
              <a:off x="6957709" y="2559929"/>
              <a:ext cx="407761" cy="48672"/>
            </a:xfrm>
            <a:custGeom>
              <a:rect b="b" l="l" r="r" t="t"/>
              <a:pathLst>
                <a:path extrusionOk="0" h="413" w="3460">
                  <a:moveTo>
                    <a:pt x="204" y="1"/>
                  </a:moveTo>
                  <a:cubicBezTo>
                    <a:pt x="91" y="1"/>
                    <a:pt x="1" y="91"/>
                    <a:pt x="1" y="204"/>
                  </a:cubicBezTo>
                  <a:cubicBezTo>
                    <a:pt x="1" y="317"/>
                    <a:pt x="91" y="412"/>
                    <a:pt x="204" y="412"/>
                  </a:cubicBezTo>
                  <a:lnTo>
                    <a:pt x="3250" y="412"/>
                  </a:lnTo>
                  <a:cubicBezTo>
                    <a:pt x="3363" y="412"/>
                    <a:pt x="3459" y="317"/>
                    <a:pt x="3459" y="204"/>
                  </a:cubicBezTo>
                  <a:cubicBezTo>
                    <a:pt x="3459" y="91"/>
                    <a:pt x="3363" y="1"/>
                    <a:pt x="3250"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5"/>
            <p:cNvSpPr/>
            <p:nvPr/>
          </p:nvSpPr>
          <p:spPr>
            <a:xfrm>
              <a:off x="6861308" y="1814526"/>
              <a:ext cx="601860" cy="746226"/>
            </a:xfrm>
            <a:custGeom>
              <a:rect b="b" l="l" r="r" t="t"/>
              <a:pathLst>
                <a:path extrusionOk="0" h="6332" w="5107">
                  <a:moveTo>
                    <a:pt x="2116" y="1"/>
                  </a:moveTo>
                  <a:cubicBezTo>
                    <a:pt x="2116" y="1"/>
                    <a:pt x="1298" y="875"/>
                    <a:pt x="678" y="1925"/>
                  </a:cubicBezTo>
                  <a:cubicBezTo>
                    <a:pt x="678" y="1925"/>
                    <a:pt x="525" y="3307"/>
                    <a:pt x="1411" y="3990"/>
                  </a:cubicBezTo>
                  <a:cubicBezTo>
                    <a:pt x="1411" y="3990"/>
                    <a:pt x="700" y="3956"/>
                    <a:pt x="147" y="3070"/>
                  </a:cubicBezTo>
                  <a:cubicBezTo>
                    <a:pt x="57" y="3341"/>
                    <a:pt x="0" y="3617"/>
                    <a:pt x="0" y="3877"/>
                  </a:cubicBezTo>
                  <a:cubicBezTo>
                    <a:pt x="0" y="5502"/>
                    <a:pt x="1315" y="6331"/>
                    <a:pt x="1315" y="6331"/>
                  </a:cubicBezTo>
                  <a:lnTo>
                    <a:pt x="3792" y="6331"/>
                  </a:lnTo>
                  <a:cubicBezTo>
                    <a:pt x="3792" y="6331"/>
                    <a:pt x="5107" y="5502"/>
                    <a:pt x="5107" y="3877"/>
                  </a:cubicBezTo>
                  <a:cubicBezTo>
                    <a:pt x="5107" y="2252"/>
                    <a:pt x="2991" y="1"/>
                    <a:pt x="2991"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5"/>
            <p:cNvSpPr/>
            <p:nvPr/>
          </p:nvSpPr>
          <p:spPr>
            <a:xfrm>
              <a:off x="7063420" y="1722132"/>
              <a:ext cx="196927" cy="91923"/>
            </a:xfrm>
            <a:custGeom>
              <a:rect b="b" l="l" r="r" t="t"/>
              <a:pathLst>
                <a:path extrusionOk="0" h="780" w="1671">
                  <a:moveTo>
                    <a:pt x="396" y="1"/>
                  </a:moveTo>
                  <a:cubicBezTo>
                    <a:pt x="181" y="1"/>
                    <a:pt x="6" y="175"/>
                    <a:pt x="6" y="390"/>
                  </a:cubicBezTo>
                  <a:cubicBezTo>
                    <a:pt x="1" y="599"/>
                    <a:pt x="176" y="779"/>
                    <a:pt x="396" y="779"/>
                  </a:cubicBezTo>
                  <a:lnTo>
                    <a:pt x="1281" y="779"/>
                  </a:lnTo>
                  <a:cubicBezTo>
                    <a:pt x="1496" y="779"/>
                    <a:pt x="1671" y="599"/>
                    <a:pt x="1671" y="390"/>
                  </a:cubicBezTo>
                  <a:cubicBezTo>
                    <a:pt x="1671" y="175"/>
                    <a:pt x="1496" y="1"/>
                    <a:pt x="1281"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5"/>
            <p:cNvSpPr/>
            <p:nvPr/>
          </p:nvSpPr>
          <p:spPr>
            <a:xfrm>
              <a:off x="6730260" y="3527362"/>
              <a:ext cx="862544" cy="354611"/>
            </a:xfrm>
            <a:custGeom>
              <a:rect b="b" l="l" r="r" t="t"/>
              <a:pathLst>
                <a:path extrusionOk="0" fill="none" h="3009" w="7319">
                  <a:moveTo>
                    <a:pt x="6185" y="1"/>
                  </a:moveTo>
                  <a:cubicBezTo>
                    <a:pt x="6157" y="159"/>
                    <a:pt x="6151" y="339"/>
                    <a:pt x="6213" y="526"/>
                  </a:cubicBezTo>
                  <a:cubicBezTo>
                    <a:pt x="6377" y="1016"/>
                    <a:pt x="7319" y="1490"/>
                    <a:pt x="7319" y="2122"/>
                  </a:cubicBezTo>
                  <a:cubicBezTo>
                    <a:pt x="7319" y="2760"/>
                    <a:pt x="6743" y="3008"/>
                    <a:pt x="6743" y="3008"/>
                  </a:cubicBezTo>
                  <a:lnTo>
                    <a:pt x="3657" y="3008"/>
                  </a:lnTo>
                  <a:lnTo>
                    <a:pt x="576" y="3008"/>
                  </a:lnTo>
                  <a:cubicBezTo>
                    <a:pt x="576" y="3008"/>
                    <a:pt x="1" y="2760"/>
                    <a:pt x="1" y="2122"/>
                  </a:cubicBezTo>
                  <a:cubicBezTo>
                    <a:pt x="1" y="1490"/>
                    <a:pt x="938" y="1016"/>
                    <a:pt x="1107" y="526"/>
                  </a:cubicBezTo>
                  <a:cubicBezTo>
                    <a:pt x="1163" y="345"/>
                    <a:pt x="1163" y="170"/>
                    <a:pt x="1141" y="23"/>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5"/>
            <p:cNvSpPr/>
            <p:nvPr/>
          </p:nvSpPr>
          <p:spPr>
            <a:xfrm>
              <a:off x="6876629" y="2825210"/>
              <a:ext cx="569923" cy="651121"/>
            </a:xfrm>
            <a:custGeom>
              <a:rect b="b" l="l" r="r" t="t"/>
              <a:pathLst>
                <a:path extrusionOk="0" fill="none" h="5525" w="4836">
                  <a:moveTo>
                    <a:pt x="1258" y="1"/>
                  </a:moveTo>
                  <a:lnTo>
                    <a:pt x="2415" y="1"/>
                  </a:lnTo>
                  <a:lnTo>
                    <a:pt x="3572" y="1"/>
                  </a:lnTo>
                  <a:cubicBezTo>
                    <a:pt x="3572" y="3860"/>
                    <a:pt x="4836" y="5519"/>
                    <a:pt x="4836" y="5519"/>
                  </a:cubicBezTo>
                  <a:lnTo>
                    <a:pt x="2415" y="5519"/>
                  </a:lnTo>
                  <a:lnTo>
                    <a:pt x="0" y="5519"/>
                  </a:lnTo>
                  <a:cubicBezTo>
                    <a:pt x="0" y="5524"/>
                    <a:pt x="1258" y="3849"/>
                    <a:pt x="1258" y="1"/>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5"/>
            <p:cNvSpPr/>
            <p:nvPr/>
          </p:nvSpPr>
          <p:spPr>
            <a:xfrm>
              <a:off x="6812754" y="3476215"/>
              <a:ext cx="695669" cy="54682"/>
            </a:xfrm>
            <a:custGeom>
              <a:rect b="b" l="l" r="r" t="t"/>
              <a:pathLst>
                <a:path extrusionOk="0" fill="none" h="464" w="5903">
                  <a:moveTo>
                    <a:pt x="2951" y="0"/>
                  </a:moveTo>
                  <a:lnTo>
                    <a:pt x="5660" y="0"/>
                  </a:lnTo>
                  <a:cubicBezTo>
                    <a:pt x="5795" y="0"/>
                    <a:pt x="5902" y="102"/>
                    <a:pt x="5902" y="232"/>
                  </a:cubicBezTo>
                  <a:lnTo>
                    <a:pt x="5902" y="232"/>
                  </a:lnTo>
                  <a:cubicBezTo>
                    <a:pt x="5902" y="356"/>
                    <a:pt x="5795" y="463"/>
                    <a:pt x="5660" y="463"/>
                  </a:cubicBezTo>
                  <a:lnTo>
                    <a:pt x="2951" y="463"/>
                  </a:lnTo>
                  <a:lnTo>
                    <a:pt x="243" y="463"/>
                  </a:lnTo>
                  <a:cubicBezTo>
                    <a:pt x="108" y="463"/>
                    <a:pt x="1" y="356"/>
                    <a:pt x="1" y="232"/>
                  </a:cubicBezTo>
                  <a:lnTo>
                    <a:pt x="1" y="232"/>
                  </a:lnTo>
                  <a:cubicBezTo>
                    <a:pt x="1" y="102"/>
                    <a:pt x="108" y="0"/>
                    <a:pt x="243" y="0"/>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5"/>
            <p:cNvSpPr/>
            <p:nvPr/>
          </p:nvSpPr>
          <p:spPr>
            <a:xfrm>
              <a:off x="6730260" y="3882445"/>
              <a:ext cx="862544" cy="119853"/>
            </a:xfrm>
            <a:custGeom>
              <a:rect b="b" l="l" r="r" t="t"/>
              <a:pathLst>
                <a:path extrusionOk="0" fill="none" h="1017" w="7319">
                  <a:moveTo>
                    <a:pt x="3657" y="1"/>
                  </a:moveTo>
                  <a:lnTo>
                    <a:pt x="6811" y="1"/>
                  </a:lnTo>
                  <a:cubicBezTo>
                    <a:pt x="7093" y="1"/>
                    <a:pt x="7319" y="226"/>
                    <a:pt x="7319" y="509"/>
                  </a:cubicBezTo>
                  <a:lnTo>
                    <a:pt x="7319" y="509"/>
                  </a:lnTo>
                  <a:cubicBezTo>
                    <a:pt x="7319" y="791"/>
                    <a:pt x="7093" y="1016"/>
                    <a:pt x="6811" y="1016"/>
                  </a:cubicBezTo>
                  <a:lnTo>
                    <a:pt x="3657" y="1016"/>
                  </a:lnTo>
                  <a:lnTo>
                    <a:pt x="509" y="1016"/>
                  </a:lnTo>
                  <a:cubicBezTo>
                    <a:pt x="227" y="1016"/>
                    <a:pt x="1" y="791"/>
                    <a:pt x="1" y="509"/>
                  </a:cubicBezTo>
                  <a:lnTo>
                    <a:pt x="1" y="509"/>
                  </a:lnTo>
                  <a:cubicBezTo>
                    <a:pt x="1" y="226"/>
                    <a:pt x="227" y="1"/>
                    <a:pt x="509" y="1"/>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5"/>
            <p:cNvSpPr/>
            <p:nvPr/>
          </p:nvSpPr>
          <p:spPr>
            <a:xfrm>
              <a:off x="6887235" y="2719499"/>
              <a:ext cx="548710" cy="105240"/>
            </a:xfrm>
            <a:custGeom>
              <a:rect b="b" l="l" r="r" t="t"/>
              <a:pathLst>
                <a:path extrusionOk="0" fill="none" h="893" w="4656">
                  <a:moveTo>
                    <a:pt x="2325" y="1"/>
                  </a:moveTo>
                  <a:lnTo>
                    <a:pt x="4210" y="1"/>
                  </a:lnTo>
                  <a:cubicBezTo>
                    <a:pt x="4458" y="1"/>
                    <a:pt x="4655" y="198"/>
                    <a:pt x="4655" y="446"/>
                  </a:cubicBezTo>
                  <a:lnTo>
                    <a:pt x="4655" y="446"/>
                  </a:lnTo>
                  <a:cubicBezTo>
                    <a:pt x="4655" y="695"/>
                    <a:pt x="4458" y="892"/>
                    <a:pt x="4210" y="892"/>
                  </a:cubicBezTo>
                  <a:lnTo>
                    <a:pt x="2325" y="892"/>
                  </a:lnTo>
                  <a:lnTo>
                    <a:pt x="446" y="892"/>
                  </a:lnTo>
                  <a:cubicBezTo>
                    <a:pt x="198" y="892"/>
                    <a:pt x="1" y="695"/>
                    <a:pt x="1" y="446"/>
                  </a:cubicBezTo>
                  <a:lnTo>
                    <a:pt x="1" y="446"/>
                  </a:lnTo>
                  <a:cubicBezTo>
                    <a:pt x="1" y="198"/>
                    <a:pt x="198" y="1"/>
                    <a:pt x="446" y="1"/>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5"/>
            <p:cNvSpPr/>
            <p:nvPr/>
          </p:nvSpPr>
          <p:spPr>
            <a:xfrm>
              <a:off x="6924476" y="2653031"/>
              <a:ext cx="474228" cy="66585"/>
            </a:xfrm>
            <a:custGeom>
              <a:rect b="b" l="l" r="r" t="t"/>
              <a:pathLst>
                <a:path extrusionOk="0" fill="none" h="565" w="4024">
                  <a:moveTo>
                    <a:pt x="2009" y="0"/>
                  </a:moveTo>
                  <a:lnTo>
                    <a:pt x="3741" y="0"/>
                  </a:lnTo>
                  <a:cubicBezTo>
                    <a:pt x="3894" y="0"/>
                    <a:pt x="4023" y="130"/>
                    <a:pt x="4023" y="283"/>
                  </a:cubicBezTo>
                  <a:lnTo>
                    <a:pt x="4023" y="283"/>
                  </a:lnTo>
                  <a:cubicBezTo>
                    <a:pt x="4023" y="441"/>
                    <a:pt x="3894" y="565"/>
                    <a:pt x="3741" y="565"/>
                  </a:cubicBezTo>
                  <a:lnTo>
                    <a:pt x="2009" y="565"/>
                  </a:lnTo>
                  <a:lnTo>
                    <a:pt x="283" y="565"/>
                  </a:lnTo>
                  <a:cubicBezTo>
                    <a:pt x="130" y="565"/>
                    <a:pt x="0" y="441"/>
                    <a:pt x="0" y="283"/>
                  </a:cubicBezTo>
                  <a:lnTo>
                    <a:pt x="0" y="283"/>
                  </a:lnTo>
                  <a:cubicBezTo>
                    <a:pt x="0" y="130"/>
                    <a:pt x="130" y="0"/>
                    <a:pt x="283" y="0"/>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5"/>
            <p:cNvSpPr/>
            <p:nvPr/>
          </p:nvSpPr>
          <p:spPr>
            <a:xfrm>
              <a:off x="6994243" y="2609191"/>
              <a:ext cx="334576" cy="43958"/>
            </a:xfrm>
            <a:custGeom>
              <a:rect b="b" l="l" r="r" t="t"/>
              <a:pathLst>
                <a:path extrusionOk="0" fill="none" h="373" w="2839">
                  <a:moveTo>
                    <a:pt x="1417" y="0"/>
                  </a:moveTo>
                  <a:lnTo>
                    <a:pt x="2839" y="0"/>
                  </a:lnTo>
                  <a:lnTo>
                    <a:pt x="2839" y="372"/>
                  </a:lnTo>
                  <a:lnTo>
                    <a:pt x="1417" y="372"/>
                  </a:lnTo>
                  <a:lnTo>
                    <a:pt x="1" y="372"/>
                  </a:lnTo>
                  <a:lnTo>
                    <a:pt x="1" y="0"/>
                  </a:ln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5"/>
            <p:cNvSpPr/>
            <p:nvPr/>
          </p:nvSpPr>
          <p:spPr>
            <a:xfrm>
              <a:off x="6957709" y="2559929"/>
              <a:ext cx="407761" cy="48672"/>
            </a:xfrm>
            <a:custGeom>
              <a:rect b="b" l="l" r="r" t="t"/>
              <a:pathLst>
                <a:path extrusionOk="0" fill="none" h="413" w="3460">
                  <a:moveTo>
                    <a:pt x="1727" y="1"/>
                  </a:moveTo>
                  <a:lnTo>
                    <a:pt x="3250" y="1"/>
                  </a:lnTo>
                  <a:cubicBezTo>
                    <a:pt x="3363" y="1"/>
                    <a:pt x="3459" y="91"/>
                    <a:pt x="3459" y="204"/>
                  </a:cubicBezTo>
                  <a:lnTo>
                    <a:pt x="3459" y="204"/>
                  </a:lnTo>
                  <a:cubicBezTo>
                    <a:pt x="3459" y="317"/>
                    <a:pt x="3363" y="412"/>
                    <a:pt x="3250" y="412"/>
                  </a:cubicBezTo>
                  <a:lnTo>
                    <a:pt x="1727" y="412"/>
                  </a:lnTo>
                  <a:lnTo>
                    <a:pt x="204" y="412"/>
                  </a:lnTo>
                  <a:cubicBezTo>
                    <a:pt x="91" y="412"/>
                    <a:pt x="1" y="317"/>
                    <a:pt x="1" y="204"/>
                  </a:cubicBezTo>
                  <a:lnTo>
                    <a:pt x="1" y="204"/>
                  </a:lnTo>
                  <a:cubicBezTo>
                    <a:pt x="1" y="91"/>
                    <a:pt x="91" y="1"/>
                    <a:pt x="204" y="1"/>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5"/>
            <p:cNvSpPr/>
            <p:nvPr/>
          </p:nvSpPr>
          <p:spPr>
            <a:xfrm>
              <a:off x="6861308" y="1814526"/>
              <a:ext cx="601860" cy="746226"/>
            </a:xfrm>
            <a:custGeom>
              <a:rect b="b" l="l" r="r" t="t"/>
              <a:pathLst>
                <a:path extrusionOk="0" fill="none" h="6332" w="5107">
                  <a:moveTo>
                    <a:pt x="1411" y="3990"/>
                  </a:moveTo>
                  <a:cubicBezTo>
                    <a:pt x="525" y="3307"/>
                    <a:pt x="678" y="1925"/>
                    <a:pt x="678" y="1925"/>
                  </a:cubicBezTo>
                  <a:lnTo>
                    <a:pt x="678" y="1925"/>
                  </a:lnTo>
                  <a:cubicBezTo>
                    <a:pt x="1298" y="875"/>
                    <a:pt x="2116" y="1"/>
                    <a:pt x="2116" y="1"/>
                  </a:cubicBezTo>
                  <a:lnTo>
                    <a:pt x="2551" y="1"/>
                  </a:lnTo>
                  <a:lnTo>
                    <a:pt x="2991" y="1"/>
                  </a:lnTo>
                  <a:cubicBezTo>
                    <a:pt x="2991" y="1"/>
                    <a:pt x="5107" y="2252"/>
                    <a:pt x="5107" y="3877"/>
                  </a:cubicBezTo>
                  <a:cubicBezTo>
                    <a:pt x="5107" y="5502"/>
                    <a:pt x="3792" y="6331"/>
                    <a:pt x="3792" y="6331"/>
                  </a:cubicBezTo>
                  <a:lnTo>
                    <a:pt x="2551" y="6331"/>
                  </a:lnTo>
                  <a:lnTo>
                    <a:pt x="1315" y="6331"/>
                  </a:lnTo>
                  <a:cubicBezTo>
                    <a:pt x="1315" y="6331"/>
                    <a:pt x="0" y="5502"/>
                    <a:pt x="0" y="3877"/>
                  </a:cubicBezTo>
                  <a:cubicBezTo>
                    <a:pt x="0" y="3617"/>
                    <a:pt x="57" y="3341"/>
                    <a:pt x="147" y="3070"/>
                  </a:cubicBezTo>
                  <a:cubicBezTo>
                    <a:pt x="700" y="3956"/>
                    <a:pt x="1411" y="3990"/>
                    <a:pt x="1411" y="3990"/>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5"/>
            <p:cNvSpPr/>
            <p:nvPr/>
          </p:nvSpPr>
          <p:spPr>
            <a:xfrm>
              <a:off x="7063420" y="1722132"/>
              <a:ext cx="196927" cy="91923"/>
            </a:xfrm>
            <a:custGeom>
              <a:rect b="b" l="l" r="r" t="t"/>
              <a:pathLst>
                <a:path extrusionOk="0" fill="none" h="780" w="1671">
                  <a:moveTo>
                    <a:pt x="396" y="779"/>
                  </a:moveTo>
                  <a:lnTo>
                    <a:pt x="1281" y="779"/>
                  </a:lnTo>
                  <a:cubicBezTo>
                    <a:pt x="1496" y="779"/>
                    <a:pt x="1671" y="599"/>
                    <a:pt x="1671" y="390"/>
                  </a:cubicBezTo>
                  <a:lnTo>
                    <a:pt x="1671" y="390"/>
                  </a:lnTo>
                  <a:cubicBezTo>
                    <a:pt x="1671" y="175"/>
                    <a:pt x="1496" y="1"/>
                    <a:pt x="1281" y="1"/>
                  </a:cubicBezTo>
                  <a:lnTo>
                    <a:pt x="396" y="1"/>
                  </a:lnTo>
                  <a:cubicBezTo>
                    <a:pt x="181" y="1"/>
                    <a:pt x="6" y="175"/>
                    <a:pt x="6" y="390"/>
                  </a:cubicBezTo>
                  <a:lnTo>
                    <a:pt x="6" y="390"/>
                  </a:lnTo>
                  <a:cubicBezTo>
                    <a:pt x="1" y="599"/>
                    <a:pt x="176" y="779"/>
                    <a:pt x="396" y="779"/>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5"/>
            <p:cNvSpPr/>
            <p:nvPr/>
          </p:nvSpPr>
          <p:spPr>
            <a:xfrm>
              <a:off x="6954409" y="2172320"/>
              <a:ext cx="136352" cy="152380"/>
            </a:xfrm>
            <a:custGeom>
              <a:rect b="b" l="l" r="r" t="t"/>
              <a:pathLst>
                <a:path extrusionOk="0" fill="none" h="1293" w="1157">
                  <a:moveTo>
                    <a:pt x="0" y="0"/>
                  </a:moveTo>
                  <a:cubicBezTo>
                    <a:pt x="0" y="0"/>
                    <a:pt x="282" y="830"/>
                    <a:pt x="1157" y="1292"/>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5" name="Google Shape;2855;p75"/>
          <p:cNvGrpSpPr/>
          <p:nvPr/>
        </p:nvGrpSpPr>
        <p:grpSpPr>
          <a:xfrm>
            <a:off x="5879991" y="2477308"/>
            <a:ext cx="921151" cy="2144330"/>
            <a:chOff x="5523925" y="1927025"/>
            <a:chExt cx="276050" cy="642650"/>
          </a:xfrm>
        </p:grpSpPr>
        <p:sp>
          <p:nvSpPr>
            <p:cNvPr id="2856" name="Google Shape;2856;p75"/>
            <p:cNvSpPr/>
            <p:nvPr/>
          </p:nvSpPr>
          <p:spPr>
            <a:xfrm>
              <a:off x="5623225" y="2047350"/>
              <a:ext cx="77600" cy="60950"/>
            </a:xfrm>
            <a:custGeom>
              <a:rect b="b" l="l" r="r" t="t"/>
              <a:pathLst>
                <a:path extrusionOk="0" h="2438" w="3104">
                  <a:moveTo>
                    <a:pt x="0" y="0"/>
                  </a:moveTo>
                  <a:lnTo>
                    <a:pt x="0" y="2437"/>
                  </a:lnTo>
                  <a:lnTo>
                    <a:pt x="3103" y="2437"/>
                  </a:lnTo>
                  <a:lnTo>
                    <a:pt x="3103"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5"/>
            <p:cNvSpPr/>
            <p:nvPr/>
          </p:nvSpPr>
          <p:spPr>
            <a:xfrm>
              <a:off x="5524050" y="2401100"/>
              <a:ext cx="275800" cy="130350"/>
            </a:xfrm>
            <a:custGeom>
              <a:rect b="b" l="l" r="r" t="t"/>
              <a:pathLst>
                <a:path extrusionOk="0" h="5214" w="11032">
                  <a:moveTo>
                    <a:pt x="1457" y="0"/>
                  </a:moveTo>
                  <a:cubicBezTo>
                    <a:pt x="1457" y="0"/>
                    <a:pt x="1914" y="706"/>
                    <a:pt x="1665" y="1462"/>
                  </a:cubicBezTo>
                  <a:cubicBezTo>
                    <a:pt x="1417" y="2207"/>
                    <a:pt x="1" y="2917"/>
                    <a:pt x="1" y="3877"/>
                  </a:cubicBezTo>
                  <a:cubicBezTo>
                    <a:pt x="1" y="4836"/>
                    <a:pt x="870" y="5214"/>
                    <a:pt x="870" y="5214"/>
                  </a:cubicBezTo>
                  <a:lnTo>
                    <a:pt x="10162" y="5214"/>
                  </a:lnTo>
                  <a:cubicBezTo>
                    <a:pt x="10162" y="5214"/>
                    <a:pt x="11031" y="4836"/>
                    <a:pt x="11031" y="3877"/>
                  </a:cubicBezTo>
                  <a:cubicBezTo>
                    <a:pt x="11031" y="2912"/>
                    <a:pt x="9621" y="2207"/>
                    <a:pt x="9367" y="1462"/>
                  </a:cubicBezTo>
                  <a:cubicBezTo>
                    <a:pt x="9118" y="711"/>
                    <a:pt x="9581" y="0"/>
                    <a:pt x="9581"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5"/>
            <p:cNvSpPr/>
            <p:nvPr/>
          </p:nvSpPr>
          <p:spPr>
            <a:xfrm>
              <a:off x="5570600" y="2192900"/>
              <a:ext cx="182700" cy="208225"/>
            </a:xfrm>
            <a:custGeom>
              <a:rect b="b" l="l" r="r" t="t"/>
              <a:pathLst>
                <a:path extrusionOk="0" h="8329" w="7308">
                  <a:moveTo>
                    <a:pt x="1902" y="1"/>
                  </a:moveTo>
                  <a:cubicBezTo>
                    <a:pt x="1902" y="5818"/>
                    <a:pt x="1" y="8328"/>
                    <a:pt x="1" y="8328"/>
                  </a:cubicBezTo>
                  <a:lnTo>
                    <a:pt x="7307" y="8328"/>
                  </a:lnTo>
                  <a:cubicBezTo>
                    <a:pt x="7307" y="8328"/>
                    <a:pt x="5406" y="5812"/>
                    <a:pt x="5406"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5"/>
            <p:cNvSpPr/>
            <p:nvPr/>
          </p:nvSpPr>
          <p:spPr>
            <a:xfrm>
              <a:off x="5550850" y="2401100"/>
              <a:ext cx="222900" cy="17650"/>
            </a:xfrm>
            <a:custGeom>
              <a:rect b="b" l="l" r="r" t="t"/>
              <a:pathLst>
                <a:path extrusionOk="0" h="706" w="8916">
                  <a:moveTo>
                    <a:pt x="368" y="0"/>
                  </a:moveTo>
                  <a:cubicBezTo>
                    <a:pt x="164" y="0"/>
                    <a:pt x="1" y="153"/>
                    <a:pt x="1" y="350"/>
                  </a:cubicBezTo>
                  <a:cubicBezTo>
                    <a:pt x="1" y="542"/>
                    <a:pt x="164" y="706"/>
                    <a:pt x="368" y="706"/>
                  </a:cubicBezTo>
                  <a:lnTo>
                    <a:pt x="8549" y="706"/>
                  </a:lnTo>
                  <a:cubicBezTo>
                    <a:pt x="8752" y="706"/>
                    <a:pt x="8915" y="548"/>
                    <a:pt x="8915" y="350"/>
                  </a:cubicBezTo>
                  <a:cubicBezTo>
                    <a:pt x="8915" y="164"/>
                    <a:pt x="8752" y="0"/>
                    <a:pt x="8549"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5"/>
            <p:cNvSpPr/>
            <p:nvPr/>
          </p:nvSpPr>
          <p:spPr>
            <a:xfrm>
              <a:off x="5523925" y="2531150"/>
              <a:ext cx="276050" cy="38525"/>
            </a:xfrm>
            <a:custGeom>
              <a:rect b="b" l="l" r="r" t="t"/>
              <a:pathLst>
                <a:path extrusionOk="0" h="1541" w="11042">
                  <a:moveTo>
                    <a:pt x="768" y="1"/>
                  </a:moveTo>
                  <a:cubicBezTo>
                    <a:pt x="344" y="1"/>
                    <a:pt x="0" y="350"/>
                    <a:pt x="0" y="773"/>
                  </a:cubicBezTo>
                  <a:cubicBezTo>
                    <a:pt x="0" y="1197"/>
                    <a:pt x="344" y="1541"/>
                    <a:pt x="768" y="1541"/>
                  </a:cubicBezTo>
                  <a:lnTo>
                    <a:pt x="10274" y="1541"/>
                  </a:lnTo>
                  <a:cubicBezTo>
                    <a:pt x="10698" y="1541"/>
                    <a:pt x="11042" y="1197"/>
                    <a:pt x="11042" y="773"/>
                  </a:cubicBezTo>
                  <a:cubicBezTo>
                    <a:pt x="11042" y="350"/>
                    <a:pt x="10698" y="1"/>
                    <a:pt x="10274"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5"/>
            <p:cNvSpPr/>
            <p:nvPr/>
          </p:nvSpPr>
          <p:spPr>
            <a:xfrm>
              <a:off x="5574125" y="2159200"/>
              <a:ext cx="175650" cy="33450"/>
            </a:xfrm>
            <a:custGeom>
              <a:rect b="b" l="l" r="r" t="t"/>
              <a:pathLst>
                <a:path extrusionOk="0" h="1338" w="7026">
                  <a:moveTo>
                    <a:pt x="672" y="0"/>
                  </a:moveTo>
                  <a:cubicBezTo>
                    <a:pt x="294" y="0"/>
                    <a:pt x="1" y="305"/>
                    <a:pt x="1" y="672"/>
                  </a:cubicBezTo>
                  <a:cubicBezTo>
                    <a:pt x="1" y="1044"/>
                    <a:pt x="305" y="1337"/>
                    <a:pt x="672" y="1337"/>
                  </a:cubicBezTo>
                  <a:lnTo>
                    <a:pt x="6354" y="1337"/>
                  </a:lnTo>
                  <a:cubicBezTo>
                    <a:pt x="6732" y="1337"/>
                    <a:pt x="7025" y="1033"/>
                    <a:pt x="7025" y="672"/>
                  </a:cubicBezTo>
                  <a:cubicBezTo>
                    <a:pt x="7025" y="294"/>
                    <a:pt x="6721" y="0"/>
                    <a:pt x="6354"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5"/>
            <p:cNvSpPr/>
            <p:nvPr/>
          </p:nvSpPr>
          <p:spPr>
            <a:xfrm>
              <a:off x="5586125" y="2138025"/>
              <a:ext cx="151650" cy="21200"/>
            </a:xfrm>
            <a:custGeom>
              <a:rect b="b" l="l" r="r" t="t"/>
              <a:pathLst>
                <a:path extrusionOk="0" h="848" w="6066">
                  <a:moveTo>
                    <a:pt x="424" y="1"/>
                  </a:moveTo>
                  <a:cubicBezTo>
                    <a:pt x="192" y="1"/>
                    <a:pt x="0" y="187"/>
                    <a:pt x="0" y="424"/>
                  </a:cubicBezTo>
                  <a:cubicBezTo>
                    <a:pt x="0" y="655"/>
                    <a:pt x="192" y="847"/>
                    <a:pt x="424" y="847"/>
                  </a:cubicBezTo>
                  <a:lnTo>
                    <a:pt x="5642" y="847"/>
                  </a:lnTo>
                  <a:cubicBezTo>
                    <a:pt x="5874" y="847"/>
                    <a:pt x="6066" y="655"/>
                    <a:pt x="6066" y="424"/>
                  </a:cubicBezTo>
                  <a:cubicBezTo>
                    <a:pt x="6066" y="187"/>
                    <a:pt x="5874" y="1"/>
                    <a:pt x="5642"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5"/>
            <p:cNvSpPr/>
            <p:nvPr/>
          </p:nvSpPr>
          <p:spPr>
            <a:xfrm>
              <a:off x="5608400" y="2123800"/>
              <a:ext cx="107225" cy="14250"/>
            </a:xfrm>
            <a:custGeom>
              <a:rect b="b" l="l" r="r" t="t"/>
              <a:pathLst>
                <a:path extrusionOk="0" h="570" w="4289">
                  <a:moveTo>
                    <a:pt x="1" y="0"/>
                  </a:moveTo>
                  <a:lnTo>
                    <a:pt x="1" y="570"/>
                  </a:lnTo>
                  <a:lnTo>
                    <a:pt x="4289" y="570"/>
                  </a:lnTo>
                  <a:lnTo>
                    <a:pt x="4289" y="0"/>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5"/>
            <p:cNvSpPr/>
            <p:nvPr/>
          </p:nvSpPr>
          <p:spPr>
            <a:xfrm>
              <a:off x="5596700" y="2108275"/>
              <a:ext cx="130500" cy="15550"/>
            </a:xfrm>
            <a:custGeom>
              <a:rect b="b" l="l" r="r" t="t"/>
              <a:pathLst>
                <a:path extrusionOk="0" h="622" w="5220">
                  <a:moveTo>
                    <a:pt x="311" y="0"/>
                  </a:moveTo>
                  <a:cubicBezTo>
                    <a:pt x="142" y="0"/>
                    <a:pt x="1" y="142"/>
                    <a:pt x="1" y="311"/>
                  </a:cubicBezTo>
                  <a:cubicBezTo>
                    <a:pt x="1" y="480"/>
                    <a:pt x="142" y="621"/>
                    <a:pt x="311" y="621"/>
                  </a:cubicBezTo>
                  <a:lnTo>
                    <a:pt x="4909" y="621"/>
                  </a:lnTo>
                  <a:cubicBezTo>
                    <a:pt x="5078" y="621"/>
                    <a:pt x="5219" y="480"/>
                    <a:pt x="5219" y="311"/>
                  </a:cubicBezTo>
                  <a:cubicBezTo>
                    <a:pt x="5219" y="142"/>
                    <a:pt x="5078" y="0"/>
                    <a:pt x="4909"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5"/>
            <p:cNvSpPr/>
            <p:nvPr/>
          </p:nvSpPr>
          <p:spPr>
            <a:xfrm>
              <a:off x="5571725" y="1986575"/>
              <a:ext cx="180300" cy="60800"/>
            </a:xfrm>
            <a:custGeom>
              <a:rect b="b" l="l" r="r" t="t"/>
              <a:pathLst>
                <a:path extrusionOk="0" h="2432" w="7212">
                  <a:moveTo>
                    <a:pt x="4287" y="1"/>
                  </a:moveTo>
                  <a:cubicBezTo>
                    <a:pt x="3931" y="1"/>
                    <a:pt x="3601" y="1077"/>
                    <a:pt x="3601" y="1077"/>
                  </a:cubicBezTo>
                  <a:cubicBezTo>
                    <a:pt x="3601" y="1077"/>
                    <a:pt x="3269" y="2"/>
                    <a:pt x="2917" y="2"/>
                  </a:cubicBezTo>
                  <a:cubicBezTo>
                    <a:pt x="2898" y="2"/>
                    <a:pt x="2880" y="4"/>
                    <a:pt x="2861" y="11"/>
                  </a:cubicBezTo>
                  <a:cubicBezTo>
                    <a:pt x="2489" y="146"/>
                    <a:pt x="2709" y="1224"/>
                    <a:pt x="2709" y="1224"/>
                  </a:cubicBezTo>
                  <a:cubicBezTo>
                    <a:pt x="2709" y="1224"/>
                    <a:pt x="2104" y="13"/>
                    <a:pt x="1730" y="13"/>
                  </a:cubicBezTo>
                  <a:cubicBezTo>
                    <a:pt x="1711" y="13"/>
                    <a:pt x="1694" y="16"/>
                    <a:pt x="1677" y="22"/>
                  </a:cubicBezTo>
                  <a:cubicBezTo>
                    <a:pt x="1315" y="146"/>
                    <a:pt x="1733" y="1094"/>
                    <a:pt x="1733" y="1094"/>
                  </a:cubicBezTo>
                  <a:cubicBezTo>
                    <a:pt x="1733" y="1094"/>
                    <a:pt x="895" y="534"/>
                    <a:pt x="451" y="534"/>
                  </a:cubicBezTo>
                  <a:cubicBezTo>
                    <a:pt x="344" y="534"/>
                    <a:pt x="259" y="567"/>
                    <a:pt x="215" y="648"/>
                  </a:cubicBezTo>
                  <a:cubicBezTo>
                    <a:pt x="1" y="1066"/>
                    <a:pt x="2043" y="2431"/>
                    <a:pt x="2043" y="2431"/>
                  </a:cubicBezTo>
                  <a:lnTo>
                    <a:pt x="5146" y="2431"/>
                  </a:lnTo>
                  <a:cubicBezTo>
                    <a:pt x="5163" y="2431"/>
                    <a:pt x="7211" y="1066"/>
                    <a:pt x="6986" y="648"/>
                  </a:cubicBezTo>
                  <a:cubicBezTo>
                    <a:pt x="6944" y="567"/>
                    <a:pt x="6861" y="534"/>
                    <a:pt x="6755" y="534"/>
                  </a:cubicBezTo>
                  <a:cubicBezTo>
                    <a:pt x="6315" y="534"/>
                    <a:pt x="5474" y="1094"/>
                    <a:pt x="5474" y="1094"/>
                  </a:cubicBezTo>
                  <a:cubicBezTo>
                    <a:pt x="5474" y="1094"/>
                    <a:pt x="5886" y="146"/>
                    <a:pt x="5530" y="22"/>
                  </a:cubicBezTo>
                  <a:cubicBezTo>
                    <a:pt x="5513" y="16"/>
                    <a:pt x="5496" y="13"/>
                    <a:pt x="5478" y="13"/>
                  </a:cubicBezTo>
                  <a:cubicBezTo>
                    <a:pt x="5108" y="13"/>
                    <a:pt x="4498" y="1224"/>
                    <a:pt x="4498" y="1224"/>
                  </a:cubicBezTo>
                  <a:cubicBezTo>
                    <a:pt x="4498" y="1224"/>
                    <a:pt x="4718" y="140"/>
                    <a:pt x="4345" y="11"/>
                  </a:cubicBezTo>
                  <a:cubicBezTo>
                    <a:pt x="4326" y="4"/>
                    <a:pt x="4306" y="1"/>
                    <a:pt x="4287"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5"/>
            <p:cNvSpPr/>
            <p:nvPr/>
          </p:nvSpPr>
          <p:spPr>
            <a:xfrm>
              <a:off x="5619275" y="1967650"/>
              <a:ext cx="86200" cy="49675"/>
            </a:xfrm>
            <a:custGeom>
              <a:rect b="b" l="l" r="r" t="t"/>
              <a:pathLst>
                <a:path extrusionOk="0" h="1987" w="3448">
                  <a:moveTo>
                    <a:pt x="1710" y="0"/>
                  </a:moveTo>
                  <a:cubicBezTo>
                    <a:pt x="502" y="0"/>
                    <a:pt x="0" y="841"/>
                    <a:pt x="0" y="841"/>
                  </a:cubicBezTo>
                  <a:cubicBezTo>
                    <a:pt x="361" y="1089"/>
                    <a:pt x="813" y="1986"/>
                    <a:pt x="813" y="1986"/>
                  </a:cubicBezTo>
                  <a:cubicBezTo>
                    <a:pt x="813" y="1986"/>
                    <a:pt x="593" y="897"/>
                    <a:pt x="965" y="773"/>
                  </a:cubicBezTo>
                  <a:cubicBezTo>
                    <a:pt x="985" y="766"/>
                    <a:pt x="1006" y="763"/>
                    <a:pt x="1026" y="763"/>
                  </a:cubicBezTo>
                  <a:cubicBezTo>
                    <a:pt x="1381" y="763"/>
                    <a:pt x="1710" y="1834"/>
                    <a:pt x="1710" y="1834"/>
                  </a:cubicBezTo>
                  <a:cubicBezTo>
                    <a:pt x="1710" y="1834"/>
                    <a:pt x="2035" y="763"/>
                    <a:pt x="2391" y="763"/>
                  </a:cubicBezTo>
                  <a:cubicBezTo>
                    <a:pt x="2410" y="763"/>
                    <a:pt x="2429" y="767"/>
                    <a:pt x="2449" y="773"/>
                  </a:cubicBezTo>
                  <a:cubicBezTo>
                    <a:pt x="2821" y="903"/>
                    <a:pt x="2601" y="1986"/>
                    <a:pt x="2601" y="1986"/>
                  </a:cubicBezTo>
                  <a:cubicBezTo>
                    <a:pt x="2601" y="1986"/>
                    <a:pt x="3081" y="1033"/>
                    <a:pt x="3448" y="818"/>
                  </a:cubicBezTo>
                  <a:cubicBezTo>
                    <a:pt x="3448" y="818"/>
                    <a:pt x="2917" y="0"/>
                    <a:pt x="1710"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5"/>
            <p:cNvSpPr/>
            <p:nvPr/>
          </p:nvSpPr>
          <p:spPr>
            <a:xfrm>
              <a:off x="5639300" y="1927025"/>
              <a:ext cx="45875" cy="40500"/>
            </a:xfrm>
            <a:custGeom>
              <a:rect b="b" l="l" r="r" t="t"/>
              <a:pathLst>
                <a:path extrusionOk="0" h="1620" w="1835">
                  <a:moveTo>
                    <a:pt x="920" y="0"/>
                  </a:moveTo>
                  <a:cubicBezTo>
                    <a:pt x="412" y="0"/>
                    <a:pt x="0" y="361"/>
                    <a:pt x="0" y="807"/>
                  </a:cubicBezTo>
                  <a:cubicBezTo>
                    <a:pt x="0" y="1259"/>
                    <a:pt x="412" y="1620"/>
                    <a:pt x="920" y="1620"/>
                  </a:cubicBezTo>
                  <a:cubicBezTo>
                    <a:pt x="1428" y="1620"/>
                    <a:pt x="1834" y="1259"/>
                    <a:pt x="1834" y="807"/>
                  </a:cubicBezTo>
                  <a:cubicBezTo>
                    <a:pt x="1834" y="361"/>
                    <a:pt x="1428" y="0"/>
                    <a:pt x="920"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5"/>
            <p:cNvSpPr/>
            <p:nvPr/>
          </p:nvSpPr>
          <p:spPr>
            <a:xfrm>
              <a:off x="5700650" y="2047350"/>
              <a:ext cx="25" cy="59675"/>
            </a:xfrm>
            <a:custGeom>
              <a:rect b="b" l="l" r="r" t="t"/>
              <a:pathLst>
                <a:path extrusionOk="0" fill="none" h="2387" w="1">
                  <a:moveTo>
                    <a:pt x="1" y="2387"/>
                  </a:moveTo>
                  <a:lnTo>
                    <a:pt x="1" y="0"/>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5"/>
            <p:cNvSpPr/>
            <p:nvPr/>
          </p:nvSpPr>
          <p:spPr>
            <a:xfrm>
              <a:off x="5623225" y="2047350"/>
              <a:ext cx="1000" cy="60950"/>
            </a:xfrm>
            <a:custGeom>
              <a:rect b="b" l="l" r="r" t="t"/>
              <a:pathLst>
                <a:path extrusionOk="0" fill="none" h="2438" w="40">
                  <a:moveTo>
                    <a:pt x="0" y="0"/>
                  </a:moveTo>
                  <a:lnTo>
                    <a:pt x="0" y="2437"/>
                  </a:lnTo>
                  <a:lnTo>
                    <a:pt x="40" y="2437"/>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5"/>
            <p:cNvSpPr/>
            <p:nvPr/>
          </p:nvSpPr>
          <p:spPr>
            <a:xfrm>
              <a:off x="5524050" y="2418725"/>
              <a:ext cx="275800" cy="112600"/>
            </a:xfrm>
            <a:custGeom>
              <a:rect b="b" l="l" r="r" t="t"/>
              <a:pathLst>
                <a:path extrusionOk="0" fill="none" h="4504" w="11032">
                  <a:moveTo>
                    <a:pt x="1722" y="23"/>
                  </a:moveTo>
                  <a:cubicBezTo>
                    <a:pt x="1767" y="255"/>
                    <a:pt x="1767" y="469"/>
                    <a:pt x="1665" y="757"/>
                  </a:cubicBezTo>
                  <a:cubicBezTo>
                    <a:pt x="1417" y="1502"/>
                    <a:pt x="1" y="2212"/>
                    <a:pt x="1" y="3172"/>
                  </a:cubicBezTo>
                  <a:cubicBezTo>
                    <a:pt x="1" y="4131"/>
                    <a:pt x="870" y="4503"/>
                    <a:pt x="870" y="4503"/>
                  </a:cubicBezTo>
                  <a:lnTo>
                    <a:pt x="5519" y="4503"/>
                  </a:lnTo>
                  <a:lnTo>
                    <a:pt x="10162" y="4503"/>
                  </a:lnTo>
                  <a:cubicBezTo>
                    <a:pt x="10162" y="4503"/>
                    <a:pt x="11031" y="4131"/>
                    <a:pt x="11031" y="3172"/>
                  </a:cubicBezTo>
                  <a:cubicBezTo>
                    <a:pt x="11031" y="2212"/>
                    <a:pt x="9615" y="1507"/>
                    <a:pt x="9367" y="757"/>
                  </a:cubicBezTo>
                  <a:cubicBezTo>
                    <a:pt x="9276" y="486"/>
                    <a:pt x="9276" y="226"/>
                    <a:pt x="9316" y="1"/>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5"/>
            <p:cNvSpPr/>
            <p:nvPr/>
          </p:nvSpPr>
          <p:spPr>
            <a:xfrm>
              <a:off x="5705725" y="2192900"/>
              <a:ext cx="47575" cy="208225"/>
            </a:xfrm>
            <a:custGeom>
              <a:rect b="b" l="l" r="r" t="t"/>
              <a:pathLst>
                <a:path extrusionOk="0" fill="none" h="8329" w="1903">
                  <a:moveTo>
                    <a:pt x="1902" y="8328"/>
                  </a:moveTo>
                  <a:cubicBezTo>
                    <a:pt x="1902" y="8328"/>
                    <a:pt x="1" y="5812"/>
                    <a:pt x="1" y="1"/>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5"/>
            <p:cNvSpPr/>
            <p:nvPr/>
          </p:nvSpPr>
          <p:spPr>
            <a:xfrm>
              <a:off x="5570600" y="2192900"/>
              <a:ext cx="47700" cy="208225"/>
            </a:xfrm>
            <a:custGeom>
              <a:rect b="b" l="l" r="r" t="t"/>
              <a:pathLst>
                <a:path extrusionOk="0" fill="none" h="8329" w="1908">
                  <a:moveTo>
                    <a:pt x="1908" y="1"/>
                  </a:moveTo>
                  <a:cubicBezTo>
                    <a:pt x="1908" y="5818"/>
                    <a:pt x="1" y="8328"/>
                    <a:pt x="1" y="8328"/>
                  </a:cubicBez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5"/>
            <p:cNvSpPr/>
            <p:nvPr/>
          </p:nvSpPr>
          <p:spPr>
            <a:xfrm>
              <a:off x="5656800" y="2400950"/>
              <a:ext cx="116950" cy="17675"/>
            </a:xfrm>
            <a:custGeom>
              <a:rect b="b" l="l" r="r" t="t"/>
              <a:pathLst>
                <a:path extrusionOk="0" fill="none" h="707" w="4678">
                  <a:moveTo>
                    <a:pt x="3267" y="706"/>
                  </a:moveTo>
                  <a:lnTo>
                    <a:pt x="4311" y="706"/>
                  </a:lnTo>
                  <a:cubicBezTo>
                    <a:pt x="4514" y="706"/>
                    <a:pt x="4677" y="548"/>
                    <a:pt x="4677" y="351"/>
                  </a:cubicBezTo>
                  <a:lnTo>
                    <a:pt x="4677" y="351"/>
                  </a:lnTo>
                  <a:cubicBezTo>
                    <a:pt x="4677" y="159"/>
                    <a:pt x="4514" y="1"/>
                    <a:pt x="4311" y="1"/>
                  </a:cubicBezTo>
                  <a:lnTo>
                    <a:pt x="220" y="1"/>
                  </a:lnTo>
                  <a:lnTo>
                    <a:pt x="0" y="1"/>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5"/>
            <p:cNvSpPr/>
            <p:nvPr/>
          </p:nvSpPr>
          <p:spPr>
            <a:xfrm>
              <a:off x="5550850" y="2401100"/>
              <a:ext cx="138400" cy="17650"/>
            </a:xfrm>
            <a:custGeom>
              <a:rect b="b" l="l" r="r" t="t"/>
              <a:pathLst>
                <a:path extrusionOk="0" fill="none" h="706" w="5536">
                  <a:moveTo>
                    <a:pt x="1400" y="0"/>
                  </a:moveTo>
                  <a:lnTo>
                    <a:pt x="368" y="0"/>
                  </a:lnTo>
                  <a:cubicBezTo>
                    <a:pt x="164" y="0"/>
                    <a:pt x="1" y="153"/>
                    <a:pt x="1" y="350"/>
                  </a:cubicBezTo>
                  <a:lnTo>
                    <a:pt x="1" y="350"/>
                  </a:lnTo>
                  <a:cubicBezTo>
                    <a:pt x="1" y="542"/>
                    <a:pt x="164" y="706"/>
                    <a:pt x="368" y="706"/>
                  </a:cubicBezTo>
                  <a:lnTo>
                    <a:pt x="4458" y="706"/>
                  </a:lnTo>
                  <a:lnTo>
                    <a:pt x="5536" y="706"/>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5"/>
            <p:cNvSpPr/>
            <p:nvPr/>
          </p:nvSpPr>
          <p:spPr>
            <a:xfrm>
              <a:off x="5523925" y="2531150"/>
              <a:ext cx="276050" cy="38525"/>
            </a:xfrm>
            <a:custGeom>
              <a:rect b="b" l="l" r="r" t="t"/>
              <a:pathLst>
                <a:path extrusionOk="0" fill="none" h="1541" w="11042">
                  <a:moveTo>
                    <a:pt x="5524" y="1"/>
                  </a:moveTo>
                  <a:lnTo>
                    <a:pt x="768" y="1"/>
                  </a:lnTo>
                  <a:cubicBezTo>
                    <a:pt x="344" y="1"/>
                    <a:pt x="0" y="350"/>
                    <a:pt x="0" y="773"/>
                  </a:cubicBezTo>
                  <a:lnTo>
                    <a:pt x="0" y="773"/>
                  </a:lnTo>
                  <a:cubicBezTo>
                    <a:pt x="0" y="1197"/>
                    <a:pt x="344" y="1541"/>
                    <a:pt x="768" y="1541"/>
                  </a:cubicBezTo>
                  <a:lnTo>
                    <a:pt x="5524" y="1541"/>
                  </a:lnTo>
                  <a:lnTo>
                    <a:pt x="10274" y="1541"/>
                  </a:lnTo>
                  <a:cubicBezTo>
                    <a:pt x="10698" y="1541"/>
                    <a:pt x="11042" y="1197"/>
                    <a:pt x="11042" y="773"/>
                  </a:cubicBezTo>
                  <a:lnTo>
                    <a:pt x="11042" y="773"/>
                  </a:lnTo>
                  <a:cubicBezTo>
                    <a:pt x="11042" y="350"/>
                    <a:pt x="10698" y="1"/>
                    <a:pt x="10274" y="1"/>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5"/>
            <p:cNvSpPr/>
            <p:nvPr/>
          </p:nvSpPr>
          <p:spPr>
            <a:xfrm>
              <a:off x="5574125" y="2159325"/>
              <a:ext cx="175650" cy="33600"/>
            </a:xfrm>
            <a:custGeom>
              <a:rect b="b" l="l" r="r" t="t"/>
              <a:pathLst>
                <a:path extrusionOk="0" fill="none" h="1344" w="7026">
                  <a:moveTo>
                    <a:pt x="5067" y="1344"/>
                  </a:moveTo>
                  <a:lnTo>
                    <a:pt x="6354" y="1344"/>
                  </a:lnTo>
                  <a:cubicBezTo>
                    <a:pt x="6732" y="1344"/>
                    <a:pt x="7025" y="1039"/>
                    <a:pt x="7025" y="672"/>
                  </a:cubicBezTo>
                  <a:lnTo>
                    <a:pt x="7025" y="672"/>
                  </a:lnTo>
                  <a:cubicBezTo>
                    <a:pt x="7025" y="300"/>
                    <a:pt x="6721" y="1"/>
                    <a:pt x="6354" y="1"/>
                  </a:cubicBezTo>
                  <a:lnTo>
                    <a:pt x="3516" y="1"/>
                  </a:lnTo>
                  <a:lnTo>
                    <a:pt x="672" y="1"/>
                  </a:lnTo>
                  <a:cubicBezTo>
                    <a:pt x="294" y="1"/>
                    <a:pt x="1" y="306"/>
                    <a:pt x="1" y="672"/>
                  </a:cubicBezTo>
                  <a:lnTo>
                    <a:pt x="1" y="672"/>
                  </a:lnTo>
                  <a:cubicBezTo>
                    <a:pt x="1" y="1045"/>
                    <a:pt x="305" y="1344"/>
                    <a:pt x="672" y="1344"/>
                  </a:cubicBezTo>
                  <a:lnTo>
                    <a:pt x="3471" y="1344"/>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5"/>
            <p:cNvSpPr/>
            <p:nvPr/>
          </p:nvSpPr>
          <p:spPr>
            <a:xfrm>
              <a:off x="5586125" y="2138025"/>
              <a:ext cx="151650" cy="21200"/>
            </a:xfrm>
            <a:custGeom>
              <a:rect b="b" l="l" r="r" t="t"/>
              <a:pathLst>
                <a:path extrusionOk="0" fill="none" h="848" w="6066">
                  <a:moveTo>
                    <a:pt x="3036" y="1"/>
                  </a:moveTo>
                  <a:lnTo>
                    <a:pt x="424" y="1"/>
                  </a:lnTo>
                  <a:cubicBezTo>
                    <a:pt x="192" y="1"/>
                    <a:pt x="0" y="187"/>
                    <a:pt x="0" y="424"/>
                  </a:cubicBezTo>
                  <a:lnTo>
                    <a:pt x="0" y="424"/>
                  </a:lnTo>
                  <a:cubicBezTo>
                    <a:pt x="0" y="655"/>
                    <a:pt x="192" y="847"/>
                    <a:pt x="424" y="847"/>
                  </a:cubicBezTo>
                  <a:lnTo>
                    <a:pt x="3036" y="847"/>
                  </a:lnTo>
                  <a:lnTo>
                    <a:pt x="5642" y="847"/>
                  </a:lnTo>
                  <a:cubicBezTo>
                    <a:pt x="5874" y="847"/>
                    <a:pt x="6066" y="655"/>
                    <a:pt x="6066" y="424"/>
                  </a:cubicBezTo>
                  <a:lnTo>
                    <a:pt x="6066" y="424"/>
                  </a:lnTo>
                  <a:cubicBezTo>
                    <a:pt x="6066" y="187"/>
                    <a:pt x="5874" y="1"/>
                    <a:pt x="5642" y="1"/>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5"/>
            <p:cNvSpPr/>
            <p:nvPr/>
          </p:nvSpPr>
          <p:spPr>
            <a:xfrm>
              <a:off x="5671600" y="2108125"/>
              <a:ext cx="55600" cy="15700"/>
            </a:xfrm>
            <a:custGeom>
              <a:rect b="b" l="l" r="r" t="t"/>
              <a:pathLst>
                <a:path extrusionOk="0" fill="none" h="628" w="2224">
                  <a:moveTo>
                    <a:pt x="1456" y="627"/>
                  </a:moveTo>
                  <a:lnTo>
                    <a:pt x="1913" y="627"/>
                  </a:lnTo>
                  <a:cubicBezTo>
                    <a:pt x="2082" y="627"/>
                    <a:pt x="2223" y="486"/>
                    <a:pt x="2223" y="311"/>
                  </a:cubicBezTo>
                  <a:lnTo>
                    <a:pt x="2223" y="311"/>
                  </a:lnTo>
                  <a:cubicBezTo>
                    <a:pt x="2223" y="142"/>
                    <a:pt x="2082" y="1"/>
                    <a:pt x="1913" y="1"/>
                  </a:cubicBezTo>
                  <a:lnTo>
                    <a:pt x="0" y="1"/>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5"/>
            <p:cNvSpPr/>
            <p:nvPr/>
          </p:nvSpPr>
          <p:spPr>
            <a:xfrm>
              <a:off x="5596700" y="2108275"/>
              <a:ext cx="65325" cy="15550"/>
            </a:xfrm>
            <a:custGeom>
              <a:rect b="b" l="l" r="r" t="t"/>
              <a:pathLst>
                <a:path extrusionOk="0" fill="none" h="622" w="2613">
                  <a:moveTo>
                    <a:pt x="1552" y="0"/>
                  </a:moveTo>
                  <a:lnTo>
                    <a:pt x="311" y="0"/>
                  </a:lnTo>
                  <a:cubicBezTo>
                    <a:pt x="142" y="0"/>
                    <a:pt x="1" y="142"/>
                    <a:pt x="1" y="311"/>
                  </a:cubicBezTo>
                  <a:lnTo>
                    <a:pt x="1" y="311"/>
                  </a:lnTo>
                  <a:cubicBezTo>
                    <a:pt x="1" y="480"/>
                    <a:pt x="142" y="621"/>
                    <a:pt x="311" y="621"/>
                  </a:cubicBezTo>
                  <a:lnTo>
                    <a:pt x="2613" y="621"/>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5"/>
            <p:cNvSpPr/>
            <p:nvPr/>
          </p:nvSpPr>
          <p:spPr>
            <a:xfrm>
              <a:off x="5571725" y="1983575"/>
              <a:ext cx="180300" cy="63800"/>
            </a:xfrm>
            <a:custGeom>
              <a:rect b="b" l="l" r="r" t="t"/>
              <a:pathLst>
                <a:path extrusionOk="0" fill="none" h="2552" w="7212">
                  <a:moveTo>
                    <a:pt x="4774" y="2551"/>
                  </a:moveTo>
                  <a:lnTo>
                    <a:pt x="5163" y="2551"/>
                  </a:lnTo>
                  <a:cubicBezTo>
                    <a:pt x="5163" y="2551"/>
                    <a:pt x="7211" y="1186"/>
                    <a:pt x="6986" y="768"/>
                  </a:cubicBezTo>
                  <a:cubicBezTo>
                    <a:pt x="6771" y="351"/>
                    <a:pt x="5474" y="1214"/>
                    <a:pt x="5474" y="1214"/>
                  </a:cubicBezTo>
                  <a:cubicBezTo>
                    <a:pt x="5474" y="1214"/>
                    <a:pt x="5886" y="266"/>
                    <a:pt x="5530" y="142"/>
                  </a:cubicBezTo>
                  <a:cubicBezTo>
                    <a:pt x="5169" y="12"/>
                    <a:pt x="4498" y="1344"/>
                    <a:pt x="4498" y="1344"/>
                  </a:cubicBezTo>
                  <a:cubicBezTo>
                    <a:pt x="4498" y="1344"/>
                    <a:pt x="4718" y="260"/>
                    <a:pt x="4345" y="131"/>
                  </a:cubicBezTo>
                  <a:cubicBezTo>
                    <a:pt x="3967" y="1"/>
                    <a:pt x="3601" y="1197"/>
                    <a:pt x="3601" y="1197"/>
                  </a:cubicBezTo>
                  <a:cubicBezTo>
                    <a:pt x="3601" y="1197"/>
                    <a:pt x="3234" y="7"/>
                    <a:pt x="2861" y="131"/>
                  </a:cubicBezTo>
                  <a:cubicBezTo>
                    <a:pt x="2489" y="266"/>
                    <a:pt x="2709" y="1344"/>
                    <a:pt x="2709" y="1344"/>
                  </a:cubicBezTo>
                  <a:cubicBezTo>
                    <a:pt x="2709" y="1344"/>
                    <a:pt x="2043" y="12"/>
                    <a:pt x="1677" y="142"/>
                  </a:cubicBezTo>
                  <a:cubicBezTo>
                    <a:pt x="1315" y="266"/>
                    <a:pt x="1733" y="1214"/>
                    <a:pt x="1733" y="1214"/>
                  </a:cubicBezTo>
                  <a:cubicBezTo>
                    <a:pt x="1733" y="1214"/>
                    <a:pt x="441" y="351"/>
                    <a:pt x="215" y="768"/>
                  </a:cubicBezTo>
                  <a:cubicBezTo>
                    <a:pt x="1" y="1186"/>
                    <a:pt x="2043" y="2551"/>
                    <a:pt x="2043" y="2551"/>
                  </a:cubicBezTo>
                  <a:lnTo>
                    <a:pt x="3459" y="2551"/>
                  </a:lnTo>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5"/>
            <p:cNvSpPr/>
            <p:nvPr/>
          </p:nvSpPr>
          <p:spPr>
            <a:xfrm>
              <a:off x="5619275" y="1967650"/>
              <a:ext cx="86200" cy="49675"/>
            </a:xfrm>
            <a:custGeom>
              <a:rect b="b" l="l" r="r" t="t"/>
              <a:pathLst>
                <a:path extrusionOk="0" fill="none" h="1987" w="3448">
                  <a:moveTo>
                    <a:pt x="813" y="1986"/>
                  </a:moveTo>
                  <a:cubicBezTo>
                    <a:pt x="813" y="1986"/>
                    <a:pt x="593" y="897"/>
                    <a:pt x="965" y="773"/>
                  </a:cubicBezTo>
                  <a:cubicBezTo>
                    <a:pt x="1343" y="638"/>
                    <a:pt x="1710" y="1834"/>
                    <a:pt x="1710" y="1834"/>
                  </a:cubicBezTo>
                  <a:cubicBezTo>
                    <a:pt x="1710" y="1834"/>
                    <a:pt x="2071" y="644"/>
                    <a:pt x="2449" y="773"/>
                  </a:cubicBezTo>
                  <a:cubicBezTo>
                    <a:pt x="2821" y="903"/>
                    <a:pt x="2601" y="1986"/>
                    <a:pt x="2601" y="1986"/>
                  </a:cubicBezTo>
                  <a:cubicBezTo>
                    <a:pt x="2601" y="1986"/>
                    <a:pt x="3081" y="1033"/>
                    <a:pt x="3448" y="818"/>
                  </a:cubicBezTo>
                  <a:lnTo>
                    <a:pt x="3448" y="818"/>
                  </a:lnTo>
                  <a:cubicBezTo>
                    <a:pt x="3448" y="818"/>
                    <a:pt x="2917" y="0"/>
                    <a:pt x="1710" y="0"/>
                  </a:cubicBezTo>
                  <a:cubicBezTo>
                    <a:pt x="502" y="0"/>
                    <a:pt x="0" y="841"/>
                    <a:pt x="0" y="841"/>
                  </a:cubicBezTo>
                  <a:lnTo>
                    <a:pt x="0" y="841"/>
                  </a:lnTo>
                  <a:cubicBezTo>
                    <a:pt x="361" y="1089"/>
                    <a:pt x="813" y="1986"/>
                    <a:pt x="813" y="1986"/>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5"/>
            <p:cNvSpPr/>
            <p:nvPr/>
          </p:nvSpPr>
          <p:spPr>
            <a:xfrm>
              <a:off x="5639300" y="1927025"/>
              <a:ext cx="45875" cy="40500"/>
            </a:xfrm>
            <a:custGeom>
              <a:rect b="b" l="l" r="r" t="t"/>
              <a:pathLst>
                <a:path extrusionOk="0" fill="none" h="1620" w="1835">
                  <a:moveTo>
                    <a:pt x="1834" y="807"/>
                  </a:moveTo>
                  <a:cubicBezTo>
                    <a:pt x="1834" y="1259"/>
                    <a:pt x="1428" y="1620"/>
                    <a:pt x="920" y="1620"/>
                  </a:cubicBezTo>
                  <a:cubicBezTo>
                    <a:pt x="412" y="1620"/>
                    <a:pt x="0" y="1259"/>
                    <a:pt x="0" y="807"/>
                  </a:cubicBezTo>
                  <a:cubicBezTo>
                    <a:pt x="0" y="361"/>
                    <a:pt x="412" y="0"/>
                    <a:pt x="920" y="0"/>
                  </a:cubicBezTo>
                  <a:cubicBezTo>
                    <a:pt x="1428" y="0"/>
                    <a:pt x="1834" y="361"/>
                    <a:pt x="1834" y="807"/>
                  </a:cubicBez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3" name="Google Shape;2883;p75"/>
          <p:cNvGrpSpPr/>
          <p:nvPr/>
        </p:nvGrpSpPr>
        <p:grpSpPr>
          <a:xfrm>
            <a:off x="4368058" y="4145176"/>
            <a:ext cx="1039783" cy="485927"/>
            <a:chOff x="5892775" y="2312225"/>
            <a:chExt cx="331775" cy="155050"/>
          </a:xfrm>
        </p:grpSpPr>
        <p:sp>
          <p:nvSpPr>
            <p:cNvPr id="2884" name="Google Shape;2884;p75"/>
            <p:cNvSpPr/>
            <p:nvPr/>
          </p:nvSpPr>
          <p:spPr>
            <a:xfrm>
              <a:off x="5892775" y="2312225"/>
              <a:ext cx="301450" cy="155050"/>
            </a:xfrm>
            <a:custGeom>
              <a:rect b="b" l="l" r="r" t="t"/>
              <a:pathLst>
                <a:path extrusionOk="0" h="6202" w="12058">
                  <a:moveTo>
                    <a:pt x="5112" y="1"/>
                  </a:moveTo>
                  <a:lnTo>
                    <a:pt x="5112" y="684"/>
                  </a:lnTo>
                  <a:cubicBezTo>
                    <a:pt x="4300" y="825"/>
                    <a:pt x="3549" y="1141"/>
                    <a:pt x="2900" y="1603"/>
                  </a:cubicBezTo>
                  <a:lnTo>
                    <a:pt x="2421" y="1124"/>
                  </a:lnTo>
                  <a:lnTo>
                    <a:pt x="1123" y="2421"/>
                  </a:lnTo>
                  <a:lnTo>
                    <a:pt x="1603" y="2901"/>
                  </a:lnTo>
                  <a:cubicBezTo>
                    <a:pt x="1140" y="3550"/>
                    <a:pt x="824" y="4295"/>
                    <a:pt x="683" y="5113"/>
                  </a:cubicBezTo>
                  <a:lnTo>
                    <a:pt x="0" y="5113"/>
                  </a:lnTo>
                  <a:lnTo>
                    <a:pt x="0" y="6202"/>
                  </a:lnTo>
                  <a:lnTo>
                    <a:pt x="3047" y="6202"/>
                  </a:lnTo>
                  <a:cubicBezTo>
                    <a:pt x="3047" y="6145"/>
                    <a:pt x="3041" y="6083"/>
                    <a:pt x="3041" y="6032"/>
                  </a:cubicBezTo>
                  <a:cubicBezTo>
                    <a:pt x="3041" y="4374"/>
                    <a:pt x="4379" y="3031"/>
                    <a:pt x="6037" y="3031"/>
                  </a:cubicBezTo>
                  <a:cubicBezTo>
                    <a:pt x="7696" y="3031"/>
                    <a:pt x="9033" y="4374"/>
                    <a:pt x="9033" y="6032"/>
                  </a:cubicBezTo>
                  <a:cubicBezTo>
                    <a:pt x="9033" y="6089"/>
                    <a:pt x="9033" y="6145"/>
                    <a:pt x="9028" y="6202"/>
                  </a:cubicBezTo>
                  <a:lnTo>
                    <a:pt x="12057" y="6202"/>
                  </a:lnTo>
                  <a:lnTo>
                    <a:pt x="12057" y="5113"/>
                  </a:lnTo>
                  <a:lnTo>
                    <a:pt x="11375" y="5113"/>
                  </a:lnTo>
                  <a:cubicBezTo>
                    <a:pt x="11234" y="4300"/>
                    <a:pt x="10918" y="3550"/>
                    <a:pt x="10461" y="2901"/>
                  </a:cubicBezTo>
                  <a:lnTo>
                    <a:pt x="10940" y="2421"/>
                  </a:lnTo>
                  <a:lnTo>
                    <a:pt x="9643" y="1124"/>
                  </a:lnTo>
                  <a:lnTo>
                    <a:pt x="9163" y="1603"/>
                  </a:lnTo>
                  <a:cubicBezTo>
                    <a:pt x="8514" y="1141"/>
                    <a:pt x="7764" y="825"/>
                    <a:pt x="6946" y="684"/>
                  </a:cubicBezTo>
                  <a:lnTo>
                    <a:pt x="6946" y="1"/>
                  </a:ln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5"/>
            <p:cNvSpPr/>
            <p:nvPr/>
          </p:nvSpPr>
          <p:spPr>
            <a:xfrm>
              <a:off x="5892775" y="2312225"/>
              <a:ext cx="301450" cy="155050"/>
            </a:xfrm>
            <a:custGeom>
              <a:rect b="b" l="l" r="r" t="t"/>
              <a:pathLst>
                <a:path extrusionOk="0" fill="none" h="6202" w="12058">
                  <a:moveTo>
                    <a:pt x="3047" y="6202"/>
                  </a:moveTo>
                  <a:cubicBezTo>
                    <a:pt x="3047" y="6145"/>
                    <a:pt x="3041" y="6083"/>
                    <a:pt x="3041" y="6032"/>
                  </a:cubicBezTo>
                  <a:cubicBezTo>
                    <a:pt x="3041" y="4374"/>
                    <a:pt x="4379" y="3031"/>
                    <a:pt x="6037" y="3031"/>
                  </a:cubicBezTo>
                  <a:cubicBezTo>
                    <a:pt x="7696" y="3031"/>
                    <a:pt x="9033" y="4374"/>
                    <a:pt x="9033" y="6032"/>
                  </a:cubicBezTo>
                  <a:cubicBezTo>
                    <a:pt x="9033" y="6089"/>
                    <a:pt x="9033" y="6145"/>
                    <a:pt x="9028" y="6202"/>
                  </a:cubicBezTo>
                  <a:lnTo>
                    <a:pt x="12057" y="6202"/>
                  </a:lnTo>
                  <a:lnTo>
                    <a:pt x="12057" y="5113"/>
                  </a:lnTo>
                  <a:lnTo>
                    <a:pt x="11375" y="5113"/>
                  </a:lnTo>
                  <a:cubicBezTo>
                    <a:pt x="11234" y="4300"/>
                    <a:pt x="10918" y="3550"/>
                    <a:pt x="10461" y="2901"/>
                  </a:cubicBezTo>
                  <a:lnTo>
                    <a:pt x="10940" y="2421"/>
                  </a:lnTo>
                  <a:lnTo>
                    <a:pt x="9643" y="1124"/>
                  </a:lnTo>
                  <a:lnTo>
                    <a:pt x="9163" y="1603"/>
                  </a:lnTo>
                  <a:cubicBezTo>
                    <a:pt x="8514" y="1141"/>
                    <a:pt x="7764" y="825"/>
                    <a:pt x="6946" y="684"/>
                  </a:cubicBezTo>
                  <a:lnTo>
                    <a:pt x="6946" y="1"/>
                  </a:lnTo>
                  <a:lnTo>
                    <a:pt x="5112" y="1"/>
                  </a:lnTo>
                  <a:lnTo>
                    <a:pt x="5112" y="684"/>
                  </a:lnTo>
                  <a:cubicBezTo>
                    <a:pt x="4300" y="825"/>
                    <a:pt x="3549" y="1141"/>
                    <a:pt x="2900" y="1603"/>
                  </a:cubicBezTo>
                  <a:lnTo>
                    <a:pt x="2421" y="1124"/>
                  </a:lnTo>
                  <a:lnTo>
                    <a:pt x="1123" y="2421"/>
                  </a:lnTo>
                  <a:lnTo>
                    <a:pt x="1603" y="2901"/>
                  </a:lnTo>
                  <a:cubicBezTo>
                    <a:pt x="1140" y="3550"/>
                    <a:pt x="824" y="4295"/>
                    <a:pt x="683" y="5113"/>
                  </a:cubicBezTo>
                  <a:lnTo>
                    <a:pt x="0" y="5113"/>
                  </a:lnTo>
                  <a:lnTo>
                    <a:pt x="0" y="6202"/>
                  </a:lnTo>
                  <a:close/>
                </a:path>
              </a:pathLst>
            </a:custGeom>
            <a:noFill/>
            <a:ln cap="rnd" cmpd="sng" w="18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5"/>
            <p:cNvSpPr/>
            <p:nvPr/>
          </p:nvSpPr>
          <p:spPr>
            <a:xfrm>
              <a:off x="5918450" y="2467100"/>
              <a:ext cx="306100" cy="25"/>
            </a:xfrm>
            <a:custGeom>
              <a:rect b="b" l="l" r="r" t="t"/>
              <a:pathLst>
                <a:path extrusionOk="0" fill="none" h="1" w="12244">
                  <a:moveTo>
                    <a:pt x="12244" y="1"/>
                  </a:moveTo>
                  <a:lnTo>
                    <a:pt x="0" y="1"/>
                  </a:lnTo>
                </a:path>
              </a:pathLst>
            </a:custGeom>
            <a:noFill/>
            <a:ln cap="rnd" cmpd="sng" w="18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7" name="Google Shape;2887;p75"/>
          <p:cNvGrpSpPr/>
          <p:nvPr/>
        </p:nvGrpSpPr>
        <p:grpSpPr>
          <a:xfrm>
            <a:off x="2862707" y="3158699"/>
            <a:ext cx="1033201" cy="1463154"/>
            <a:chOff x="4120300" y="3033725"/>
            <a:chExt cx="523325" cy="741100"/>
          </a:xfrm>
        </p:grpSpPr>
        <p:sp>
          <p:nvSpPr>
            <p:cNvPr id="2888" name="Google Shape;2888;p75"/>
            <p:cNvSpPr/>
            <p:nvPr/>
          </p:nvSpPr>
          <p:spPr>
            <a:xfrm>
              <a:off x="4157975" y="3033725"/>
              <a:ext cx="423175" cy="741100"/>
            </a:xfrm>
            <a:custGeom>
              <a:rect b="b" l="l" r="r" t="t"/>
              <a:pathLst>
                <a:path extrusionOk="0" h="29644" w="16927">
                  <a:moveTo>
                    <a:pt x="1309" y="0"/>
                  </a:moveTo>
                  <a:cubicBezTo>
                    <a:pt x="587" y="0"/>
                    <a:pt x="0" y="587"/>
                    <a:pt x="0" y="1309"/>
                  </a:cubicBezTo>
                  <a:lnTo>
                    <a:pt x="0" y="28329"/>
                  </a:lnTo>
                  <a:cubicBezTo>
                    <a:pt x="0" y="29057"/>
                    <a:pt x="587" y="29644"/>
                    <a:pt x="1309" y="29644"/>
                  </a:cubicBezTo>
                  <a:lnTo>
                    <a:pt x="15617" y="29644"/>
                  </a:lnTo>
                  <a:cubicBezTo>
                    <a:pt x="16334" y="29644"/>
                    <a:pt x="16926" y="29057"/>
                    <a:pt x="16926" y="28329"/>
                  </a:cubicBezTo>
                  <a:lnTo>
                    <a:pt x="16926" y="1309"/>
                  </a:lnTo>
                  <a:cubicBezTo>
                    <a:pt x="16926" y="581"/>
                    <a:pt x="16340" y="0"/>
                    <a:pt x="15617" y="0"/>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5"/>
            <p:cNvSpPr/>
            <p:nvPr/>
          </p:nvSpPr>
          <p:spPr>
            <a:xfrm>
              <a:off x="4332725" y="3703425"/>
              <a:ext cx="82125" cy="54775"/>
            </a:xfrm>
            <a:custGeom>
              <a:rect b="b" l="l" r="r" t="t"/>
              <a:pathLst>
                <a:path extrusionOk="0" fill="none" h="2191" w="3285">
                  <a:moveTo>
                    <a:pt x="3284" y="1096"/>
                  </a:moveTo>
                  <a:cubicBezTo>
                    <a:pt x="3284" y="1699"/>
                    <a:pt x="2551" y="2190"/>
                    <a:pt x="1642" y="2190"/>
                  </a:cubicBezTo>
                  <a:cubicBezTo>
                    <a:pt x="734" y="2190"/>
                    <a:pt x="1" y="1699"/>
                    <a:pt x="1" y="1096"/>
                  </a:cubicBezTo>
                  <a:cubicBezTo>
                    <a:pt x="1" y="492"/>
                    <a:pt x="734" y="1"/>
                    <a:pt x="1642" y="1"/>
                  </a:cubicBezTo>
                  <a:cubicBezTo>
                    <a:pt x="2551" y="1"/>
                    <a:pt x="3284" y="492"/>
                    <a:pt x="3284" y="1096"/>
                  </a:cubicBezTo>
                  <a:close/>
                </a:path>
              </a:pathLst>
            </a:custGeom>
            <a:noFill/>
            <a:ln cap="rnd" cmpd="sng" w="18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5"/>
            <p:cNvSpPr/>
            <p:nvPr/>
          </p:nvSpPr>
          <p:spPr>
            <a:xfrm>
              <a:off x="4175325" y="3050650"/>
              <a:ext cx="388325" cy="637850"/>
            </a:xfrm>
            <a:custGeom>
              <a:rect b="b" l="l" r="r" t="t"/>
              <a:pathLst>
                <a:path extrusionOk="0" h="25514" w="15533">
                  <a:moveTo>
                    <a:pt x="655" y="0"/>
                  </a:moveTo>
                  <a:cubicBezTo>
                    <a:pt x="293" y="0"/>
                    <a:pt x="0" y="294"/>
                    <a:pt x="0" y="655"/>
                  </a:cubicBezTo>
                  <a:lnTo>
                    <a:pt x="0" y="25514"/>
                  </a:lnTo>
                  <a:lnTo>
                    <a:pt x="15533" y="25514"/>
                  </a:lnTo>
                  <a:lnTo>
                    <a:pt x="15533" y="655"/>
                  </a:lnTo>
                  <a:cubicBezTo>
                    <a:pt x="15533" y="294"/>
                    <a:pt x="15239" y="0"/>
                    <a:pt x="148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5"/>
            <p:cNvSpPr/>
            <p:nvPr/>
          </p:nvSpPr>
          <p:spPr>
            <a:xfrm>
              <a:off x="4226650" y="3310475"/>
              <a:ext cx="337000" cy="378025"/>
            </a:xfrm>
            <a:custGeom>
              <a:rect b="b" l="l" r="r" t="t"/>
              <a:pathLst>
                <a:path extrusionOk="0" h="15121" w="13480">
                  <a:moveTo>
                    <a:pt x="13480" y="0"/>
                  </a:moveTo>
                  <a:lnTo>
                    <a:pt x="1" y="15121"/>
                  </a:lnTo>
                  <a:lnTo>
                    <a:pt x="13480" y="15121"/>
                  </a:lnTo>
                  <a:lnTo>
                    <a:pt x="134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5"/>
            <p:cNvSpPr/>
            <p:nvPr/>
          </p:nvSpPr>
          <p:spPr>
            <a:xfrm>
              <a:off x="4226650" y="3310475"/>
              <a:ext cx="337000" cy="378025"/>
            </a:xfrm>
            <a:custGeom>
              <a:rect b="b" l="l" r="r" t="t"/>
              <a:pathLst>
                <a:path extrusionOk="0" fill="none" h="15121" w="13480">
                  <a:moveTo>
                    <a:pt x="13480" y="0"/>
                  </a:moveTo>
                  <a:lnTo>
                    <a:pt x="13480" y="15121"/>
                  </a:lnTo>
                  <a:lnTo>
                    <a:pt x="1" y="1512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5"/>
            <p:cNvSpPr/>
            <p:nvPr/>
          </p:nvSpPr>
          <p:spPr>
            <a:xfrm>
              <a:off x="4175175" y="3050650"/>
              <a:ext cx="188050" cy="520775"/>
            </a:xfrm>
            <a:custGeom>
              <a:rect b="b" l="l" r="r" t="t"/>
              <a:pathLst>
                <a:path extrusionOk="0" h="20831" w="7522">
                  <a:moveTo>
                    <a:pt x="412" y="0"/>
                  </a:moveTo>
                  <a:cubicBezTo>
                    <a:pt x="187" y="0"/>
                    <a:pt x="0" y="181"/>
                    <a:pt x="0" y="407"/>
                  </a:cubicBezTo>
                  <a:lnTo>
                    <a:pt x="0" y="20831"/>
                  </a:lnTo>
                  <a:lnTo>
                    <a:pt x="752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5"/>
            <p:cNvSpPr/>
            <p:nvPr/>
          </p:nvSpPr>
          <p:spPr>
            <a:xfrm>
              <a:off x="4175175" y="3050650"/>
              <a:ext cx="188050" cy="520775"/>
            </a:xfrm>
            <a:custGeom>
              <a:rect b="b" l="l" r="r" t="t"/>
              <a:pathLst>
                <a:path extrusionOk="0" fill="none" h="20831" w="7522">
                  <a:moveTo>
                    <a:pt x="7521" y="0"/>
                  </a:moveTo>
                  <a:lnTo>
                    <a:pt x="412" y="0"/>
                  </a:lnTo>
                  <a:cubicBezTo>
                    <a:pt x="187" y="0"/>
                    <a:pt x="0" y="181"/>
                    <a:pt x="0" y="407"/>
                  </a:cubicBezTo>
                  <a:lnTo>
                    <a:pt x="0" y="2083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5"/>
            <p:cNvSpPr/>
            <p:nvPr/>
          </p:nvSpPr>
          <p:spPr>
            <a:xfrm>
              <a:off x="4339075" y="3101425"/>
              <a:ext cx="51650" cy="48975"/>
            </a:xfrm>
            <a:custGeom>
              <a:rect b="b" l="l" r="r" t="t"/>
              <a:pathLst>
                <a:path extrusionOk="0" h="1959" w="2066">
                  <a:moveTo>
                    <a:pt x="1039" y="1"/>
                  </a:moveTo>
                  <a:lnTo>
                    <a:pt x="711" y="649"/>
                  </a:lnTo>
                  <a:lnTo>
                    <a:pt x="1" y="745"/>
                  </a:lnTo>
                  <a:lnTo>
                    <a:pt x="514" y="1253"/>
                  </a:lnTo>
                  <a:lnTo>
                    <a:pt x="395" y="1958"/>
                  </a:lnTo>
                  <a:lnTo>
                    <a:pt x="1039" y="1631"/>
                  </a:lnTo>
                  <a:lnTo>
                    <a:pt x="1671" y="1958"/>
                  </a:lnTo>
                  <a:lnTo>
                    <a:pt x="1552" y="1253"/>
                  </a:lnTo>
                  <a:lnTo>
                    <a:pt x="2066" y="745"/>
                  </a:lnTo>
                  <a:lnTo>
                    <a:pt x="1355" y="649"/>
                  </a:lnTo>
                  <a:lnTo>
                    <a:pt x="1039" y="1"/>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5"/>
            <p:cNvSpPr/>
            <p:nvPr/>
          </p:nvSpPr>
          <p:spPr>
            <a:xfrm>
              <a:off x="4412575" y="3101425"/>
              <a:ext cx="51500" cy="48975"/>
            </a:xfrm>
            <a:custGeom>
              <a:rect b="b" l="l" r="r" t="t"/>
              <a:pathLst>
                <a:path extrusionOk="0" h="1959" w="2060">
                  <a:moveTo>
                    <a:pt x="1027" y="1"/>
                  </a:moveTo>
                  <a:lnTo>
                    <a:pt x="711" y="649"/>
                  </a:lnTo>
                  <a:lnTo>
                    <a:pt x="0" y="745"/>
                  </a:lnTo>
                  <a:lnTo>
                    <a:pt x="514" y="1253"/>
                  </a:lnTo>
                  <a:lnTo>
                    <a:pt x="395" y="1958"/>
                  </a:lnTo>
                  <a:lnTo>
                    <a:pt x="1027" y="1631"/>
                  </a:lnTo>
                  <a:lnTo>
                    <a:pt x="1670" y="1958"/>
                  </a:lnTo>
                  <a:lnTo>
                    <a:pt x="1546" y="1253"/>
                  </a:lnTo>
                  <a:lnTo>
                    <a:pt x="2059" y="745"/>
                  </a:lnTo>
                  <a:lnTo>
                    <a:pt x="1349" y="649"/>
                  </a:lnTo>
                  <a:lnTo>
                    <a:pt x="1027" y="1"/>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5"/>
            <p:cNvSpPr/>
            <p:nvPr/>
          </p:nvSpPr>
          <p:spPr>
            <a:xfrm>
              <a:off x="4485900" y="3101425"/>
              <a:ext cx="51650" cy="48975"/>
            </a:xfrm>
            <a:custGeom>
              <a:rect b="b" l="l" r="r" t="t"/>
              <a:pathLst>
                <a:path extrusionOk="0" h="1959" w="2066">
                  <a:moveTo>
                    <a:pt x="1039" y="1"/>
                  </a:moveTo>
                  <a:lnTo>
                    <a:pt x="712" y="649"/>
                  </a:lnTo>
                  <a:lnTo>
                    <a:pt x="1" y="745"/>
                  </a:lnTo>
                  <a:lnTo>
                    <a:pt x="514" y="1253"/>
                  </a:lnTo>
                  <a:lnTo>
                    <a:pt x="396" y="1958"/>
                  </a:lnTo>
                  <a:lnTo>
                    <a:pt x="1039" y="1631"/>
                  </a:lnTo>
                  <a:lnTo>
                    <a:pt x="1671" y="1958"/>
                  </a:lnTo>
                  <a:lnTo>
                    <a:pt x="1553" y="1253"/>
                  </a:lnTo>
                  <a:lnTo>
                    <a:pt x="2066" y="745"/>
                  </a:lnTo>
                  <a:lnTo>
                    <a:pt x="1355" y="649"/>
                  </a:lnTo>
                  <a:lnTo>
                    <a:pt x="1039" y="1"/>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5"/>
            <p:cNvSpPr/>
            <p:nvPr/>
          </p:nvSpPr>
          <p:spPr>
            <a:xfrm>
              <a:off x="4231175" y="3077025"/>
              <a:ext cx="120900" cy="115275"/>
            </a:xfrm>
            <a:custGeom>
              <a:rect b="b" l="l" r="r" t="t"/>
              <a:pathLst>
                <a:path extrusionOk="0" h="4611" w="4836">
                  <a:moveTo>
                    <a:pt x="2421" y="0"/>
                  </a:moveTo>
                  <a:lnTo>
                    <a:pt x="1670" y="1518"/>
                  </a:lnTo>
                  <a:lnTo>
                    <a:pt x="0" y="1761"/>
                  </a:lnTo>
                  <a:lnTo>
                    <a:pt x="1208" y="2946"/>
                  </a:lnTo>
                  <a:lnTo>
                    <a:pt x="926" y="4610"/>
                  </a:lnTo>
                  <a:lnTo>
                    <a:pt x="2421" y="3820"/>
                  </a:lnTo>
                  <a:lnTo>
                    <a:pt x="3910" y="4610"/>
                  </a:lnTo>
                  <a:lnTo>
                    <a:pt x="3910" y="4610"/>
                  </a:lnTo>
                  <a:lnTo>
                    <a:pt x="3628" y="2946"/>
                  </a:lnTo>
                  <a:lnTo>
                    <a:pt x="4836" y="1761"/>
                  </a:lnTo>
                  <a:lnTo>
                    <a:pt x="3166" y="1518"/>
                  </a:lnTo>
                  <a:lnTo>
                    <a:pt x="2421"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5"/>
            <p:cNvSpPr/>
            <p:nvPr/>
          </p:nvSpPr>
          <p:spPr>
            <a:xfrm>
              <a:off x="4208050" y="3068125"/>
              <a:ext cx="109475" cy="109500"/>
            </a:xfrm>
            <a:custGeom>
              <a:rect b="b" l="l" r="r" t="t"/>
              <a:pathLst>
                <a:path extrusionOk="0" fill="none" h="4380" w="4379">
                  <a:moveTo>
                    <a:pt x="4361" y="2162"/>
                  </a:moveTo>
                  <a:cubicBezTo>
                    <a:pt x="4378" y="3358"/>
                    <a:pt x="3419" y="4345"/>
                    <a:pt x="2217" y="4362"/>
                  </a:cubicBezTo>
                  <a:cubicBezTo>
                    <a:pt x="1021" y="4379"/>
                    <a:pt x="34" y="3420"/>
                    <a:pt x="17" y="2224"/>
                  </a:cubicBezTo>
                  <a:cubicBezTo>
                    <a:pt x="0" y="1022"/>
                    <a:pt x="954" y="35"/>
                    <a:pt x="2155" y="18"/>
                  </a:cubicBezTo>
                  <a:cubicBezTo>
                    <a:pt x="3357" y="1"/>
                    <a:pt x="4344" y="960"/>
                    <a:pt x="4361" y="2162"/>
                  </a:cubicBezTo>
                  <a:close/>
                </a:path>
              </a:pathLst>
            </a:custGeom>
            <a:noFill/>
            <a:ln cap="rnd" cmpd="sng" w="124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5"/>
            <p:cNvSpPr/>
            <p:nvPr/>
          </p:nvSpPr>
          <p:spPr>
            <a:xfrm>
              <a:off x="4120300" y="3141200"/>
              <a:ext cx="91300" cy="33025"/>
            </a:xfrm>
            <a:custGeom>
              <a:rect b="b" l="l" r="r" t="t"/>
              <a:pathLst>
                <a:path extrusionOk="0" fill="none" h="1321" w="3652">
                  <a:moveTo>
                    <a:pt x="3651" y="1"/>
                  </a:moveTo>
                  <a:lnTo>
                    <a:pt x="1" y="1321"/>
                  </a:lnTo>
                </a:path>
              </a:pathLst>
            </a:custGeom>
            <a:noFill/>
            <a:ln cap="rnd" cmpd="sng" w="124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5"/>
            <p:cNvSpPr/>
            <p:nvPr/>
          </p:nvSpPr>
          <p:spPr>
            <a:xfrm>
              <a:off x="4120300" y="3205675"/>
              <a:ext cx="177900" cy="236425"/>
            </a:xfrm>
            <a:custGeom>
              <a:rect b="b" l="l" r="r" t="t"/>
              <a:pathLst>
                <a:path extrusionOk="0" h="9457" w="7116">
                  <a:moveTo>
                    <a:pt x="1" y="0"/>
                  </a:moveTo>
                  <a:lnTo>
                    <a:pt x="1" y="9456"/>
                  </a:lnTo>
                  <a:lnTo>
                    <a:pt x="7115" y="9456"/>
                  </a:lnTo>
                  <a:lnTo>
                    <a:pt x="7115" y="0"/>
                  </a:ln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5"/>
            <p:cNvSpPr/>
            <p:nvPr/>
          </p:nvSpPr>
          <p:spPr>
            <a:xfrm>
              <a:off x="4172775" y="3261250"/>
              <a:ext cx="90025" cy="25"/>
            </a:xfrm>
            <a:custGeom>
              <a:rect b="b" l="l" r="r" t="t"/>
              <a:pathLst>
                <a:path extrusionOk="0" fill="none" h="1" w="3601">
                  <a:moveTo>
                    <a:pt x="0" y="0"/>
                  </a:moveTo>
                  <a:lnTo>
                    <a:pt x="3600" y="0"/>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5"/>
            <p:cNvSpPr/>
            <p:nvPr/>
          </p:nvSpPr>
          <p:spPr>
            <a:xfrm>
              <a:off x="4186025" y="3273650"/>
              <a:ext cx="94400" cy="25"/>
            </a:xfrm>
            <a:custGeom>
              <a:rect b="b" l="l" r="r" t="t"/>
              <a:pathLst>
                <a:path extrusionOk="0" fill="none" h="1" w="3776">
                  <a:moveTo>
                    <a:pt x="1" y="1"/>
                  </a:moveTo>
                  <a:lnTo>
                    <a:pt x="3775"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5"/>
            <p:cNvSpPr/>
            <p:nvPr/>
          </p:nvSpPr>
          <p:spPr>
            <a:xfrm>
              <a:off x="4133425" y="3253900"/>
              <a:ext cx="28925" cy="28950"/>
            </a:xfrm>
            <a:custGeom>
              <a:rect b="b" l="l" r="r" t="t"/>
              <a:pathLst>
                <a:path extrusionOk="0" h="1158" w="1157">
                  <a:moveTo>
                    <a:pt x="0" y="1"/>
                  </a:moveTo>
                  <a:lnTo>
                    <a:pt x="0" y="1157"/>
                  </a:lnTo>
                  <a:lnTo>
                    <a:pt x="1157" y="1157"/>
                  </a:lnTo>
                  <a:lnTo>
                    <a:pt x="11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5"/>
            <p:cNvSpPr/>
            <p:nvPr/>
          </p:nvSpPr>
          <p:spPr>
            <a:xfrm>
              <a:off x="4139350" y="3253050"/>
              <a:ext cx="27100" cy="21750"/>
            </a:xfrm>
            <a:custGeom>
              <a:rect b="b" l="l" r="r" t="t"/>
              <a:pathLst>
                <a:path extrusionOk="0" fill="none" h="870" w="1084">
                  <a:moveTo>
                    <a:pt x="0" y="616"/>
                  </a:moveTo>
                  <a:lnTo>
                    <a:pt x="282" y="870"/>
                  </a:lnTo>
                  <a:lnTo>
                    <a:pt x="1084"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5"/>
            <p:cNvSpPr/>
            <p:nvPr/>
          </p:nvSpPr>
          <p:spPr>
            <a:xfrm>
              <a:off x="4172775" y="3310050"/>
              <a:ext cx="90025" cy="25"/>
            </a:xfrm>
            <a:custGeom>
              <a:rect b="b" l="l" r="r" t="t"/>
              <a:pathLst>
                <a:path extrusionOk="0" fill="none" h="1" w="3601">
                  <a:moveTo>
                    <a:pt x="0" y="0"/>
                  </a:moveTo>
                  <a:lnTo>
                    <a:pt x="3600" y="0"/>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5"/>
            <p:cNvSpPr/>
            <p:nvPr/>
          </p:nvSpPr>
          <p:spPr>
            <a:xfrm>
              <a:off x="4186025" y="3322325"/>
              <a:ext cx="94400" cy="25"/>
            </a:xfrm>
            <a:custGeom>
              <a:rect b="b" l="l" r="r" t="t"/>
              <a:pathLst>
                <a:path extrusionOk="0" fill="none" h="1" w="3776">
                  <a:moveTo>
                    <a:pt x="1" y="0"/>
                  </a:moveTo>
                  <a:lnTo>
                    <a:pt x="3775" y="0"/>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5"/>
            <p:cNvSpPr/>
            <p:nvPr/>
          </p:nvSpPr>
          <p:spPr>
            <a:xfrm>
              <a:off x="4133425" y="3302425"/>
              <a:ext cx="28925" cy="28950"/>
            </a:xfrm>
            <a:custGeom>
              <a:rect b="b" l="l" r="r" t="t"/>
              <a:pathLst>
                <a:path extrusionOk="0" h="1158" w="1157">
                  <a:moveTo>
                    <a:pt x="0" y="1"/>
                  </a:moveTo>
                  <a:lnTo>
                    <a:pt x="0" y="1157"/>
                  </a:lnTo>
                  <a:lnTo>
                    <a:pt x="1157" y="1157"/>
                  </a:lnTo>
                  <a:lnTo>
                    <a:pt x="11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5"/>
            <p:cNvSpPr/>
            <p:nvPr/>
          </p:nvSpPr>
          <p:spPr>
            <a:xfrm>
              <a:off x="4139350" y="3301725"/>
              <a:ext cx="27100" cy="21750"/>
            </a:xfrm>
            <a:custGeom>
              <a:rect b="b" l="l" r="r" t="t"/>
              <a:pathLst>
                <a:path extrusionOk="0" fill="none" h="870" w="1084">
                  <a:moveTo>
                    <a:pt x="0" y="604"/>
                  </a:moveTo>
                  <a:lnTo>
                    <a:pt x="282" y="869"/>
                  </a:lnTo>
                  <a:lnTo>
                    <a:pt x="1084" y="0"/>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5"/>
            <p:cNvSpPr/>
            <p:nvPr/>
          </p:nvSpPr>
          <p:spPr>
            <a:xfrm>
              <a:off x="4172775" y="3358700"/>
              <a:ext cx="90025" cy="25"/>
            </a:xfrm>
            <a:custGeom>
              <a:rect b="b" l="l" r="r" t="t"/>
              <a:pathLst>
                <a:path extrusionOk="0" fill="none" h="1" w="3601">
                  <a:moveTo>
                    <a:pt x="0" y="1"/>
                  </a:moveTo>
                  <a:lnTo>
                    <a:pt x="3600"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5"/>
            <p:cNvSpPr/>
            <p:nvPr/>
          </p:nvSpPr>
          <p:spPr>
            <a:xfrm>
              <a:off x="4186025" y="3370975"/>
              <a:ext cx="94400" cy="25"/>
            </a:xfrm>
            <a:custGeom>
              <a:rect b="b" l="l" r="r" t="t"/>
              <a:pathLst>
                <a:path extrusionOk="0" fill="none" h="1" w="3776">
                  <a:moveTo>
                    <a:pt x="1" y="1"/>
                  </a:moveTo>
                  <a:lnTo>
                    <a:pt x="3775"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5"/>
            <p:cNvSpPr/>
            <p:nvPr/>
          </p:nvSpPr>
          <p:spPr>
            <a:xfrm>
              <a:off x="4133425" y="3351100"/>
              <a:ext cx="28925" cy="28925"/>
            </a:xfrm>
            <a:custGeom>
              <a:rect b="b" l="l" r="r" t="t"/>
              <a:pathLst>
                <a:path extrusionOk="0" h="1157" w="1157">
                  <a:moveTo>
                    <a:pt x="0" y="0"/>
                  </a:moveTo>
                  <a:lnTo>
                    <a:pt x="0" y="1157"/>
                  </a:lnTo>
                  <a:lnTo>
                    <a:pt x="1157" y="1157"/>
                  </a:lnTo>
                  <a:lnTo>
                    <a:pt x="115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5"/>
            <p:cNvSpPr/>
            <p:nvPr/>
          </p:nvSpPr>
          <p:spPr>
            <a:xfrm>
              <a:off x="4139350" y="3350375"/>
              <a:ext cx="27100" cy="21750"/>
            </a:xfrm>
            <a:custGeom>
              <a:rect b="b" l="l" r="r" t="t"/>
              <a:pathLst>
                <a:path extrusionOk="0" fill="none" h="870" w="1084">
                  <a:moveTo>
                    <a:pt x="0" y="605"/>
                  </a:moveTo>
                  <a:lnTo>
                    <a:pt x="282" y="870"/>
                  </a:lnTo>
                  <a:lnTo>
                    <a:pt x="1084"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5"/>
            <p:cNvSpPr/>
            <p:nvPr/>
          </p:nvSpPr>
          <p:spPr>
            <a:xfrm>
              <a:off x="4172775" y="3407075"/>
              <a:ext cx="90025" cy="25"/>
            </a:xfrm>
            <a:custGeom>
              <a:rect b="b" l="l" r="r" t="t"/>
              <a:pathLst>
                <a:path extrusionOk="0" fill="none" h="1" w="3601">
                  <a:moveTo>
                    <a:pt x="0" y="1"/>
                  </a:moveTo>
                  <a:lnTo>
                    <a:pt x="3600"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5"/>
            <p:cNvSpPr/>
            <p:nvPr/>
          </p:nvSpPr>
          <p:spPr>
            <a:xfrm>
              <a:off x="4186025" y="3419500"/>
              <a:ext cx="94400" cy="25"/>
            </a:xfrm>
            <a:custGeom>
              <a:rect b="b" l="l" r="r" t="t"/>
              <a:pathLst>
                <a:path extrusionOk="0" fill="none" h="1" w="3776">
                  <a:moveTo>
                    <a:pt x="1" y="0"/>
                  </a:moveTo>
                  <a:lnTo>
                    <a:pt x="3775" y="0"/>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5"/>
            <p:cNvSpPr/>
            <p:nvPr/>
          </p:nvSpPr>
          <p:spPr>
            <a:xfrm>
              <a:off x="4133425" y="3399750"/>
              <a:ext cx="28925" cy="28950"/>
            </a:xfrm>
            <a:custGeom>
              <a:rect b="b" l="l" r="r" t="t"/>
              <a:pathLst>
                <a:path extrusionOk="0" h="1158" w="1157">
                  <a:moveTo>
                    <a:pt x="0" y="1"/>
                  </a:moveTo>
                  <a:lnTo>
                    <a:pt x="0" y="1157"/>
                  </a:lnTo>
                  <a:lnTo>
                    <a:pt x="1157" y="1157"/>
                  </a:lnTo>
                  <a:lnTo>
                    <a:pt x="11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5"/>
            <p:cNvSpPr/>
            <p:nvPr/>
          </p:nvSpPr>
          <p:spPr>
            <a:xfrm>
              <a:off x="4139350" y="3398900"/>
              <a:ext cx="27100" cy="21600"/>
            </a:xfrm>
            <a:custGeom>
              <a:rect b="b" l="l" r="r" t="t"/>
              <a:pathLst>
                <a:path extrusionOk="0" fill="none" h="864" w="1084">
                  <a:moveTo>
                    <a:pt x="0" y="604"/>
                  </a:moveTo>
                  <a:lnTo>
                    <a:pt x="282" y="864"/>
                  </a:lnTo>
                  <a:lnTo>
                    <a:pt x="1084"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5"/>
            <p:cNvSpPr/>
            <p:nvPr/>
          </p:nvSpPr>
          <p:spPr>
            <a:xfrm>
              <a:off x="4120300" y="3205675"/>
              <a:ext cx="177900" cy="150950"/>
            </a:xfrm>
            <a:custGeom>
              <a:rect b="b" l="l" r="r" t="t"/>
              <a:pathLst>
                <a:path extrusionOk="0" fill="none" h="6038" w="7116">
                  <a:moveTo>
                    <a:pt x="1" y="0"/>
                  </a:moveTo>
                  <a:lnTo>
                    <a:pt x="7115" y="0"/>
                  </a:lnTo>
                  <a:lnTo>
                    <a:pt x="7115" y="6037"/>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5"/>
            <p:cNvSpPr/>
            <p:nvPr/>
          </p:nvSpPr>
          <p:spPr>
            <a:xfrm>
              <a:off x="4120300" y="3228650"/>
              <a:ext cx="177900" cy="25"/>
            </a:xfrm>
            <a:custGeom>
              <a:rect b="b" l="l" r="r" t="t"/>
              <a:pathLst>
                <a:path extrusionOk="0" fill="none" h="1" w="7116">
                  <a:moveTo>
                    <a:pt x="1" y="1"/>
                  </a:moveTo>
                  <a:lnTo>
                    <a:pt x="7115"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5"/>
            <p:cNvSpPr/>
            <p:nvPr/>
          </p:nvSpPr>
          <p:spPr>
            <a:xfrm>
              <a:off x="4120300" y="3249675"/>
              <a:ext cx="165200" cy="192425"/>
            </a:xfrm>
            <a:custGeom>
              <a:rect b="b" l="l" r="r" t="t"/>
              <a:pathLst>
                <a:path extrusionOk="0" fill="none" h="7697" w="6608">
                  <a:moveTo>
                    <a:pt x="1" y="0"/>
                  </a:moveTo>
                  <a:lnTo>
                    <a:pt x="1" y="7696"/>
                  </a:lnTo>
                  <a:lnTo>
                    <a:pt x="6608" y="7696"/>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5"/>
            <p:cNvSpPr/>
            <p:nvPr/>
          </p:nvSpPr>
          <p:spPr>
            <a:xfrm>
              <a:off x="4129750" y="3213425"/>
              <a:ext cx="7500" cy="7350"/>
            </a:xfrm>
            <a:custGeom>
              <a:rect b="b" l="l" r="r" t="t"/>
              <a:pathLst>
                <a:path extrusionOk="0" h="294" w="300">
                  <a:moveTo>
                    <a:pt x="147" y="0"/>
                  </a:moveTo>
                  <a:cubicBezTo>
                    <a:pt x="63" y="0"/>
                    <a:pt x="1" y="68"/>
                    <a:pt x="1" y="147"/>
                  </a:cubicBezTo>
                  <a:cubicBezTo>
                    <a:pt x="1" y="232"/>
                    <a:pt x="63" y="294"/>
                    <a:pt x="147" y="294"/>
                  </a:cubicBezTo>
                  <a:cubicBezTo>
                    <a:pt x="232" y="294"/>
                    <a:pt x="300" y="226"/>
                    <a:pt x="300" y="147"/>
                  </a:cubicBezTo>
                  <a:cubicBezTo>
                    <a:pt x="300" y="68"/>
                    <a:pt x="232" y="0"/>
                    <a:pt x="147" y="0"/>
                  </a:cubicBez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5"/>
            <p:cNvSpPr/>
            <p:nvPr/>
          </p:nvSpPr>
          <p:spPr>
            <a:xfrm>
              <a:off x="4146400" y="3213425"/>
              <a:ext cx="7350" cy="7350"/>
            </a:xfrm>
            <a:custGeom>
              <a:rect b="b" l="l" r="r" t="t"/>
              <a:pathLst>
                <a:path extrusionOk="0" h="294" w="294">
                  <a:moveTo>
                    <a:pt x="147" y="0"/>
                  </a:moveTo>
                  <a:cubicBezTo>
                    <a:pt x="62" y="0"/>
                    <a:pt x="0" y="68"/>
                    <a:pt x="0" y="147"/>
                  </a:cubicBezTo>
                  <a:cubicBezTo>
                    <a:pt x="0" y="232"/>
                    <a:pt x="68" y="294"/>
                    <a:pt x="147" y="294"/>
                  </a:cubicBezTo>
                  <a:cubicBezTo>
                    <a:pt x="232" y="294"/>
                    <a:pt x="294" y="226"/>
                    <a:pt x="294" y="147"/>
                  </a:cubicBezTo>
                  <a:cubicBezTo>
                    <a:pt x="294" y="68"/>
                    <a:pt x="232" y="6"/>
                    <a:pt x="147" y="0"/>
                  </a:cubicBez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5"/>
            <p:cNvSpPr/>
            <p:nvPr/>
          </p:nvSpPr>
          <p:spPr>
            <a:xfrm>
              <a:off x="4163325" y="3213425"/>
              <a:ext cx="7350" cy="7350"/>
            </a:xfrm>
            <a:custGeom>
              <a:rect b="b" l="l" r="r" t="t"/>
              <a:pathLst>
                <a:path extrusionOk="0" h="294" w="294">
                  <a:moveTo>
                    <a:pt x="147" y="0"/>
                  </a:moveTo>
                  <a:cubicBezTo>
                    <a:pt x="63" y="0"/>
                    <a:pt x="0" y="62"/>
                    <a:pt x="0" y="147"/>
                  </a:cubicBezTo>
                  <a:cubicBezTo>
                    <a:pt x="0" y="226"/>
                    <a:pt x="63" y="294"/>
                    <a:pt x="147" y="294"/>
                  </a:cubicBezTo>
                  <a:cubicBezTo>
                    <a:pt x="226" y="294"/>
                    <a:pt x="294" y="226"/>
                    <a:pt x="294" y="147"/>
                  </a:cubicBezTo>
                  <a:cubicBezTo>
                    <a:pt x="294" y="62"/>
                    <a:pt x="226" y="0"/>
                    <a:pt x="147" y="0"/>
                  </a:cubicBez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5"/>
            <p:cNvSpPr/>
            <p:nvPr/>
          </p:nvSpPr>
          <p:spPr>
            <a:xfrm>
              <a:off x="4349925" y="3181825"/>
              <a:ext cx="293700" cy="170125"/>
            </a:xfrm>
            <a:custGeom>
              <a:rect b="b" l="l" r="r" t="t"/>
              <a:pathLst>
                <a:path extrusionOk="0" h="6805" w="11748">
                  <a:moveTo>
                    <a:pt x="1" y="1"/>
                  </a:moveTo>
                  <a:lnTo>
                    <a:pt x="1" y="6805"/>
                  </a:lnTo>
                  <a:lnTo>
                    <a:pt x="11748" y="6805"/>
                  </a:lnTo>
                  <a:lnTo>
                    <a:pt x="11748" y="1"/>
                  </a:lnTo>
                  <a:close/>
                </a:path>
              </a:pathLst>
            </a:custGeom>
            <a:solidFill>
              <a:srgbClr val="FFFFFF"/>
            </a:solid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5"/>
            <p:cNvSpPr/>
            <p:nvPr/>
          </p:nvSpPr>
          <p:spPr>
            <a:xfrm>
              <a:off x="4371800" y="3346300"/>
              <a:ext cx="26400" cy="23300"/>
            </a:xfrm>
            <a:custGeom>
              <a:rect b="b" l="l" r="r" t="t"/>
              <a:pathLst>
                <a:path extrusionOk="0" h="932" w="1056">
                  <a:moveTo>
                    <a:pt x="1" y="0"/>
                  </a:moveTo>
                  <a:lnTo>
                    <a:pt x="565" y="931"/>
                  </a:lnTo>
                  <a:lnTo>
                    <a:pt x="10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5"/>
            <p:cNvSpPr/>
            <p:nvPr/>
          </p:nvSpPr>
          <p:spPr>
            <a:xfrm>
              <a:off x="4371800" y="3346300"/>
              <a:ext cx="26400" cy="23300"/>
            </a:xfrm>
            <a:custGeom>
              <a:rect b="b" l="l" r="r" t="t"/>
              <a:pathLst>
                <a:path extrusionOk="0" fill="none" h="932" w="1056">
                  <a:moveTo>
                    <a:pt x="1" y="0"/>
                  </a:moveTo>
                  <a:lnTo>
                    <a:pt x="565" y="931"/>
                  </a:lnTo>
                  <a:lnTo>
                    <a:pt x="1056" y="0"/>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5"/>
            <p:cNvSpPr/>
            <p:nvPr/>
          </p:nvSpPr>
          <p:spPr>
            <a:xfrm>
              <a:off x="4377875" y="3220050"/>
              <a:ext cx="37825" cy="37975"/>
            </a:xfrm>
            <a:custGeom>
              <a:rect b="b" l="l" r="r" t="t"/>
              <a:pathLst>
                <a:path extrusionOk="0" h="1519" w="1513">
                  <a:moveTo>
                    <a:pt x="0" y="1"/>
                  </a:moveTo>
                  <a:lnTo>
                    <a:pt x="0" y="1518"/>
                  </a:lnTo>
                  <a:lnTo>
                    <a:pt x="1512" y="1518"/>
                  </a:lnTo>
                  <a:lnTo>
                    <a:pt x="1512" y="1"/>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5"/>
            <p:cNvSpPr/>
            <p:nvPr/>
          </p:nvSpPr>
          <p:spPr>
            <a:xfrm>
              <a:off x="4444300" y="3220050"/>
              <a:ext cx="37975" cy="37975"/>
            </a:xfrm>
            <a:custGeom>
              <a:rect b="b" l="l" r="r" t="t"/>
              <a:pathLst>
                <a:path extrusionOk="0" h="1519" w="1519">
                  <a:moveTo>
                    <a:pt x="1" y="1"/>
                  </a:moveTo>
                  <a:lnTo>
                    <a:pt x="1" y="1518"/>
                  </a:lnTo>
                  <a:lnTo>
                    <a:pt x="1518" y="1518"/>
                  </a:lnTo>
                  <a:lnTo>
                    <a:pt x="1518" y="1"/>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5"/>
            <p:cNvSpPr/>
            <p:nvPr/>
          </p:nvSpPr>
          <p:spPr>
            <a:xfrm>
              <a:off x="4510875" y="3220050"/>
              <a:ext cx="37975" cy="37975"/>
            </a:xfrm>
            <a:custGeom>
              <a:rect b="b" l="l" r="r" t="t"/>
              <a:pathLst>
                <a:path extrusionOk="0" h="1519" w="1519">
                  <a:moveTo>
                    <a:pt x="1" y="1"/>
                  </a:moveTo>
                  <a:lnTo>
                    <a:pt x="1" y="1518"/>
                  </a:lnTo>
                  <a:lnTo>
                    <a:pt x="1518" y="1518"/>
                  </a:lnTo>
                  <a:lnTo>
                    <a:pt x="1518" y="1"/>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5"/>
            <p:cNvSpPr/>
            <p:nvPr/>
          </p:nvSpPr>
          <p:spPr>
            <a:xfrm>
              <a:off x="4577600" y="3220050"/>
              <a:ext cx="37975" cy="37975"/>
            </a:xfrm>
            <a:custGeom>
              <a:rect b="b" l="l" r="r" t="t"/>
              <a:pathLst>
                <a:path extrusionOk="0" h="1519" w="1519">
                  <a:moveTo>
                    <a:pt x="0" y="1"/>
                  </a:moveTo>
                  <a:lnTo>
                    <a:pt x="0" y="1518"/>
                  </a:lnTo>
                  <a:lnTo>
                    <a:pt x="1518" y="1518"/>
                  </a:lnTo>
                  <a:lnTo>
                    <a:pt x="1518" y="1"/>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5"/>
            <p:cNvSpPr/>
            <p:nvPr/>
          </p:nvSpPr>
          <p:spPr>
            <a:xfrm>
              <a:off x="4377875" y="3282675"/>
              <a:ext cx="37825" cy="37975"/>
            </a:xfrm>
            <a:custGeom>
              <a:rect b="b" l="l" r="r" t="t"/>
              <a:pathLst>
                <a:path extrusionOk="0" h="1519" w="1513">
                  <a:moveTo>
                    <a:pt x="0" y="1"/>
                  </a:moveTo>
                  <a:lnTo>
                    <a:pt x="0" y="1518"/>
                  </a:lnTo>
                  <a:lnTo>
                    <a:pt x="1512" y="1518"/>
                  </a:lnTo>
                  <a:lnTo>
                    <a:pt x="1512" y="1"/>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5"/>
            <p:cNvSpPr/>
            <p:nvPr/>
          </p:nvSpPr>
          <p:spPr>
            <a:xfrm>
              <a:off x="4444300" y="3282675"/>
              <a:ext cx="37975" cy="37975"/>
            </a:xfrm>
            <a:custGeom>
              <a:rect b="b" l="l" r="r" t="t"/>
              <a:pathLst>
                <a:path extrusionOk="0" h="1519" w="1519">
                  <a:moveTo>
                    <a:pt x="1" y="1"/>
                  </a:moveTo>
                  <a:lnTo>
                    <a:pt x="1" y="1518"/>
                  </a:lnTo>
                  <a:lnTo>
                    <a:pt x="1518" y="1518"/>
                  </a:lnTo>
                  <a:lnTo>
                    <a:pt x="1518" y="1"/>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5"/>
            <p:cNvSpPr/>
            <p:nvPr/>
          </p:nvSpPr>
          <p:spPr>
            <a:xfrm>
              <a:off x="4510875" y="3282675"/>
              <a:ext cx="37975" cy="37975"/>
            </a:xfrm>
            <a:custGeom>
              <a:rect b="b" l="l" r="r" t="t"/>
              <a:pathLst>
                <a:path extrusionOk="0" h="1519" w="1519">
                  <a:moveTo>
                    <a:pt x="1" y="1"/>
                  </a:moveTo>
                  <a:lnTo>
                    <a:pt x="1" y="1518"/>
                  </a:lnTo>
                  <a:lnTo>
                    <a:pt x="1518" y="1518"/>
                  </a:lnTo>
                  <a:lnTo>
                    <a:pt x="1518" y="1"/>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5"/>
            <p:cNvSpPr/>
            <p:nvPr/>
          </p:nvSpPr>
          <p:spPr>
            <a:xfrm>
              <a:off x="4577600" y="3282675"/>
              <a:ext cx="37975" cy="37975"/>
            </a:xfrm>
            <a:custGeom>
              <a:rect b="b" l="l" r="r" t="t"/>
              <a:pathLst>
                <a:path extrusionOk="0" h="1519" w="1519">
                  <a:moveTo>
                    <a:pt x="0" y="1"/>
                  </a:moveTo>
                  <a:lnTo>
                    <a:pt x="0" y="1518"/>
                  </a:lnTo>
                  <a:lnTo>
                    <a:pt x="1518" y="1518"/>
                  </a:lnTo>
                  <a:lnTo>
                    <a:pt x="1518" y="1"/>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5"/>
            <p:cNvSpPr/>
            <p:nvPr/>
          </p:nvSpPr>
          <p:spPr>
            <a:xfrm>
              <a:off x="4258100" y="3183225"/>
              <a:ext cx="3425" cy="4125"/>
            </a:xfrm>
            <a:custGeom>
              <a:rect b="b" l="l" r="r" t="t"/>
              <a:pathLst>
                <a:path extrusionOk="0" h="165" w="137">
                  <a:moveTo>
                    <a:pt x="1" y="125"/>
                  </a:moveTo>
                  <a:lnTo>
                    <a:pt x="74" y="165"/>
                  </a:lnTo>
                  <a:cubicBezTo>
                    <a:pt x="91" y="119"/>
                    <a:pt x="114" y="86"/>
                    <a:pt x="136" y="40"/>
                  </a:cubicBezTo>
                  <a:lnTo>
                    <a:pt x="63" y="1"/>
                  </a:lnTo>
                  <a:cubicBezTo>
                    <a:pt x="52" y="40"/>
                    <a:pt x="29" y="86"/>
                    <a:pt x="1" y="125"/>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5"/>
            <p:cNvSpPr/>
            <p:nvPr/>
          </p:nvSpPr>
          <p:spPr>
            <a:xfrm>
              <a:off x="4255425" y="3188875"/>
              <a:ext cx="3275" cy="3825"/>
            </a:xfrm>
            <a:custGeom>
              <a:rect b="b" l="l" r="r" t="t"/>
              <a:pathLst>
                <a:path extrusionOk="0" h="153" w="131">
                  <a:moveTo>
                    <a:pt x="1" y="119"/>
                  </a:moveTo>
                  <a:lnTo>
                    <a:pt x="74" y="153"/>
                  </a:lnTo>
                  <a:cubicBezTo>
                    <a:pt x="97" y="113"/>
                    <a:pt x="108" y="80"/>
                    <a:pt x="131" y="34"/>
                  </a:cubicBezTo>
                  <a:lnTo>
                    <a:pt x="57" y="1"/>
                  </a:lnTo>
                  <a:cubicBezTo>
                    <a:pt x="40" y="34"/>
                    <a:pt x="18" y="80"/>
                    <a:pt x="1" y="119"/>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5"/>
            <p:cNvSpPr/>
            <p:nvPr/>
          </p:nvSpPr>
          <p:spPr>
            <a:xfrm>
              <a:off x="4253025" y="3194375"/>
              <a:ext cx="3125" cy="3700"/>
            </a:xfrm>
            <a:custGeom>
              <a:rect b="b" l="l" r="r" t="t"/>
              <a:pathLst>
                <a:path extrusionOk="0" h="148" w="125">
                  <a:moveTo>
                    <a:pt x="1" y="119"/>
                  </a:moveTo>
                  <a:lnTo>
                    <a:pt x="74" y="147"/>
                  </a:lnTo>
                  <a:cubicBezTo>
                    <a:pt x="91" y="102"/>
                    <a:pt x="114" y="63"/>
                    <a:pt x="125" y="29"/>
                  </a:cubicBezTo>
                  <a:lnTo>
                    <a:pt x="57" y="1"/>
                  </a:lnTo>
                  <a:cubicBezTo>
                    <a:pt x="35" y="35"/>
                    <a:pt x="12" y="74"/>
                    <a:pt x="1" y="119"/>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5"/>
            <p:cNvSpPr/>
            <p:nvPr/>
          </p:nvSpPr>
          <p:spPr>
            <a:xfrm>
              <a:off x="4268550" y="3168575"/>
              <a:ext cx="3700" cy="3675"/>
            </a:xfrm>
            <a:custGeom>
              <a:rect b="b" l="l" r="r" t="t"/>
              <a:pathLst>
                <a:path extrusionOk="0" h="147" w="148">
                  <a:moveTo>
                    <a:pt x="0" y="102"/>
                  </a:moveTo>
                  <a:lnTo>
                    <a:pt x="57" y="147"/>
                  </a:lnTo>
                  <a:lnTo>
                    <a:pt x="147" y="51"/>
                  </a:lnTo>
                  <a:lnTo>
                    <a:pt x="85" y="0"/>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5"/>
            <p:cNvSpPr/>
            <p:nvPr/>
          </p:nvSpPr>
          <p:spPr>
            <a:xfrm>
              <a:off x="4264875" y="3173225"/>
              <a:ext cx="3550" cy="3825"/>
            </a:xfrm>
            <a:custGeom>
              <a:rect b="b" l="l" r="r" t="t"/>
              <a:pathLst>
                <a:path extrusionOk="0" h="153" w="142">
                  <a:moveTo>
                    <a:pt x="1" y="113"/>
                  </a:moveTo>
                  <a:lnTo>
                    <a:pt x="63" y="153"/>
                  </a:lnTo>
                  <a:lnTo>
                    <a:pt x="142" y="45"/>
                  </a:lnTo>
                  <a:lnTo>
                    <a:pt x="74" y="0"/>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5"/>
            <p:cNvSpPr/>
            <p:nvPr/>
          </p:nvSpPr>
          <p:spPr>
            <a:xfrm>
              <a:off x="4261350" y="3178150"/>
              <a:ext cx="3550" cy="3850"/>
            </a:xfrm>
            <a:custGeom>
              <a:rect b="b" l="l" r="r" t="t"/>
              <a:pathLst>
                <a:path extrusionOk="0" h="154" w="142">
                  <a:moveTo>
                    <a:pt x="1" y="114"/>
                  </a:moveTo>
                  <a:lnTo>
                    <a:pt x="68" y="153"/>
                  </a:lnTo>
                  <a:cubicBezTo>
                    <a:pt x="91" y="119"/>
                    <a:pt x="119" y="74"/>
                    <a:pt x="142" y="40"/>
                  </a:cubicBezTo>
                  <a:lnTo>
                    <a:pt x="74" y="1"/>
                  </a:lnTo>
                  <a:cubicBezTo>
                    <a:pt x="46" y="40"/>
                    <a:pt x="23" y="74"/>
                    <a:pt x="1" y="114"/>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5"/>
            <p:cNvSpPr/>
            <p:nvPr/>
          </p:nvSpPr>
          <p:spPr>
            <a:xfrm>
              <a:off x="4281525" y="3156300"/>
              <a:ext cx="3975" cy="3550"/>
            </a:xfrm>
            <a:custGeom>
              <a:rect b="b" l="l" r="r" t="t"/>
              <a:pathLst>
                <a:path extrusionOk="0" h="142" w="159">
                  <a:moveTo>
                    <a:pt x="1" y="74"/>
                  </a:moveTo>
                  <a:lnTo>
                    <a:pt x="51" y="141"/>
                  </a:lnTo>
                  <a:lnTo>
                    <a:pt x="159" y="62"/>
                  </a:lnTo>
                  <a:lnTo>
                    <a:pt x="113" y="0"/>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5"/>
            <p:cNvSpPr/>
            <p:nvPr/>
          </p:nvSpPr>
          <p:spPr>
            <a:xfrm>
              <a:off x="4277025" y="3159950"/>
              <a:ext cx="3825" cy="3700"/>
            </a:xfrm>
            <a:custGeom>
              <a:rect b="b" l="l" r="r" t="t"/>
              <a:pathLst>
                <a:path extrusionOk="0" h="148" w="153">
                  <a:moveTo>
                    <a:pt x="0" y="91"/>
                  </a:moveTo>
                  <a:lnTo>
                    <a:pt x="56" y="148"/>
                  </a:lnTo>
                  <a:cubicBezTo>
                    <a:pt x="90" y="119"/>
                    <a:pt x="118" y="86"/>
                    <a:pt x="152" y="63"/>
                  </a:cubicBezTo>
                  <a:lnTo>
                    <a:pt x="107" y="1"/>
                  </a:lnTo>
                  <a:cubicBezTo>
                    <a:pt x="62" y="29"/>
                    <a:pt x="34" y="63"/>
                    <a:pt x="0" y="9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5"/>
            <p:cNvSpPr/>
            <p:nvPr/>
          </p:nvSpPr>
          <p:spPr>
            <a:xfrm>
              <a:off x="4272500" y="3164200"/>
              <a:ext cx="3825" cy="3675"/>
            </a:xfrm>
            <a:custGeom>
              <a:rect b="b" l="l" r="r" t="t"/>
              <a:pathLst>
                <a:path extrusionOk="0" h="147" w="153">
                  <a:moveTo>
                    <a:pt x="0" y="91"/>
                  </a:moveTo>
                  <a:lnTo>
                    <a:pt x="63" y="147"/>
                  </a:lnTo>
                  <a:cubicBezTo>
                    <a:pt x="91" y="113"/>
                    <a:pt x="125" y="85"/>
                    <a:pt x="153" y="57"/>
                  </a:cubicBezTo>
                  <a:lnTo>
                    <a:pt x="96" y="0"/>
                  </a:lnTo>
                  <a:cubicBezTo>
                    <a:pt x="68" y="28"/>
                    <a:pt x="34" y="57"/>
                    <a:pt x="0" y="9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5"/>
            <p:cNvSpPr/>
            <p:nvPr/>
          </p:nvSpPr>
          <p:spPr>
            <a:xfrm>
              <a:off x="4297475" y="3147400"/>
              <a:ext cx="3675" cy="3275"/>
            </a:xfrm>
            <a:custGeom>
              <a:rect b="b" l="l" r="r" t="t"/>
              <a:pathLst>
                <a:path extrusionOk="0" h="131" w="147">
                  <a:moveTo>
                    <a:pt x="0" y="57"/>
                  </a:moveTo>
                  <a:lnTo>
                    <a:pt x="28" y="131"/>
                  </a:lnTo>
                  <a:cubicBezTo>
                    <a:pt x="68" y="108"/>
                    <a:pt x="113" y="91"/>
                    <a:pt x="147" y="80"/>
                  </a:cubicBezTo>
                  <a:lnTo>
                    <a:pt x="119" y="1"/>
                  </a:lnTo>
                  <a:cubicBezTo>
                    <a:pt x="85" y="23"/>
                    <a:pt x="40" y="35"/>
                    <a:pt x="0" y="57"/>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5"/>
            <p:cNvSpPr/>
            <p:nvPr/>
          </p:nvSpPr>
          <p:spPr>
            <a:xfrm>
              <a:off x="4291975" y="3149950"/>
              <a:ext cx="3975" cy="3275"/>
            </a:xfrm>
            <a:custGeom>
              <a:rect b="b" l="l" r="r" t="t"/>
              <a:pathLst>
                <a:path extrusionOk="0" h="131" w="159">
                  <a:moveTo>
                    <a:pt x="0" y="62"/>
                  </a:moveTo>
                  <a:lnTo>
                    <a:pt x="34" y="130"/>
                  </a:lnTo>
                  <a:lnTo>
                    <a:pt x="158" y="68"/>
                  </a:lnTo>
                  <a:lnTo>
                    <a:pt x="119" y="0"/>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5"/>
            <p:cNvSpPr/>
            <p:nvPr/>
          </p:nvSpPr>
          <p:spPr>
            <a:xfrm>
              <a:off x="4286600" y="3152775"/>
              <a:ext cx="3975" cy="3550"/>
            </a:xfrm>
            <a:custGeom>
              <a:rect b="b" l="l" r="r" t="t"/>
              <a:pathLst>
                <a:path extrusionOk="0" h="142" w="159">
                  <a:moveTo>
                    <a:pt x="1" y="74"/>
                  </a:moveTo>
                  <a:lnTo>
                    <a:pt x="46" y="141"/>
                  </a:lnTo>
                  <a:cubicBezTo>
                    <a:pt x="80" y="113"/>
                    <a:pt x="125" y="91"/>
                    <a:pt x="159" y="68"/>
                  </a:cubicBezTo>
                  <a:lnTo>
                    <a:pt x="114" y="0"/>
                  </a:lnTo>
                  <a:cubicBezTo>
                    <a:pt x="80" y="28"/>
                    <a:pt x="40" y="45"/>
                    <a:pt x="1" y="74"/>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5"/>
            <p:cNvSpPr/>
            <p:nvPr/>
          </p:nvSpPr>
          <p:spPr>
            <a:xfrm>
              <a:off x="4315100" y="3143325"/>
              <a:ext cx="3700" cy="2425"/>
            </a:xfrm>
            <a:custGeom>
              <a:rect b="b" l="l" r="r" t="t"/>
              <a:pathLst>
                <a:path extrusionOk="0" h="97" w="148">
                  <a:moveTo>
                    <a:pt x="0" y="17"/>
                  </a:moveTo>
                  <a:lnTo>
                    <a:pt x="12" y="96"/>
                  </a:lnTo>
                  <a:cubicBezTo>
                    <a:pt x="57" y="85"/>
                    <a:pt x="96" y="79"/>
                    <a:pt x="147" y="79"/>
                  </a:cubicBezTo>
                  <a:lnTo>
                    <a:pt x="141" y="0"/>
                  </a:lnTo>
                  <a:cubicBezTo>
                    <a:pt x="91" y="0"/>
                    <a:pt x="51" y="12"/>
                    <a:pt x="0" y="17"/>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5"/>
            <p:cNvSpPr/>
            <p:nvPr/>
          </p:nvSpPr>
          <p:spPr>
            <a:xfrm>
              <a:off x="4309025" y="3144300"/>
              <a:ext cx="3850" cy="2575"/>
            </a:xfrm>
            <a:custGeom>
              <a:rect b="b" l="l" r="r" t="t"/>
              <a:pathLst>
                <a:path extrusionOk="0" h="103" w="154">
                  <a:moveTo>
                    <a:pt x="1" y="29"/>
                  </a:moveTo>
                  <a:lnTo>
                    <a:pt x="23" y="102"/>
                  </a:lnTo>
                  <a:lnTo>
                    <a:pt x="153" y="74"/>
                  </a:lnTo>
                  <a:lnTo>
                    <a:pt x="136" y="1"/>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5"/>
            <p:cNvSpPr/>
            <p:nvPr/>
          </p:nvSpPr>
          <p:spPr>
            <a:xfrm>
              <a:off x="4303250" y="3145725"/>
              <a:ext cx="3700" cy="2825"/>
            </a:xfrm>
            <a:custGeom>
              <a:rect b="b" l="l" r="r" t="t"/>
              <a:pathLst>
                <a:path extrusionOk="0" h="113" w="148">
                  <a:moveTo>
                    <a:pt x="0" y="34"/>
                  </a:moveTo>
                  <a:lnTo>
                    <a:pt x="23" y="113"/>
                  </a:lnTo>
                  <a:lnTo>
                    <a:pt x="147" y="73"/>
                  </a:lnTo>
                  <a:lnTo>
                    <a:pt x="130" y="0"/>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5"/>
            <p:cNvSpPr/>
            <p:nvPr/>
          </p:nvSpPr>
          <p:spPr>
            <a:xfrm>
              <a:off x="4333300" y="3143175"/>
              <a:ext cx="3675" cy="2275"/>
            </a:xfrm>
            <a:custGeom>
              <a:rect b="b" l="l" r="r" t="t"/>
              <a:pathLst>
                <a:path extrusionOk="0" h="91" w="147">
                  <a:moveTo>
                    <a:pt x="6" y="1"/>
                  </a:moveTo>
                  <a:lnTo>
                    <a:pt x="0" y="80"/>
                  </a:lnTo>
                  <a:lnTo>
                    <a:pt x="130" y="91"/>
                  </a:lnTo>
                  <a:lnTo>
                    <a:pt x="147" y="18"/>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5"/>
            <p:cNvSpPr/>
            <p:nvPr/>
          </p:nvSpPr>
          <p:spPr>
            <a:xfrm>
              <a:off x="4327375" y="3142900"/>
              <a:ext cx="3400" cy="2125"/>
            </a:xfrm>
            <a:custGeom>
              <a:rect b="b" l="l" r="r" t="t"/>
              <a:pathLst>
                <a:path extrusionOk="0" h="85" w="136">
                  <a:moveTo>
                    <a:pt x="0" y="0"/>
                  </a:moveTo>
                  <a:lnTo>
                    <a:pt x="0" y="85"/>
                  </a:lnTo>
                  <a:lnTo>
                    <a:pt x="130" y="85"/>
                  </a:lnTo>
                  <a:lnTo>
                    <a:pt x="136" y="6"/>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5"/>
            <p:cNvSpPr/>
            <p:nvPr/>
          </p:nvSpPr>
          <p:spPr>
            <a:xfrm>
              <a:off x="4321300" y="3142900"/>
              <a:ext cx="3550" cy="2125"/>
            </a:xfrm>
            <a:custGeom>
              <a:rect b="b" l="l" r="r" t="t"/>
              <a:pathLst>
                <a:path extrusionOk="0" h="85" w="142">
                  <a:moveTo>
                    <a:pt x="1" y="6"/>
                  </a:moveTo>
                  <a:lnTo>
                    <a:pt x="6" y="85"/>
                  </a:lnTo>
                  <a:cubicBezTo>
                    <a:pt x="46" y="74"/>
                    <a:pt x="97" y="74"/>
                    <a:pt x="142" y="74"/>
                  </a:cubicBezTo>
                  <a:lnTo>
                    <a:pt x="142" y="0"/>
                  </a:lnTo>
                  <a:cubicBezTo>
                    <a:pt x="91" y="6"/>
                    <a:pt x="40" y="6"/>
                    <a:pt x="1" y="6"/>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5"/>
            <p:cNvSpPr/>
            <p:nvPr/>
          </p:nvSpPr>
          <p:spPr>
            <a:xfrm>
              <a:off x="4350500" y="3147550"/>
              <a:ext cx="3975" cy="3275"/>
            </a:xfrm>
            <a:custGeom>
              <a:rect b="b" l="l" r="r" t="t"/>
              <a:pathLst>
                <a:path extrusionOk="0" h="131" w="159">
                  <a:moveTo>
                    <a:pt x="34" y="0"/>
                  </a:moveTo>
                  <a:lnTo>
                    <a:pt x="1" y="79"/>
                  </a:lnTo>
                  <a:lnTo>
                    <a:pt x="119" y="130"/>
                  </a:lnTo>
                  <a:lnTo>
                    <a:pt x="159" y="57"/>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5"/>
            <p:cNvSpPr/>
            <p:nvPr/>
          </p:nvSpPr>
          <p:spPr>
            <a:xfrm>
              <a:off x="4345000" y="3145425"/>
              <a:ext cx="3975" cy="3125"/>
            </a:xfrm>
            <a:custGeom>
              <a:rect b="b" l="l" r="r" t="t"/>
              <a:pathLst>
                <a:path extrusionOk="0" h="125" w="159">
                  <a:moveTo>
                    <a:pt x="23" y="1"/>
                  </a:moveTo>
                  <a:lnTo>
                    <a:pt x="1" y="80"/>
                  </a:lnTo>
                  <a:lnTo>
                    <a:pt x="130" y="125"/>
                  </a:lnTo>
                  <a:lnTo>
                    <a:pt x="158" y="46"/>
                  </a:lnTo>
                  <a:cubicBezTo>
                    <a:pt x="108" y="40"/>
                    <a:pt x="63" y="18"/>
                    <a:pt x="23"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5"/>
            <p:cNvSpPr/>
            <p:nvPr/>
          </p:nvSpPr>
          <p:spPr>
            <a:xfrm>
              <a:off x="4339225" y="3144025"/>
              <a:ext cx="3675" cy="2700"/>
            </a:xfrm>
            <a:custGeom>
              <a:rect b="b" l="l" r="r" t="t"/>
              <a:pathLst>
                <a:path extrusionOk="0" h="108" w="147">
                  <a:moveTo>
                    <a:pt x="11" y="0"/>
                  </a:moveTo>
                  <a:lnTo>
                    <a:pt x="0" y="79"/>
                  </a:lnTo>
                  <a:cubicBezTo>
                    <a:pt x="45" y="85"/>
                    <a:pt x="85" y="96"/>
                    <a:pt x="130" y="108"/>
                  </a:cubicBezTo>
                  <a:lnTo>
                    <a:pt x="147" y="29"/>
                  </a:lnTo>
                  <a:cubicBezTo>
                    <a:pt x="107" y="17"/>
                    <a:pt x="62" y="12"/>
                    <a:pt x="11"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5"/>
            <p:cNvSpPr/>
            <p:nvPr/>
          </p:nvSpPr>
          <p:spPr>
            <a:xfrm>
              <a:off x="4365725" y="3157275"/>
              <a:ext cx="3850" cy="3850"/>
            </a:xfrm>
            <a:custGeom>
              <a:rect b="b" l="l" r="r" t="t"/>
              <a:pathLst>
                <a:path extrusionOk="0" h="154" w="154">
                  <a:moveTo>
                    <a:pt x="46" y="1"/>
                  </a:moveTo>
                  <a:lnTo>
                    <a:pt x="1" y="63"/>
                  </a:lnTo>
                  <a:cubicBezTo>
                    <a:pt x="35" y="91"/>
                    <a:pt x="63" y="119"/>
                    <a:pt x="97" y="153"/>
                  </a:cubicBezTo>
                  <a:lnTo>
                    <a:pt x="153" y="102"/>
                  </a:lnTo>
                  <a:cubicBezTo>
                    <a:pt x="119" y="63"/>
                    <a:pt x="80" y="29"/>
                    <a:pt x="46"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5"/>
            <p:cNvSpPr/>
            <p:nvPr/>
          </p:nvSpPr>
          <p:spPr>
            <a:xfrm>
              <a:off x="4360950" y="3153625"/>
              <a:ext cx="4100" cy="3550"/>
            </a:xfrm>
            <a:custGeom>
              <a:rect b="b" l="l" r="r" t="t"/>
              <a:pathLst>
                <a:path extrusionOk="0" h="142" w="164">
                  <a:moveTo>
                    <a:pt x="51" y="0"/>
                  </a:moveTo>
                  <a:lnTo>
                    <a:pt x="0" y="62"/>
                  </a:lnTo>
                  <a:lnTo>
                    <a:pt x="113" y="141"/>
                  </a:lnTo>
                  <a:lnTo>
                    <a:pt x="164" y="85"/>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5"/>
            <p:cNvSpPr/>
            <p:nvPr/>
          </p:nvSpPr>
          <p:spPr>
            <a:xfrm>
              <a:off x="4356000" y="3150375"/>
              <a:ext cx="3825" cy="3550"/>
            </a:xfrm>
            <a:custGeom>
              <a:rect b="b" l="l" r="r" t="t"/>
              <a:pathLst>
                <a:path extrusionOk="0" h="142" w="153">
                  <a:moveTo>
                    <a:pt x="34" y="0"/>
                  </a:moveTo>
                  <a:lnTo>
                    <a:pt x="1" y="74"/>
                  </a:lnTo>
                  <a:cubicBezTo>
                    <a:pt x="40" y="96"/>
                    <a:pt x="80" y="113"/>
                    <a:pt x="113" y="141"/>
                  </a:cubicBezTo>
                  <a:lnTo>
                    <a:pt x="153" y="74"/>
                  </a:lnTo>
                  <a:cubicBezTo>
                    <a:pt x="119" y="45"/>
                    <a:pt x="80" y="23"/>
                    <a:pt x="34"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5"/>
            <p:cNvSpPr/>
            <p:nvPr/>
          </p:nvSpPr>
          <p:spPr>
            <a:xfrm>
              <a:off x="4377575" y="3171100"/>
              <a:ext cx="3550" cy="3975"/>
            </a:xfrm>
            <a:custGeom>
              <a:rect b="b" l="l" r="r" t="t"/>
              <a:pathLst>
                <a:path extrusionOk="0" h="159" w="142">
                  <a:moveTo>
                    <a:pt x="69" y="1"/>
                  </a:moveTo>
                  <a:lnTo>
                    <a:pt x="1" y="46"/>
                  </a:lnTo>
                  <a:cubicBezTo>
                    <a:pt x="29" y="85"/>
                    <a:pt x="52" y="119"/>
                    <a:pt x="80" y="159"/>
                  </a:cubicBezTo>
                  <a:lnTo>
                    <a:pt x="142" y="119"/>
                  </a:lnTo>
                  <a:cubicBezTo>
                    <a:pt x="125" y="68"/>
                    <a:pt x="97" y="35"/>
                    <a:pt x="69"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5"/>
            <p:cNvSpPr/>
            <p:nvPr/>
          </p:nvSpPr>
          <p:spPr>
            <a:xfrm>
              <a:off x="4373925" y="3166175"/>
              <a:ext cx="3675" cy="3825"/>
            </a:xfrm>
            <a:custGeom>
              <a:rect b="b" l="l" r="r" t="t"/>
              <a:pathLst>
                <a:path extrusionOk="0" h="153" w="147">
                  <a:moveTo>
                    <a:pt x="68" y="0"/>
                  </a:moveTo>
                  <a:lnTo>
                    <a:pt x="0" y="45"/>
                  </a:lnTo>
                  <a:lnTo>
                    <a:pt x="85" y="153"/>
                  </a:lnTo>
                  <a:lnTo>
                    <a:pt x="147" y="102"/>
                  </a:lnTo>
                  <a:cubicBezTo>
                    <a:pt x="124" y="68"/>
                    <a:pt x="102" y="34"/>
                    <a:pt x="68"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5"/>
            <p:cNvSpPr/>
            <p:nvPr/>
          </p:nvSpPr>
          <p:spPr>
            <a:xfrm>
              <a:off x="4370100" y="3161525"/>
              <a:ext cx="3700" cy="3975"/>
            </a:xfrm>
            <a:custGeom>
              <a:rect b="b" l="l" r="r" t="t"/>
              <a:pathLst>
                <a:path extrusionOk="0" h="159" w="148">
                  <a:moveTo>
                    <a:pt x="57" y="0"/>
                  </a:moveTo>
                  <a:lnTo>
                    <a:pt x="1" y="56"/>
                  </a:lnTo>
                  <a:cubicBezTo>
                    <a:pt x="29" y="90"/>
                    <a:pt x="63" y="119"/>
                    <a:pt x="91" y="158"/>
                  </a:cubicBezTo>
                  <a:lnTo>
                    <a:pt x="147" y="107"/>
                  </a:lnTo>
                  <a:cubicBezTo>
                    <a:pt x="119" y="73"/>
                    <a:pt x="85" y="34"/>
                    <a:pt x="57"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5"/>
            <p:cNvSpPr/>
            <p:nvPr/>
          </p:nvSpPr>
          <p:spPr>
            <a:xfrm>
              <a:off x="4386600" y="3186900"/>
              <a:ext cx="3275" cy="3975"/>
            </a:xfrm>
            <a:custGeom>
              <a:rect b="b" l="l" r="r" t="t"/>
              <a:pathLst>
                <a:path extrusionOk="0" h="159" w="131">
                  <a:moveTo>
                    <a:pt x="74" y="1"/>
                  </a:moveTo>
                  <a:lnTo>
                    <a:pt x="1" y="34"/>
                  </a:lnTo>
                  <a:cubicBezTo>
                    <a:pt x="23" y="80"/>
                    <a:pt x="40" y="119"/>
                    <a:pt x="57" y="159"/>
                  </a:cubicBezTo>
                  <a:lnTo>
                    <a:pt x="131" y="130"/>
                  </a:lnTo>
                  <a:cubicBezTo>
                    <a:pt x="114" y="85"/>
                    <a:pt x="91" y="46"/>
                    <a:pt x="74"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5"/>
            <p:cNvSpPr/>
            <p:nvPr/>
          </p:nvSpPr>
          <p:spPr>
            <a:xfrm>
              <a:off x="4384075" y="3181400"/>
              <a:ext cx="3275" cy="3975"/>
            </a:xfrm>
            <a:custGeom>
              <a:rect b="b" l="l" r="r" t="t"/>
              <a:pathLst>
                <a:path extrusionOk="0" h="159" w="131">
                  <a:moveTo>
                    <a:pt x="68" y="1"/>
                  </a:moveTo>
                  <a:lnTo>
                    <a:pt x="0" y="40"/>
                  </a:lnTo>
                  <a:cubicBezTo>
                    <a:pt x="17" y="80"/>
                    <a:pt x="40" y="113"/>
                    <a:pt x="62" y="159"/>
                  </a:cubicBezTo>
                  <a:lnTo>
                    <a:pt x="130" y="125"/>
                  </a:lnTo>
                  <a:cubicBezTo>
                    <a:pt x="113" y="80"/>
                    <a:pt x="91" y="46"/>
                    <a:pt x="68"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5"/>
            <p:cNvSpPr/>
            <p:nvPr/>
          </p:nvSpPr>
          <p:spPr>
            <a:xfrm>
              <a:off x="4380975" y="3176175"/>
              <a:ext cx="3550" cy="3850"/>
            </a:xfrm>
            <a:custGeom>
              <a:rect b="b" l="l" r="r" t="t"/>
              <a:pathLst>
                <a:path extrusionOk="0" h="154" w="142">
                  <a:moveTo>
                    <a:pt x="74" y="1"/>
                  </a:moveTo>
                  <a:lnTo>
                    <a:pt x="0" y="40"/>
                  </a:lnTo>
                  <a:lnTo>
                    <a:pt x="74" y="153"/>
                  </a:lnTo>
                  <a:lnTo>
                    <a:pt x="141" y="119"/>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5"/>
            <p:cNvSpPr/>
            <p:nvPr/>
          </p:nvSpPr>
          <p:spPr>
            <a:xfrm>
              <a:off x="4392825" y="3204250"/>
              <a:ext cx="2850" cy="3700"/>
            </a:xfrm>
            <a:custGeom>
              <a:rect b="b" l="l" r="r" t="t"/>
              <a:pathLst>
                <a:path extrusionOk="0" h="148" w="114">
                  <a:moveTo>
                    <a:pt x="79" y="1"/>
                  </a:moveTo>
                  <a:lnTo>
                    <a:pt x="0" y="18"/>
                  </a:lnTo>
                  <a:cubicBezTo>
                    <a:pt x="17" y="63"/>
                    <a:pt x="23" y="102"/>
                    <a:pt x="34" y="147"/>
                  </a:cubicBezTo>
                  <a:lnTo>
                    <a:pt x="113" y="125"/>
                  </a:lnTo>
                  <a:cubicBezTo>
                    <a:pt x="102" y="85"/>
                    <a:pt x="90" y="40"/>
                    <a:pt x="79"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5"/>
            <p:cNvSpPr/>
            <p:nvPr/>
          </p:nvSpPr>
          <p:spPr>
            <a:xfrm>
              <a:off x="4391125" y="3198325"/>
              <a:ext cx="2975" cy="3975"/>
            </a:xfrm>
            <a:custGeom>
              <a:rect b="b" l="l" r="r" t="t"/>
              <a:pathLst>
                <a:path extrusionOk="0" h="159" w="119">
                  <a:moveTo>
                    <a:pt x="74" y="1"/>
                  </a:moveTo>
                  <a:lnTo>
                    <a:pt x="0" y="29"/>
                  </a:lnTo>
                  <a:lnTo>
                    <a:pt x="40" y="159"/>
                  </a:lnTo>
                  <a:lnTo>
                    <a:pt x="119" y="136"/>
                  </a:lnTo>
                  <a:cubicBezTo>
                    <a:pt x="102" y="85"/>
                    <a:pt x="91" y="46"/>
                    <a:pt x="74"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5"/>
            <p:cNvSpPr/>
            <p:nvPr/>
          </p:nvSpPr>
          <p:spPr>
            <a:xfrm>
              <a:off x="4389150" y="3192550"/>
              <a:ext cx="3125" cy="3825"/>
            </a:xfrm>
            <a:custGeom>
              <a:rect b="b" l="l" r="r" t="t"/>
              <a:pathLst>
                <a:path extrusionOk="0" h="153" w="125">
                  <a:moveTo>
                    <a:pt x="68" y="0"/>
                  </a:moveTo>
                  <a:lnTo>
                    <a:pt x="0" y="29"/>
                  </a:lnTo>
                  <a:cubicBezTo>
                    <a:pt x="12" y="74"/>
                    <a:pt x="34" y="113"/>
                    <a:pt x="51" y="153"/>
                  </a:cubicBezTo>
                  <a:lnTo>
                    <a:pt x="125" y="124"/>
                  </a:lnTo>
                  <a:cubicBezTo>
                    <a:pt x="108" y="85"/>
                    <a:pt x="85" y="45"/>
                    <a:pt x="68"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5"/>
            <p:cNvSpPr/>
            <p:nvPr/>
          </p:nvSpPr>
          <p:spPr>
            <a:xfrm>
              <a:off x="4387175" y="3202550"/>
              <a:ext cx="12725" cy="9900"/>
            </a:xfrm>
            <a:custGeom>
              <a:rect b="b" l="l" r="r" t="t"/>
              <a:pathLst>
                <a:path extrusionOk="0" fill="none" h="396" w="509">
                  <a:moveTo>
                    <a:pt x="0" y="125"/>
                  </a:moveTo>
                  <a:lnTo>
                    <a:pt x="316" y="396"/>
                  </a:lnTo>
                  <a:lnTo>
                    <a:pt x="508"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5"/>
            <p:cNvSpPr/>
            <p:nvPr/>
          </p:nvSpPr>
          <p:spPr>
            <a:xfrm>
              <a:off x="4366700" y="3226225"/>
              <a:ext cx="37325" cy="31125"/>
            </a:xfrm>
            <a:custGeom>
              <a:rect b="b" l="l" r="r" t="t"/>
              <a:pathLst>
                <a:path extrusionOk="0" h="1245" w="1493">
                  <a:moveTo>
                    <a:pt x="1053" y="0"/>
                  </a:moveTo>
                  <a:cubicBezTo>
                    <a:pt x="938" y="0"/>
                    <a:pt x="815" y="48"/>
                    <a:pt x="707" y="154"/>
                  </a:cubicBezTo>
                  <a:cubicBezTo>
                    <a:pt x="583" y="290"/>
                    <a:pt x="509" y="459"/>
                    <a:pt x="447" y="622"/>
                  </a:cubicBezTo>
                  <a:cubicBezTo>
                    <a:pt x="560" y="397"/>
                    <a:pt x="684" y="137"/>
                    <a:pt x="955" y="64"/>
                  </a:cubicBezTo>
                  <a:cubicBezTo>
                    <a:pt x="987" y="54"/>
                    <a:pt x="1018" y="50"/>
                    <a:pt x="1048" y="50"/>
                  </a:cubicBezTo>
                  <a:cubicBezTo>
                    <a:pt x="1266" y="50"/>
                    <a:pt x="1437" y="281"/>
                    <a:pt x="1418" y="504"/>
                  </a:cubicBezTo>
                  <a:cubicBezTo>
                    <a:pt x="1401" y="842"/>
                    <a:pt x="1119" y="1158"/>
                    <a:pt x="780" y="1187"/>
                  </a:cubicBezTo>
                  <a:cubicBezTo>
                    <a:pt x="765" y="1187"/>
                    <a:pt x="751" y="1188"/>
                    <a:pt x="736" y="1188"/>
                  </a:cubicBezTo>
                  <a:cubicBezTo>
                    <a:pt x="141" y="1188"/>
                    <a:pt x="0" y="510"/>
                    <a:pt x="193" y="41"/>
                  </a:cubicBezTo>
                  <a:lnTo>
                    <a:pt x="193" y="41"/>
                  </a:lnTo>
                  <a:cubicBezTo>
                    <a:pt x="35" y="363"/>
                    <a:pt x="18" y="786"/>
                    <a:pt x="272" y="1057"/>
                  </a:cubicBezTo>
                  <a:cubicBezTo>
                    <a:pt x="391" y="1186"/>
                    <a:pt x="554" y="1245"/>
                    <a:pt x="720" y="1245"/>
                  </a:cubicBezTo>
                  <a:cubicBezTo>
                    <a:pt x="924" y="1245"/>
                    <a:pt x="1131" y="1156"/>
                    <a:pt x="1265" y="1000"/>
                  </a:cubicBezTo>
                  <a:cubicBezTo>
                    <a:pt x="1389" y="871"/>
                    <a:pt x="1474" y="690"/>
                    <a:pt x="1485" y="498"/>
                  </a:cubicBezTo>
                  <a:cubicBezTo>
                    <a:pt x="1493" y="196"/>
                    <a:pt x="1288" y="0"/>
                    <a:pt x="1053" y="0"/>
                  </a:cubicBez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5"/>
            <p:cNvSpPr/>
            <p:nvPr/>
          </p:nvSpPr>
          <p:spPr>
            <a:xfrm>
              <a:off x="4182375" y="3391700"/>
              <a:ext cx="216250" cy="173950"/>
            </a:xfrm>
            <a:custGeom>
              <a:rect b="b" l="l" r="r" t="t"/>
              <a:pathLst>
                <a:path extrusionOk="0" h="6958" w="8650">
                  <a:moveTo>
                    <a:pt x="0" y="1"/>
                  </a:moveTo>
                  <a:lnTo>
                    <a:pt x="0" y="6958"/>
                  </a:lnTo>
                  <a:lnTo>
                    <a:pt x="8650" y="6958"/>
                  </a:lnTo>
                  <a:lnTo>
                    <a:pt x="8650" y="1"/>
                  </a:lnTo>
                  <a:close/>
                </a:path>
              </a:pathLst>
            </a:custGeom>
            <a:solidFill>
              <a:srgbClr val="FFFFFF"/>
            </a:solid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5"/>
            <p:cNvSpPr/>
            <p:nvPr/>
          </p:nvSpPr>
          <p:spPr>
            <a:xfrm>
              <a:off x="4207475" y="3372250"/>
              <a:ext cx="15950" cy="39375"/>
            </a:xfrm>
            <a:custGeom>
              <a:rect b="b" l="l" r="r" t="t"/>
              <a:pathLst>
                <a:path extrusionOk="0" h="1575" w="638">
                  <a:moveTo>
                    <a:pt x="322" y="0"/>
                  </a:moveTo>
                  <a:cubicBezTo>
                    <a:pt x="142" y="0"/>
                    <a:pt x="0" y="141"/>
                    <a:pt x="0" y="316"/>
                  </a:cubicBezTo>
                  <a:lnTo>
                    <a:pt x="0" y="1253"/>
                  </a:lnTo>
                  <a:cubicBezTo>
                    <a:pt x="0" y="1433"/>
                    <a:pt x="142" y="1574"/>
                    <a:pt x="322" y="1574"/>
                  </a:cubicBezTo>
                  <a:cubicBezTo>
                    <a:pt x="497" y="1574"/>
                    <a:pt x="638" y="1422"/>
                    <a:pt x="638" y="1253"/>
                  </a:cubicBezTo>
                  <a:lnTo>
                    <a:pt x="638" y="316"/>
                  </a:lnTo>
                  <a:cubicBezTo>
                    <a:pt x="638" y="141"/>
                    <a:pt x="497" y="0"/>
                    <a:pt x="322" y="0"/>
                  </a:cubicBez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5"/>
            <p:cNvSpPr/>
            <p:nvPr/>
          </p:nvSpPr>
          <p:spPr>
            <a:xfrm>
              <a:off x="4258825" y="3372250"/>
              <a:ext cx="16100" cy="39375"/>
            </a:xfrm>
            <a:custGeom>
              <a:rect b="b" l="l" r="r" t="t"/>
              <a:pathLst>
                <a:path extrusionOk="0" h="1575" w="644">
                  <a:moveTo>
                    <a:pt x="316" y="0"/>
                  </a:moveTo>
                  <a:cubicBezTo>
                    <a:pt x="141" y="0"/>
                    <a:pt x="0" y="141"/>
                    <a:pt x="0" y="316"/>
                  </a:cubicBezTo>
                  <a:lnTo>
                    <a:pt x="0" y="1253"/>
                  </a:lnTo>
                  <a:cubicBezTo>
                    <a:pt x="0" y="1433"/>
                    <a:pt x="141" y="1574"/>
                    <a:pt x="316" y="1574"/>
                  </a:cubicBezTo>
                  <a:cubicBezTo>
                    <a:pt x="497" y="1574"/>
                    <a:pt x="643" y="1422"/>
                    <a:pt x="638" y="1253"/>
                  </a:cubicBezTo>
                  <a:lnTo>
                    <a:pt x="638" y="316"/>
                  </a:lnTo>
                  <a:cubicBezTo>
                    <a:pt x="638" y="141"/>
                    <a:pt x="497" y="0"/>
                    <a:pt x="316" y="0"/>
                  </a:cubicBez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5"/>
            <p:cNvSpPr/>
            <p:nvPr/>
          </p:nvSpPr>
          <p:spPr>
            <a:xfrm>
              <a:off x="4310300" y="3372250"/>
              <a:ext cx="15975" cy="39375"/>
            </a:xfrm>
            <a:custGeom>
              <a:rect b="b" l="l" r="r" t="t"/>
              <a:pathLst>
                <a:path extrusionOk="0" h="1575" w="639">
                  <a:moveTo>
                    <a:pt x="317" y="0"/>
                  </a:moveTo>
                  <a:cubicBezTo>
                    <a:pt x="142" y="0"/>
                    <a:pt x="1" y="141"/>
                    <a:pt x="1" y="316"/>
                  </a:cubicBezTo>
                  <a:lnTo>
                    <a:pt x="1" y="1253"/>
                  </a:lnTo>
                  <a:cubicBezTo>
                    <a:pt x="1" y="1433"/>
                    <a:pt x="142" y="1574"/>
                    <a:pt x="317" y="1574"/>
                  </a:cubicBezTo>
                  <a:cubicBezTo>
                    <a:pt x="497" y="1574"/>
                    <a:pt x="638" y="1422"/>
                    <a:pt x="638" y="1253"/>
                  </a:cubicBezTo>
                  <a:lnTo>
                    <a:pt x="638" y="316"/>
                  </a:lnTo>
                  <a:cubicBezTo>
                    <a:pt x="638" y="141"/>
                    <a:pt x="497" y="0"/>
                    <a:pt x="317" y="0"/>
                  </a:cubicBez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5"/>
            <p:cNvSpPr/>
            <p:nvPr/>
          </p:nvSpPr>
          <p:spPr>
            <a:xfrm>
              <a:off x="4361775" y="3372250"/>
              <a:ext cx="15975" cy="39375"/>
            </a:xfrm>
            <a:custGeom>
              <a:rect b="b" l="l" r="r" t="t"/>
              <a:pathLst>
                <a:path extrusionOk="0" h="1575" w="639">
                  <a:moveTo>
                    <a:pt x="317" y="0"/>
                  </a:moveTo>
                  <a:cubicBezTo>
                    <a:pt x="142" y="0"/>
                    <a:pt x="1" y="141"/>
                    <a:pt x="1" y="316"/>
                  </a:cubicBezTo>
                  <a:lnTo>
                    <a:pt x="1" y="1253"/>
                  </a:lnTo>
                  <a:cubicBezTo>
                    <a:pt x="1" y="1433"/>
                    <a:pt x="142" y="1574"/>
                    <a:pt x="317" y="1574"/>
                  </a:cubicBezTo>
                  <a:cubicBezTo>
                    <a:pt x="497" y="1574"/>
                    <a:pt x="638" y="1422"/>
                    <a:pt x="638" y="1253"/>
                  </a:cubicBezTo>
                  <a:lnTo>
                    <a:pt x="638" y="316"/>
                  </a:lnTo>
                  <a:cubicBezTo>
                    <a:pt x="638" y="141"/>
                    <a:pt x="497" y="0"/>
                    <a:pt x="317" y="0"/>
                  </a:cubicBez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5"/>
            <p:cNvSpPr/>
            <p:nvPr/>
          </p:nvSpPr>
          <p:spPr>
            <a:xfrm>
              <a:off x="4189125" y="3433750"/>
              <a:ext cx="201325" cy="25"/>
            </a:xfrm>
            <a:custGeom>
              <a:rect b="b" l="l" r="r" t="t"/>
              <a:pathLst>
                <a:path extrusionOk="0" h="1" w="8053">
                  <a:moveTo>
                    <a:pt x="1" y="0"/>
                  </a:moveTo>
                  <a:lnTo>
                    <a:pt x="8052"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5"/>
            <p:cNvSpPr/>
            <p:nvPr/>
          </p:nvSpPr>
          <p:spPr>
            <a:xfrm>
              <a:off x="4189125" y="3433750"/>
              <a:ext cx="201325" cy="25"/>
            </a:xfrm>
            <a:custGeom>
              <a:rect b="b" l="l" r="r" t="t"/>
              <a:pathLst>
                <a:path extrusionOk="0" fill="none" h="1" w="8053">
                  <a:moveTo>
                    <a:pt x="1" y="0"/>
                  </a:moveTo>
                  <a:lnTo>
                    <a:pt x="8052" y="0"/>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5"/>
            <p:cNvSpPr/>
            <p:nvPr/>
          </p:nvSpPr>
          <p:spPr>
            <a:xfrm>
              <a:off x="4189125" y="3466600"/>
              <a:ext cx="201325" cy="25"/>
            </a:xfrm>
            <a:custGeom>
              <a:rect b="b" l="l" r="r" t="t"/>
              <a:pathLst>
                <a:path extrusionOk="0" h="1" w="8053">
                  <a:moveTo>
                    <a:pt x="1" y="1"/>
                  </a:moveTo>
                  <a:lnTo>
                    <a:pt x="8052"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5"/>
            <p:cNvSpPr/>
            <p:nvPr/>
          </p:nvSpPr>
          <p:spPr>
            <a:xfrm>
              <a:off x="4189125" y="3466600"/>
              <a:ext cx="201325" cy="25"/>
            </a:xfrm>
            <a:custGeom>
              <a:rect b="b" l="l" r="r" t="t"/>
              <a:pathLst>
                <a:path extrusionOk="0" fill="none" h="1" w="8053">
                  <a:moveTo>
                    <a:pt x="1" y="1"/>
                  </a:moveTo>
                  <a:lnTo>
                    <a:pt x="8052"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5"/>
            <p:cNvSpPr/>
            <p:nvPr/>
          </p:nvSpPr>
          <p:spPr>
            <a:xfrm>
              <a:off x="4189125" y="3499475"/>
              <a:ext cx="201325" cy="25"/>
            </a:xfrm>
            <a:custGeom>
              <a:rect b="b" l="l" r="r" t="t"/>
              <a:pathLst>
                <a:path extrusionOk="0" h="1" w="8053">
                  <a:moveTo>
                    <a:pt x="1" y="1"/>
                  </a:moveTo>
                  <a:lnTo>
                    <a:pt x="8052"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5"/>
            <p:cNvSpPr/>
            <p:nvPr/>
          </p:nvSpPr>
          <p:spPr>
            <a:xfrm>
              <a:off x="4189125" y="3499475"/>
              <a:ext cx="201325" cy="25"/>
            </a:xfrm>
            <a:custGeom>
              <a:rect b="b" l="l" r="r" t="t"/>
              <a:pathLst>
                <a:path extrusionOk="0" fill="none" h="1" w="8053">
                  <a:moveTo>
                    <a:pt x="1" y="1"/>
                  </a:moveTo>
                  <a:lnTo>
                    <a:pt x="8052"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5"/>
            <p:cNvSpPr/>
            <p:nvPr/>
          </p:nvSpPr>
          <p:spPr>
            <a:xfrm>
              <a:off x="4189125" y="3532475"/>
              <a:ext cx="201325" cy="25"/>
            </a:xfrm>
            <a:custGeom>
              <a:rect b="b" l="l" r="r" t="t"/>
              <a:pathLst>
                <a:path extrusionOk="0" h="1" w="8053">
                  <a:moveTo>
                    <a:pt x="1" y="1"/>
                  </a:moveTo>
                  <a:lnTo>
                    <a:pt x="8052"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5"/>
            <p:cNvSpPr/>
            <p:nvPr/>
          </p:nvSpPr>
          <p:spPr>
            <a:xfrm>
              <a:off x="4189125" y="3532475"/>
              <a:ext cx="201325" cy="25"/>
            </a:xfrm>
            <a:custGeom>
              <a:rect b="b" l="l" r="r" t="t"/>
              <a:pathLst>
                <a:path extrusionOk="0" fill="none" h="1" w="8053">
                  <a:moveTo>
                    <a:pt x="1" y="1"/>
                  </a:moveTo>
                  <a:lnTo>
                    <a:pt x="8052" y="1"/>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5"/>
            <p:cNvSpPr/>
            <p:nvPr/>
          </p:nvSpPr>
          <p:spPr>
            <a:xfrm>
              <a:off x="4186025" y="3410325"/>
              <a:ext cx="428125" cy="272400"/>
            </a:xfrm>
            <a:custGeom>
              <a:rect b="b" l="l" r="r" t="t"/>
              <a:pathLst>
                <a:path extrusionOk="0" fill="none" h="10896" w="17125">
                  <a:moveTo>
                    <a:pt x="1" y="10760"/>
                  </a:moveTo>
                  <a:lnTo>
                    <a:pt x="4486" y="3200"/>
                  </a:lnTo>
                  <a:lnTo>
                    <a:pt x="9643" y="10896"/>
                  </a:lnTo>
                  <a:lnTo>
                    <a:pt x="17125" y="1"/>
                  </a:lnTo>
                </a:path>
              </a:pathLst>
            </a:custGeom>
            <a:noFill/>
            <a:ln cap="rnd" cmpd="sng" w="10575">
              <a:solidFill>
                <a:srgbClr val="FF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5"/>
            <p:cNvSpPr/>
            <p:nvPr/>
          </p:nvSpPr>
          <p:spPr>
            <a:xfrm>
              <a:off x="4595075" y="3401875"/>
              <a:ext cx="27550" cy="27375"/>
            </a:xfrm>
            <a:custGeom>
              <a:rect b="b" l="l" r="r" t="t"/>
              <a:pathLst>
                <a:path extrusionOk="0" fill="none" h="1095" w="1102">
                  <a:moveTo>
                    <a:pt x="1" y="0"/>
                  </a:moveTo>
                  <a:lnTo>
                    <a:pt x="1101" y="0"/>
                  </a:lnTo>
                  <a:lnTo>
                    <a:pt x="1101" y="1095"/>
                  </a:lnTo>
                </a:path>
              </a:pathLst>
            </a:custGeom>
            <a:noFill/>
            <a:ln cap="rnd" cmpd="sng" w="10575">
              <a:solidFill>
                <a:srgbClr val="FF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5"/>
            <p:cNvSpPr/>
            <p:nvPr/>
          </p:nvSpPr>
          <p:spPr>
            <a:xfrm>
              <a:off x="4444450" y="3407075"/>
              <a:ext cx="88450" cy="35025"/>
            </a:xfrm>
            <a:custGeom>
              <a:rect b="b" l="l" r="r" t="t"/>
              <a:pathLst>
                <a:path extrusionOk="0" h="1401" w="3538">
                  <a:moveTo>
                    <a:pt x="700" y="1"/>
                  </a:moveTo>
                  <a:cubicBezTo>
                    <a:pt x="311" y="1"/>
                    <a:pt x="0" y="323"/>
                    <a:pt x="0" y="701"/>
                  </a:cubicBezTo>
                  <a:cubicBezTo>
                    <a:pt x="0" y="1090"/>
                    <a:pt x="316" y="1400"/>
                    <a:pt x="700" y="1400"/>
                  </a:cubicBezTo>
                  <a:lnTo>
                    <a:pt x="2838" y="1400"/>
                  </a:lnTo>
                  <a:cubicBezTo>
                    <a:pt x="3216" y="1400"/>
                    <a:pt x="3527" y="1084"/>
                    <a:pt x="3538" y="701"/>
                  </a:cubicBezTo>
                  <a:cubicBezTo>
                    <a:pt x="3538" y="311"/>
                    <a:pt x="3216" y="1"/>
                    <a:pt x="2838" y="1"/>
                  </a:cubicBez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5"/>
            <p:cNvSpPr/>
            <p:nvPr/>
          </p:nvSpPr>
          <p:spPr>
            <a:xfrm>
              <a:off x="4497325" y="3407375"/>
              <a:ext cx="38675" cy="34850"/>
            </a:xfrm>
            <a:custGeom>
              <a:rect b="b" l="l" r="r" t="t"/>
              <a:pathLst>
                <a:path extrusionOk="0" h="1394" w="1547">
                  <a:moveTo>
                    <a:pt x="773" y="0"/>
                  </a:moveTo>
                  <a:cubicBezTo>
                    <a:pt x="464" y="0"/>
                    <a:pt x="182" y="206"/>
                    <a:pt x="97" y="519"/>
                  </a:cubicBezTo>
                  <a:cubicBezTo>
                    <a:pt x="1" y="892"/>
                    <a:pt x="227" y="1275"/>
                    <a:pt x="599" y="1371"/>
                  </a:cubicBezTo>
                  <a:cubicBezTo>
                    <a:pt x="658" y="1386"/>
                    <a:pt x="717" y="1394"/>
                    <a:pt x="775" y="1394"/>
                  </a:cubicBezTo>
                  <a:cubicBezTo>
                    <a:pt x="1084" y="1394"/>
                    <a:pt x="1366" y="1188"/>
                    <a:pt x="1451" y="875"/>
                  </a:cubicBezTo>
                  <a:cubicBezTo>
                    <a:pt x="1547" y="502"/>
                    <a:pt x="1321" y="119"/>
                    <a:pt x="949" y="23"/>
                  </a:cubicBezTo>
                  <a:cubicBezTo>
                    <a:pt x="890" y="8"/>
                    <a:pt x="831" y="0"/>
                    <a:pt x="773" y="0"/>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5"/>
            <p:cNvSpPr/>
            <p:nvPr/>
          </p:nvSpPr>
          <p:spPr>
            <a:xfrm>
              <a:off x="4471100" y="3442075"/>
              <a:ext cx="79850" cy="25"/>
            </a:xfrm>
            <a:custGeom>
              <a:rect b="b" l="l" r="r" t="t"/>
              <a:pathLst>
                <a:path extrusionOk="0" fill="none" h="1" w="3194">
                  <a:moveTo>
                    <a:pt x="1" y="0"/>
                  </a:moveTo>
                  <a:lnTo>
                    <a:pt x="3194" y="0"/>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5"/>
            <p:cNvSpPr/>
            <p:nvPr/>
          </p:nvSpPr>
          <p:spPr>
            <a:xfrm>
              <a:off x="4419200" y="3483125"/>
              <a:ext cx="88450" cy="35000"/>
            </a:xfrm>
            <a:custGeom>
              <a:rect b="b" l="l" r="r" t="t"/>
              <a:pathLst>
                <a:path extrusionOk="0" h="1400" w="3538">
                  <a:moveTo>
                    <a:pt x="700" y="0"/>
                  </a:moveTo>
                  <a:cubicBezTo>
                    <a:pt x="311" y="0"/>
                    <a:pt x="0" y="316"/>
                    <a:pt x="0" y="700"/>
                  </a:cubicBezTo>
                  <a:cubicBezTo>
                    <a:pt x="0" y="1089"/>
                    <a:pt x="322" y="1399"/>
                    <a:pt x="700" y="1399"/>
                  </a:cubicBezTo>
                  <a:lnTo>
                    <a:pt x="2838" y="1399"/>
                  </a:lnTo>
                  <a:cubicBezTo>
                    <a:pt x="3228" y="1399"/>
                    <a:pt x="3538" y="1078"/>
                    <a:pt x="3538" y="700"/>
                  </a:cubicBezTo>
                  <a:cubicBezTo>
                    <a:pt x="3538" y="310"/>
                    <a:pt x="3222" y="0"/>
                    <a:pt x="2838" y="0"/>
                  </a:cubicBez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5"/>
            <p:cNvSpPr/>
            <p:nvPr/>
          </p:nvSpPr>
          <p:spPr>
            <a:xfrm>
              <a:off x="4434575" y="3483125"/>
              <a:ext cx="73075" cy="35000"/>
            </a:xfrm>
            <a:custGeom>
              <a:rect b="b" l="l" r="r" t="t"/>
              <a:pathLst>
                <a:path extrusionOk="0" h="1400" w="2923">
                  <a:moveTo>
                    <a:pt x="683" y="0"/>
                  </a:moveTo>
                  <a:cubicBezTo>
                    <a:pt x="305" y="6"/>
                    <a:pt x="0" y="316"/>
                    <a:pt x="0" y="700"/>
                  </a:cubicBezTo>
                  <a:cubicBezTo>
                    <a:pt x="0" y="1078"/>
                    <a:pt x="305" y="1388"/>
                    <a:pt x="683" y="1399"/>
                  </a:cubicBezTo>
                  <a:lnTo>
                    <a:pt x="2223" y="1399"/>
                  </a:lnTo>
                  <a:cubicBezTo>
                    <a:pt x="2607" y="1399"/>
                    <a:pt x="2923" y="1089"/>
                    <a:pt x="2923" y="700"/>
                  </a:cubicBezTo>
                  <a:cubicBezTo>
                    <a:pt x="2923" y="310"/>
                    <a:pt x="2613" y="0"/>
                    <a:pt x="2223" y="0"/>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5"/>
            <p:cNvSpPr/>
            <p:nvPr/>
          </p:nvSpPr>
          <p:spPr>
            <a:xfrm>
              <a:off x="4412425" y="3518100"/>
              <a:ext cx="64475" cy="25"/>
            </a:xfrm>
            <a:custGeom>
              <a:rect b="b" l="l" r="r" t="t"/>
              <a:pathLst>
                <a:path extrusionOk="0" fill="none" h="1" w="2579">
                  <a:moveTo>
                    <a:pt x="2579" y="0"/>
                  </a:moveTo>
                  <a:lnTo>
                    <a:pt x="0" y="0"/>
                  </a:lnTo>
                </a:path>
              </a:pathLst>
            </a:custGeom>
            <a:noFill/>
            <a:ln cap="rnd" cmpd="sng" w="182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5"/>
            <p:cNvSpPr/>
            <p:nvPr/>
          </p:nvSpPr>
          <p:spPr>
            <a:xfrm>
              <a:off x="4488175" y="3590450"/>
              <a:ext cx="150950" cy="150950"/>
            </a:xfrm>
            <a:custGeom>
              <a:rect b="b" l="l" r="r" t="t"/>
              <a:pathLst>
                <a:path extrusionOk="0" h="6038" w="6038">
                  <a:moveTo>
                    <a:pt x="3019" y="1"/>
                  </a:moveTo>
                  <a:cubicBezTo>
                    <a:pt x="1354" y="1"/>
                    <a:pt x="0" y="1355"/>
                    <a:pt x="0" y="3019"/>
                  </a:cubicBezTo>
                  <a:cubicBezTo>
                    <a:pt x="0" y="4689"/>
                    <a:pt x="1354" y="6038"/>
                    <a:pt x="3019" y="6038"/>
                  </a:cubicBezTo>
                  <a:cubicBezTo>
                    <a:pt x="4689" y="6038"/>
                    <a:pt x="6037" y="4689"/>
                    <a:pt x="6037" y="3019"/>
                  </a:cubicBezTo>
                  <a:cubicBezTo>
                    <a:pt x="6037" y="1355"/>
                    <a:pt x="4689" y="1"/>
                    <a:pt x="3019"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5"/>
            <p:cNvSpPr/>
            <p:nvPr/>
          </p:nvSpPr>
          <p:spPr>
            <a:xfrm>
              <a:off x="4493400" y="3595825"/>
              <a:ext cx="140500" cy="140500"/>
            </a:xfrm>
            <a:custGeom>
              <a:rect b="b" l="l" r="r" t="t"/>
              <a:pathLst>
                <a:path extrusionOk="0" fill="none" h="5620" w="5620">
                  <a:moveTo>
                    <a:pt x="4621" y="999"/>
                  </a:moveTo>
                  <a:cubicBezTo>
                    <a:pt x="5620" y="1997"/>
                    <a:pt x="5620" y="3617"/>
                    <a:pt x="4621" y="4615"/>
                  </a:cubicBezTo>
                  <a:cubicBezTo>
                    <a:pt x="3622" y="5620"/>
                    <a:pt x="1997" y="5620"/>
                    <a:pt x="999" y="4615"/>
                  </a:cubicBezTo>
                  <a:cubicBezTo>
                    <a:pt x="0" y="3617"/>
                    <a:pt x="0" y="1997"/>
                    <a:pt x="999" y="999"/>
                  </a:cubicBezTo>
                  <a:cubicBezTo>
                    <a:pt x="1997" y="0"/>
                    <a:pt x="3622" y="0"/>
                    <a:pt x="4621" y="999"/>
                  </a:cubicBezTo>
                  <a:close/>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5"/>
            <p:cNvSpPr/>
            <p:nvPr/>
          </p:nvSpPr>
          <p:spPr>
            <a:xfrm>
              <a:off x="4563625" y="3665925"/>
              <a:ext cx="75500" cy="75475"/>
            </a:xfrm>
            <a:custGeom>
              <a:rect b="b" l="l" r="r" t="t"/>
              <a:pathLst>
                <a:path extrusionOk="0" fill="none" h="3019" w="3020">
                  <a:moveTo>
                    <a:pt x="3019" y="0"/>
                  </a:moveTo>
                  <a:cubicBezTo>
                    <a:pt x="3019" y="1676"/>
                    <a:pt x="1665" y="3019"/>
                    <a:pt x="1" y="3019"/>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5"/>
            <p:cNvSpPr/>
            <p:nvPr/>
          </p:nvSpPr>
          <p:spPr>
            <a:xfrm>
              <a:off x="4535975" y="3609350"/>
              <a:ext cx="68300" cy="112600"/>
            </a:xfrm>
            <a:custGeom>
              <a:rect b="b" l="l" r="r" t="t"/>
              <a:pathLst>
                <a:path extrusionOk="0" h="4504" w="2732">
                  <a:moveTo>
                    <a:pt x="1124" y="1163"/>
                  </a:moveTo>
                  <a:lnTo>
                    <a:pt x="1124" y="1913"/>
                  </a:lnTo>
                  <a:cubicBezTo>
                    <a:pt x="954" y="1891"/>
                    <a:pt x="830" y="1868"/>
                    <a:pt x="763" y="1840"/>
                  </a:cubicBezTo>
                  <a:cubicBezTo>
                    <a:pt x="678" y="1812"/>
                    <a:pt x="616" y="1778"/>
                    <a:pt x="571" y="1738"/>
                  </a:cubicBezTo>
                  <a:cubicBezTo>
                    <a:pt x="531" y="1693"/>
                    <a:pt x="509" y="1637"/>
                    <a:pt x="509" y="1575"/>
                  </a:cubicBezTo>
                  <a:cubicBezTo>
                    <a:pt x="509" y="1445"/>
                    <a:pt x="565" y="1349"/>
                    <a:pt x="672" y="1276"/>
                  </a:cubicBezTo>
                  <a:cubicBezTo>
                    <a:pt x="780" y="1202"/>
                    <a:pt x="932" y="1163"/>
                    <a:pt x="1124" y="1163"/>
                  </a:cubicBezTo>
                  <a:close/>
                  <a:moveTo>
                    <a:pt x="1558" y="2432"/>
                  </a:moveTo>
                  <a:cubicBezTo>
                    <a:pt x="1739" y="2455"/>
                    <a:pt x="1868" y="2483"/>
                    <a:pt x="1964" y="2511"/>
                  </a:cubicBezTo>
                  <a:cubicBezTo>
                    <a:pt x="2049" y="2540"/>
                    <a:pt x="2111" y="2574"/>
                    <a:pt x="2162" y="2624"/>
                  </a:cubicBezTo>
                  <a:cubicBezTo>
                    <a:pt x="2207" y="2675"/>
                    <a:pt x="2230" y="2731"/>
                    <a:pt x="2230" y="2799"/>
                  </a:cubicBezTo>
                  <a:cubicBezTo>
                    <a:pt x="2230" y="2940"/>
                    <a:pt x="2173" y="3053"/>
                    <a:pt x="2060" y="3138"/>
                  </a:cubicBezTo>
                  <a:cubicBezTo>
                    <a:pt x="1947" y="3222"/>
                    <a:pt x="1778" y="3273"/>
                    <a:pt x="1558" y="3279"/>
                  </a:cubicBezTo>
                  <a:lnTo>
                    <a:pt x="1558" y="2432"/>
                  </a:lnTo>
                  <a:close/>
                  <a:moveTo>
                    <a:pt x="1355" y="1"/>
                  </a:moveTo>
                  <a:cubicBezTo>
                    <a:pt x="1276" y="1"/>
                    <a:pt x="1220" y="12"/>
                    <a:pt x="1186" y="51"/>
                  </a:cubicBezTo>
                  <a:cubicBezTo>
                    <a:pt x="1152" y="85"/>
                    <a:pt x="1135" y="136"/>
                    <a:pt x="1135" y="204"/>
                  </a:cubicBezTo>
                  <a:lnTo>
                    <a:pt x="1135" y="706"/>
                  </a:lnTo>
                  <a:cubicBezTo>
                    <a:pt x="926" y="706"/>
                    <a:pt x="734" y="740"/>
                    <a:pt x="565" y="802"/>
                  </a:cubicBezTo>
                  <a:cubicBezTo>
                    <a:pt x="396" y="875"/>
                    <a:pt x="260" y="977"/>
                    <a:pt x="170" y="1101"/>
                  </a:cubicBezTo>
                  <a:cubicBezTo>
                    <a:pt x="80" y="1231"/>
                    <a:pt x="29" y="1383"/>
                    <a:pt x="29" y="1569"/>
                  </a:cubicBezTo>
                  <a:cubicBezTo>
                    <a:pt x="29" y="1744"/>
                    <a:pt x="74" y="1885"/>
                    <a:pt x="159" y="1992"/>
                  </a:cubicBezTo>
                  <a:cubicBezTo>
                    <a:pt x="244" y="2105"/>
                    <a:pt x="356" y="2179"/>
                    <a:pt x="509" y="2246"/>
                  </a:cubicBezTo>
                  <a:cubicBezTo>
                    <a:pt x="655" y="2308"/>
                    <a:pt x="870" y="2348"/>
                    <a:pt x="1135" y="2387"/>
                  </a:cubicBezTo>
                  <a:lnTo>
                    <a:pt x="1135" y="3262"/>
                  </a:lnTo>
                  <a:cubicBezTo>
                    <a:pt x="949" y="3222"/>
                    <a:pt x="796" y="3166"/>
                    <a:pt x="678" y="3076"/>
                  </a:cubicBezTo>
                  <a:cubicBezTo>
                    <a:pt x="559" y="2991"/>
                    <a:pt x="469" y="2867"/>
                    <a:pt x="413" y="2709"/>
                  </a:cubicBezTo>
                  <a:cubicBezTo>
                    <a:pt x="396" y="2658"/>
                    <a:pt x="373" y="2630"/>
                    <a:pt x="345" y="2613"/>
                  </a:cubicBezTo>
                  <a:cubicBezTo>
                    <a:pt x="317" y="2590"/>
                    <a:pt x="283" y="2585"/>
                    <a:pt x="244" y="2585"/>
                  </a:cubicBezTo>
                  <a:cubicBezTo>
                    <a:pt x="159" y="2585"/>
                    <a:pt x="91" y="2602"/>
                    <a:pt x="57" y="2630"/>
                  </a:cubicBezTo>
                  <a:cubicBezTo>
                    <a:pt x="23" y="2658"/>
                    <a:pt x="1" y="2715"/>
                    <a:pt x="1" y="2788"/>
                  </a:cubicBezTo>
                  <a:lnTo>
                    <a:pt x="1" y="3533"/>
                  </a:lnTo>
                  <a:cubicBezTo>
                    <a:pt x="1" y="3606"/>
                    <a:pt x="23" y="3662"/>
                    <a:pt x="57" y="3691"/>
                  </a:cubicBezTo>
                  <a:cubicBezTo>
                    <a:pt x="91" y="3724"/>
                    <a:pt x="159" y="3741"/>
                    <a:pt x="244" y="3741"/>
                  </a:cubicBezTo>
                  <a:cubicBezTo>
                    <a:pt x="323" y="3741"/>
                    <a:pt x="390" y="3719"/>
                    <a:pt x="424" y="3691"/>
                  </a:cubicBezTo>
                  <a:cubicBezTo>
                    <a:pt x="458" y="3662"/>
                    <a:pt x="480" y="3606"/>
                    <a:pt x="480" y="3533"/>
                  </a:cubicBezTo>
                  <a:lnTo>
                    <a:pt x="480" y="3358"/>
                  </a:lnTo>
                  <a:cubicBezTo>
                    <a:pt x="655" y="3533"/>
                    <a:pt x="875" y="3657"/>
                    <a:pt x="1135" y="3702"/>
                  </a:cubicBezTo>
                  <a:lnTo>
                    <a:pt x="1135" y="4294"/>
                  </a:lnTo>
                  <a:cubicBezTo>
                    <a:pt x="1135" y="4368"/>
                    <a:pt x="1152" y="4418"/>
                    <a:pt x="1186" y="4452"/>
                  </a:cubicBezTo>
                  <a:cubicBezTo>
                    <a:pt x="1220" y="4486"/>
                    <a:pt x="1276" y="4503"/>
                    <a:pt x="1355" y="4503"/>
                  </a:cubicBezTo>
                  <a:cubicBezTo>
                    <a:pt x="1434" y="4503"/>
                    <a:pt x="1490" y="4486"/>
                    <a:pt x="1524" y="4452"/>
                  </a:cubicBezTo>
                  <a:cubicBezTo>
                    <a:pt x="1558" y="4418"/>
                    <a:pt x="1575" y="4368"/>
                    <a:pt x="1575" y="4294"/>
                  </a:cubicBezTo>
                  <a:lnTo>
                    <a:pt x="1575" y="3741"/>
                  </a:lnTo>
                  <a:cubicBezTo>
                    <a:pt x="1812" y="3730"/>
                    <a:pt x="2026" y="3691"/>
                    <a:pt x="2201" y="3612"/>
                  </a:cubicBezTo>
                  <a:cubicBezTo>
                    <a:pt x="2371" y="3533"/>
                    <a:pt x="2506" y="3431"/>
                    <a:pt x="2596" y="3290"/>
                  </a:cubicBezTo>
                  <a:cubicBezTo>
                    <a:pt x="2687" y="3149"/>
                    <a:pt x="2732" y="2985"/>
                    <a:pt x="2732" y="2799"/>
                  </a:cubicBezTo>
                  <a:cubicBezTo>
                    <a:pt x="2732" y="2619"/>
                    <a:pt x="2681" y="2461"/>
                    <a:pt x="2591" y="2348"/>
                  </a:cubicBezTo>
                  <a:cubicBezTo>
                    <a:pt x="2500" y="2235"/>
                    <a:pt x="2371" y="2150"/>
                    <a:pt x="2201" y="2088"/>
                  </a:cubicBezTo>
                  <a:cubicBezTo>
                    <a:pt x="2049" y="2026"/>
                    <a:pt x="1835" y="1981"/>
                    <a:pt x="1569" y="1953"/>
                  </a:cubicBezTo>
                  <a:lnTo>
                    <a:pt x="1569" y="1180"/>
                  </a:lnTo>
                  <a:cubicBezTo>
                    <a:pt x="1863" y="1236"/>
                    <a:pt x="2077" y="1383"/>
                    <a:pt x="2201" y="1626"/>
                  </a:cubicBezTo>
                  <a:cubicBezTo>
                    <a:pt x="2230" y="1682"/>
                    <a:pt x="2280" y="1710"/>
                    <a:pt x="2348" y="1710"/>
                  </a:cubicBezTo>
                  <a:cubicBezTo>
                    <a:pt x="2433" y="1710"/>
                    <a:pt x="2500" y="1688"/>
                    <a:pt x="2534" y="1659"/>
                  </a:cubicBezTo>
                  <a:cubicBezTo>
                    <a:pt x="2568" y="1631"/>
                    <a:pt x="2591" y="1575"/>
                    <a:pt x="2591" y="1502"/>
                  </a:cubicBezTo>
                  <a:lnTo>
                    <a:pt x="2591" y="909"/>
                  </a:lnTo>
                  <a:cubicBezTo>
                    <a:pt x="2591" y="841"/>
                    <a:pt x="2568" y="785"/>
                    <a:pt x="2534" y="757"/>
                  </a:cubicBezTo>
                  <a:cubicBezTo>
                    <a:pt x="2500" y="723"/>
                    <a:pt x="2433" y="706"/>
                    <a:pt x="2348" y="706"/>
                  </a:cubicBezTo>
                  <a:cubicBezTo>
                    <a:pt x="2263" y="706"/>
                    <a:pt x="2201" y="729"/>
                    <a:pt x="2167" y="757"/>
                  </a:cubicBezTo>
                  <a:cubicBezTo>
                    <a:pt x="2134" y="785"/>
                    <a:pt x="2111" y="841"/>
                    <a:pt x="2111" y="909"/>
                  </a:cubicBezTo>
                  <a:lnTo>
                    <a:pt x="2111" y="1050"/>
                  </a:lnTo>
                  <a:cubicBezTo>
                    <a:pt x="1942" y="898"/>
                    <a:pt x="1756" y="796"/>
                    <a:pt x="1558" y="751"/>
                  </a:cubicBezTo>
                  <a:lnTo>
                    <a:pt x="1558" y="204"/>
                  </a:lnTo>
                  <a:cubicBezTo>
                    <a:pt x="1558" y="136"/>
                    <a:pt x="1547" y="85"/>
                    <a:pt x="1513" y="51"/>
                  </a:cubicBezTo>
                  <a:cubicBezTo>
                    <a:pt x="1474" y="18"/>
                    <a:pt x="1417" y="1"/>
                    <a:pt x="1355" y="1"/>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5"/>
            <p:cNvSpPr/>
            <p:nvPr/>
          </p:nvSpPr>
          <p:spPr>
            <a:xfrm>
              <a:off x="4535550" y="3609350"/>
              <a:ext cx="68025" cy="112600"/>
            </a:xfrm>
            <a:custGeom>
              <a:rect b="b" l="l" r="r" t="t"/>
              <a:pathLst>
                <a:path extrusionOk="0" fill="none" h="4504" w="2721">
                  <a:moveTo>
                    <a:pt x="1112" y="2387"/>
                  </a:moveTo>
                  <a:cubicBezTo>
                    <a:pt x="842" y="2348"/>
                    <a:pt x="633" y="2308"/>
                    <a:pt x="481" y="2246"/>
                  </a:cubicBezTo>
                  <a:cubicBezTo>
                    <a:pt x="328" y="2179"/>
                    <a:pt x="215" y="2105"/>
                    <a:pt x="131" y="1992"/>
                  </a:cubicBezTo>
                  <a:cubicBezTo>
                    <a:pt x="46" y="1885"/>
                    <a:pt x="1" y="1744"/>
                    <a:pt x="1" y="1569"/>
                  </a:cubicBezTo>
                  <a:cubicBezTo>
                    <a:pt x="1" y="1383"/>
                    <a:pt x="52" y="1231"/>
                    <a:pt x="142" y="1101"/>
                  </a:cubicBezTo>
                  <a:cubicBezTo>
                    <a:pt x="238" y="977"/>
                    <a:pt x="368" y="875"/>
                    <a:pt x="537" y="802"/>
                  </a:cubicBezTo>
                  <a:cubicBezTo>
                    <a:pt x="706" y="740"/>
                    <a:pt x="898" y="706"/>
                    <a:pt x="1112" y="706"/>
                  </a:cubicBezTo>
                  <a:lnTo>
                    <a:pt x="1112" y="204"/>
                  </a:lnTo>
                  <a:cubicBezTo>
                    <a:pt x="1112" y="136"/>
                    <a:pt x="1124" y="85"/>
                    <a:pt x="1158" y="51"/>
                  </a:cubicBezTo>
                  <a:cubicBezTo>
                    <a:pt x="1197" y="23"/>
                    <a:pt x="1242" y="1"/>
                    <a:pt x="1310" y="1"/>
                  </a:cubicBezTo>
                  <a:moveTo>
                    <a:pt x="1112" y="3262"/>
                  </a:moveTo>
                  <a:lnTo>
                    <a:pt x="1112" y="2387"/>
                  </a:lnTo>
                  <a:moveTo>
                    <a:pt x="221" y="2574"/>
                  </a:moveTo>
                  <a:cubicBezTo>
                    <a:pt x="266" y="2574"/>
                    <a:pt x="300" y="2585"/>
                    <a:pt x="328" y="2602"/>
                  </a:cubicBezTo>
                  <a:cubicBezTo>
                    <a:pt x="356" y="2624"/>
                    <a:pt x="379" y="2653"/>
                    <a:pt x="390" y="2703"/>
                  </a:cubicBezTo>
                  <a:cubicBezTo>
                    <a:pt x="447" y="2856"/>
                    <a:pt x="543" y="2985"/>
                    <a:pt x="661" y="3070"/>
                  </a:cubicBezTo>
                  <a:cubicBezTo>
                    <a:pt x="780" y="3160"/>
                    <a:pt x="926" y="3217"/>
                    <a:pt x="1118" y="3251"/>
                  </a:cubicBezTo>
                  <a:moveTo>
                    <a:pt x="1338" y="4492"/>
                  </a:moveTo>
                  <a:lnTo>
                    <a:pt x="1304" y="4492"/>
                  </a:lnTo>
                  <a:moveTo>
                    <a:pt x="1558" y="1953"/>
                  </a:moveTo>
                  <a:cubicBezTo>
                    <a:pt x="1823" y="1981"/>
                    <a:pt x="2038" y="2026"/>
                    <a:pt x="2190" y="2088"/>
                  </a:cubicBezTo>
                  <a:cubicBezTo>
                    <a:pt x="2359" y="2150"/>
                    <a:pt x="2489" y="2235"/>
                    <a:pt x="2579" y="2348"/>
                  </a:cubicBezTo>
                  <a:cubicBezTo>
                    <a:pt x="2670" y="2461"/>
                    <a:pt x="2720" y="2619"/>
                    <a:pt x="2720" y="2799"/>
                  </a:cubicBezTo>
                  <a:cubicBezTo>
                    <a:pt x="2720" y="2985"/>
                    <a:pt x="2675" y="3149"/>
                    <a:pt x="2585" y="3290"/>
                  </a:cubicBezTo>
                  <a:cubicBezTo>
                    <a:pt x="2495" y="3431"/>
                    <a:pt x="2359" y="3533"/>
                    <a:pt x="2190" y="3612"/>
                  </a:cubicBezTo>
                  <a:cubicBezTo>
                    <a:pt x="2015" y="3691"/>
                    <a:pt x="1801" y="3730"/>
                    <a:pt x="1564" y="3741"/>
                  </a:cubicBezTo>
                  <a:lnTo>
                    <a:pt x="1564" y="4294"/>
                  </a:lnTo>
                  <a:cubicBezTo>
                    <a:pt x="1564" y="4368"/>
                    <a:pt x="1547" y="4418"/>
                    <a:pt x="1513" y="4452"/>
                  </a:cubicBezTo>
                  <a:cubicBezTo>
                    <a:pt x="1479" y="4486"/>
                    <a:pt x="1423" y="4503"/>
                    <a:pt x="1344" y="4503"/>
                  </a:cubicBezTo>
                  <a:moveTo>
                    <a:pt x="2393" y="1710"/>
                  </a:moveTo>
                  <a:lnTo>
                    <a:pt x="2337" y="1710"/>
                  </a:lnTo>
                  <a:cubicBezTo>
                    <a:pt x="2269" y="1710"/>
                    <a:pt x="2218" y="1682"/>
                    <a:pt x="2190" y="1626"/>
                  </a:cubicBezTo>
                  <a:cubicBezTo>
                    <a:pt x="2066" y="1383"/>
                    <a:pt x="1852" y="1236"/>
                    <a:pt x="1558" y="1180"/>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5"/>
            <p:cNvSpPr/>
            <p:nvPr/>
          </p:nvSpPr>
          <p:spPr>
            <a:xfrm>
              <a:off x="4376600" y="3497350"/>
              <a:ext cx="93125" cy="93125"/>
            </a:xfrm>
            <a:custGeom>
              <a:rect b="b" l="l" r="r" t="t"/>
              <a:pathLst>
                <a:path extrusionOk="0" h="3725" w="3725">
                  <a:moveTo>
                    <a:pt x="1862" y="1"/>
                  </a:moveTo>
                  <a:cubicBezTo>
                    <a:pt x="835" y="1"/>
                    <a:pt x="0" y="836"/>
                    <a:pt x="0" y="1863"/>
                  </a:cubicBezTo>
                  <a:cubicBezTo>
                    <a:pt x="0" y="2895"/>
                    <a:pt x="835" y="3725"/>
                    <a:pt x="1862" y="3725"/>
                  </a:cubicBezTo>
                  <a:cubicBezTo>
                    <a:pt x="2889" y="3725"/>
                    <a:pt x="3724" y="2895"/>
                    <a:pt x="3724" y="1863"/>
                  </a:cubicBezTo>
                  <a:cubicBezTo>
                    <a:pt x="3724" y="836"/>
                    <a:pt x="2889" y="1"/>
                    <a:pt x="1862"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5"/>
            <p:cNvSpPr/>
            <p:nvPr/>
          </p:nvSpPr>
          <p:spPr>
            <a:xfrm>
              <a:off x="4383650" y="3504400"/>
              <a:ext cx="79025" cy="79025"/>
            </a:xfrm>
            <a:custGeom>
              <a:rect b="b" l="l" r="r" t="t"/>
              <a:pathLst>
                <a:path extrusionOk="0" fill="none" h="3161" w="3161">
                  <a:moveTo>
                    <a:pt x="3160" y="1581"/>
                  </a:moveTo>
                  <a:cubicBezTo>
                    <a:pt x="3160" y="2455"/>
                    <a:pt x="2455" y="3161"/>
                    <a:pt x="1580" y="3161"/>
                  </a:cubicBezTo>
                  <a:cubicBezTo>
                    <a:pt x="706" y="3161"/>
                    <a:pt x="0" y="2455"/>
                    <a:pt x="0" y="1581"/>
                  </a:cubicBezTo>
                  <a:cubicBezTo>
                    <a:pt x="0" y="712"/>
                    <a:pt x="706" y="1"/>
                    <a:pt x="1580" y="1"/>
                  </a:cubicBezTo>
                  <a:cubicBezTo>
                    <a:pt x="2455" y="1"/>
                    <a:pt x="3160" y="712"/>
                    <a:pt x="3160" y="1581"/>
                  </a:cubicBezTo>
                  <a:close/>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5"/>
            <p:cNvSpPr/>
            <p:nvPr/>
          </p:nvSpPr>
          <p:spPr>
            <a:xfrm>
              <a:off x="4423150" y="3543900"/>
              <a:ext cx="46575" cy="46575"/>
            </a:xfrm>
            <a:custGeom>
              <a:rect b="b" l="l" r="r" t="t"/>
              <a:pathLst>
                <a:path extrusionOk="0" fill="none" h="1863" w="1863">
                  <a:moveTo>
                    <a:pt x="1862" y="1"/>
                  </a:moveTo>
                  <a:cubicBezTo>
                    <a:pt x="1862" y="1033"/>
                    <a:pt x="1027" y="1863"/>
                    <a:pt x="0" y="1863"/>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5"/>
            <p:cNvSpPr/>
            <p:nvPr/>
          </p:nvSpPr>
          <p:spPr>
            <a:xfrm>
              <a:off x="4405650" y="3509150"/>
              <a:ext cx="42475" cy="69625"/>
            </a:xfrm>
            <a:custGeom>
              <a:rect b="b" l="l" r="r" t="t"/>
              <a:pathLst>
                <a:path extrusionOk="0" h="2785" w="1699">
                  <a:moveTo>
                    <a:pt x="712" y="708"/>
                  </a:moveTo>
                  <a:lnTo>
                    <a:pt x="712" y="1165"/>
                  </a:lnTo>
                  <a:cubicBezTo>
                    <a:pt x="616" y="1154"/>
                    <a:pt x="537" y="1137"/>
                    <a:pt x="497" y="1126"/>
                  </a:cubicBezTo>
                  <a:cubicBezTo>
                    <a:pt x="441" y="1109"/>
                    <a:pt x="407" y="1092"/>
                    <a:pt x="379" y="1064"/>
                  </a:cubicBezTo>
                  <a:cubicBezTo>
                    <a:pt x="350" y="1041"/>
                    <a:pt x="333" y="1007"/>
                    <a:pt x="333" y="962"/>
                  </a:cubicBezTo>
                  <a:cubicBezTo>
                    <a:pt x="333" y="883"/>
                    <a:pt x="367" y="821"/>
                    <a:pt x="435" y="781"/>
                  </a:cubicBezTo>
                  <a:cubicBezTo>
                    <a:pt x="497" y="736"/>
                    <a:pt x="593" y="714"/>
                    <a:pt x="712" y="708"/>
                  </a:cubicBezTo>
                  <a:close/>
                  <a:moveTo>
                    <a:pt x="982" y="1498"/>
                  </a:moveTo>
                  <a:cubicBezTo>
                    <a:pt x="1090" y="1515"/>
                    <a:pt x="1174" y="1526"/>
                    <a:pt x="1231" y="1549"/>
                  </a:cubicBezTo>
                  <a:cubicBezTo>
                    <a:pt x="1281" y="1571"/>
                    <a:pt x="1321" y="1588"/>
                    <a:pt x="1349" y="1616"/>
                  </a:cubicBezTo>
                  <a:cubicBezTo>
                    <a:pt x="1377" y="1645"/>
                    <a:pt x="1394" y="1684"/>
                    <a:pt x="1394" y="1724"/>
                  </a:cubicBezTo>
                  <a:cubicBezTo>
                    <a:pt x="1394" y="1808"/>
                    <a:pt x="1355" y="1870"/>
                    <a:pt x="1287" y="1927"/>
                  </a:cubicBezTo>
                  <a:cubicBezTo>
                    <a:pt x="1214" y="1978"/>
                    <a:pt x="1118" y="2011"/>
                    <a:pt x="982" y="2023"/>
                  </a:cubicBezTo>
                  <a:lnTo>
                    <a:pt x="982" y="1498"/>
                  </a:lnTo>
                  <a:close/>
                  <a:moveTo>
                    <a:pt x="872" y="1"/>
                  </a:moveTo>
                  <a:cubicBezTo>
                    <a:pt x="861" y="1"/>
                    <a:pt x="849" y="1"/>
                    <a:pt x="836" y="3"/>
                  </a:cubicBezTo>
                  <a:cubicBezTo>
                    <a:pt x="785" y="3"/>
                    <a:pt x="751" y="8"/>
                    <a:pt x="728" y="31"/>
                  </a:cubicBezTo>
                  <a:cubicBezTo>
                    <a:pt x="706" y="54"/>
                    <a:pt x="695" y="87"/>
                    <a:pt x="695" y="127"/>
                  </a:cubicBezTo>
                  <a:lnTo>
                    <a:pt x="695" y="437"/>
                  </a:lnTo>
                  <a:cubicBezTo>
                    <a:pt x="559" y="437"/>
                    <a:pt x="446" y="460"/>
                    <a:pt x="339" y="505"/>
                  </a:cubicBezTo>
                  <a:cubicBezTo>
                    <a:pt x="243" y="544"/>
                    <a:pt x="159" y="607"/>
                    <a:pt x="102" y="686"/>
                  </a:cubicBezTo>
                  <a:cubicBezTo>
                    <a:pt x="46" y="770"/>
                    <a:pt x="18" y="860"/>
                    <a:pt x="18" y="973"/>
                  </a:cubicBezTo>
                  <a:cubicBezTo>
                    <a:pt x="18" y="1080"/>
                    <a:pt x="46" y="1171"/>
                    <a:pt x="97" y="1238"/>
                  </a:cubicBezTo>
                  <a:cubicBezTo>
                    <a:pt x="142" y="1301"/>
                    <a:pt x="221" y="1357"/>
                    <a:pt x="311" y="1391"/>
                  </a:cubicBezTo>
                  <a:cubicBezTo>
                    <a:pt x="407" y="1425"/>
                    <a:pt x="531" y="1458"/>
                    <a:pt x="700" y="1475"/>
                  </a:cubicBezTo>
                  <a:lnTo>
                    <a:pt x="700" y="2011"/>
                  </a:lnTo>
                  <a:cubicBezTo>
                    <a:pt x="587" y="1989"/>
                    <a:pt x="491" y="1955"/>
                    <a:pt x="418" y="1899"/>
                  </a:cubicBezTo>
                  <a:cubicBezTo>
                    <a:pt x="350" y="1842"/>
                    <a:pt x="294" y="1774"/>
                    <a:pt x="255" y="1673"/>
                  </a:cubicBezTo>
                  <a:cubicBezTo>
                    <a:pt x="243" y="1645"/>
                    <a:pt x="226" y="1628"/>
                    <a:pt x="215" y="1611"/>
                  </a:cubicBezTo>
                  <a:cubicBezTo>
                    <a:pt x="198" y="1600"/>
                    <a:pt x="181" y="1588"/>
                    <a:pt x="153" y="1588"/>
                  </a:cubicBezTo>
                  <a:cubicBezTo>
                    <a:pt x="97" y="1588"/>
                    <a:pt x="57" y="1600"/>
                    <a:pt x="40" y="1616"/>
                  </a:cubicBezTo>
                  <a:cubicBezTo>
                    <a:pt x="18" y="1639"/>
                    <a:pt x="1" y="1673"/>
                    <a:pt x="1" y="1718"/>
                  </a:cubicBezTo>
                  <a:lnTo>
                    <a:pt x="1" y="2181"/>
                  </a:lnTo>
                  <a:cubicBezTo>
                    <a:pt x="1" y="2231"/>
                    <a:pt x="18" y="2260"/>
                    <a:pt x="40" y="2282"/>
                  </a:cubicBezTo>
                  <a:cubicBezTo>
                    <a:pt x="57" y="2299"/>
                    <a:pt x="102" y="2310"/>
                    <a:pt x="153" y="2310"/>
                  </a:cubicBezTo>
                  <a:cubicBezTo>
                    <a:pt x="209" y="2310"/>
                    <a:pt x="243" y="2299"/>
                    <a:pt x="266" y="2282"/>
                  </a:cubicBezTo>
                  <a:cubicBezTo>
                    <a:pt x="283" y="2260"/>
                    <a:pt x="300" y="2226"/>
                    <a:pt x="300" y="2181"/>
                  </a:cubicBezTo>
                  <a:lnTo>
                    <a:pt x="300" y="2079"/>
                  </a:lnTo>
                  <a:cubicBezTo>
                    <a:pt x="407" y="2181"/>
                    <a:pt x="537" y="2254"/>
                    <a:pt x="700" y="2288"/>
                  </a:cubicBezTo>
                  <a:lnTo>
                    <a:pt x="700" y="2655"/>
                  </a:lnTo>
                  <a:cubicBezTo>
                    <a:pt x="700" y="2705"/>
                    <a:pt x="712" y="2734"/>
                    <a:pt x="734" y="2756"/>
                  </a:cubicBezTo>
                  <a:cubicBezTo>
                    <a:pt x="757" y="2773"/>
                    <a:pt x="791" y="2784"/>
                    <a:pt x="841" y="2784"/>
                  </a:cubicBezTo>
                  <a:cubicBezTo>
                    <a:pt x="892" y="2784"/>
                    <a:pt x="926" y="2773"/>
                    <a:pt x="948" y="2756"/>
                  </a:cubicBezTo>
                  <a:cubicBezTo>
                    <a:pt x="971" y="2734"/>
                    <a:pt x="982" y="2700"/>
                    <a:pt x="982" y="2655"/>
                  </a:cubicBezTo>
                  <a:lnTo>
                    <a:pt x="982" y="2310"/>
                  </a:lnTo>
                  <a:cubicBezTo>
                    <a:pt x="1129" y="2310"/>
                    <a:pt x="1264" y="2282"/>
                    <a:pt x="1372" y="2231"/>
                  </a:cubicBezTo>
                  <a:cubicBezTo>
                    <a:pt x="1484" y="2181"/>
                    <a:pt x="1558" y="2113"/>
                    <a:pt x="1620" y="2028"/>
                  </a:cubicBezTo>
                  <a:cubicBezTo>
                    <a:pt x="1671" y="1944"/>
                    <a:pt x="1699" y="1842"/>
                    <a:pt x="1699" y="1729"/>
                  </a:cubicBezTo>
                  <a:cubicBezTo>
                    <a:pt x="1699" y="1611"/>
                    <a:pt x="1676" y="1521"/>
                    <a:pt x="1620" y="1447"/>
                  </a:cubicBezTo>
                  <a:cubicBezTo>
                    <a:pt x="1558" y="1379"/>
                    <a:pt x="1484" y="1323"/>
                    <a:pt x="1377" y="1289"/>
                  </a:cubicBezTo>
                  <a:cubicBezTo>
                    <a:pt x="1287" y="1250"/>
                    <a:pt x="1152" y="1233"/>
                    <a:pt x="988" y="1210"/>
                  </a:cubicBezTo>
                  <a:lnTo>
                    <a:pt x="988" y="736"/>
                  </a:lnTo>
                  <a:cubicBezTo>
                    <a:pt x="1174" y="770"/>
                    <a:pt x="1298" y="860"/>
                    <a:pt x="1377" y="1013"/>
                  </a:cubicBezTo>
                  <a:cubicBezTo>
                    <a:pt x="1394" y="1047"/>
                    <a:pt x="1428" y="1064"/>
                    <a:pt x="1468" y="1064"/>
                  </a:cubicBezTo>
                  <a:cubicBezTo>
                    <a:pt x="1524" y="1064"/>
                    <a:pt x="1558" y="1052"/>
                    <a:pt x="1580" y="1035"/>
                  </a:cubicBezTo>
                  <a:cubicBezTo>
                    <a:pt x="1603" y="1013"/>
                    <a:pt x="1620" y="979"/>
                    <a:pt x="1620" y="934"/>
                  </a:cubicBezTo>
                  <a:lnTo>
                    <a:pt x="1620" y="567"/>
                  </a:lnTo>
                  <a:cubicBezTo>
                    <a:pt x="1620" y="516"/>
                    <a:pt x="1603" y="488"/>
                    <a:pt x="1580" y="471"/>
                  </a:cubicBezTo>
                  <a:cubicBezTo>
                    <a:pt x="1563" y="449"/>
                    <a:pt x="1518" y="443"/>
                    <a:pt x="1468" y="443"/>
                  </a:cubicBezTo>
                  <a:cubicBezTo>
                    <a:pt x="1411" y="443"/>
                    <a:pt x="1377" y="449"/>
                    <a:pt x="1355" y="471"/>
                  </a:cubicBezTo>
                  <a:cubicBezTo>
                    <a:pt x="1338" y="488"/>
                    <a:pt x="1321" y="528"/>
                    <a:pt x="1321" y="567"/>
                  </a:cubicBezTo>
                  <a:lnTo>
                    <a:pt x="1321" y="652"/>
                  </a:lnTo>
                  <a:cubicBezTo>
                    <a:pt x="1214" y="556"/>
                    <a:pt x="1101" y="488"/>
                    <a:pt x="982" y="460"/>
                  </a:cubicBezTo>
                  <a:lnTo>
                    <a:pt x="982" y="121"/>
                  </a:lnTo>
                  <a:cubicBezTo>
                    <a:pt x="982" y="76"/>
                    <a:pt x="971" y="48"/>
                    <a:pt x="948" y="25"/>
                  </a:cubicBezTo>
                  <a:cubicBezTo>
                    <a:pt x="931" y="8"/>
                    <a:pt x="907" y="1"/>
                    <a:pt x="872" y="1"/>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5"/>
            <p:cNvSpPr/>
            <p:nvPr/>
          </p:nvSpPr>
          <p:spPr>
            <a:xfrm>
              <a:off x="4405925" y="3508925"/>
              <a:ext cx="41775" cy="69425"/>
            </a:xfrm>
            <a:custGeom>
              <a:rect b="b" l="l" r="r" t="t"/>
              <a:pathLst>
                <a:path extrusionOk="0" fill="none" h="2777" w="1671">
                  <a:moveTo>
                    <a:pt x="684" y="1473"/>
                  </a:moveTo>
                  <a:cubicBezTo>
                    <a:pt x="514" y="1451"/>
                    <a:pt x="385" y="1422"/>
                    <a:pt x="294" y="1388"/>
                  </a:cubicBezTo>
                  <a:cubicBezTo>
                    <a:pt x="204" y="1355"/>
                    <a:pt x="125" y="1298"/>
                    <a:pt x="74" y="1231"/>
                  </a:cubicBezTo>
                  <a:cubicBezTo>
                    <a:pt x="29" y="1168"/>
                    <a:pt x="1" y="1078"/>
                    <a:pt x="1" y="971"/>
                  </a:cubicBezTo>
                  <a:cubicBezTo>
                    <a:pt x="1" y="858"/>
                    <a:pt x="29" y="768"/>
                    <a:pt x="86" y="683"/>
                  </a:cubicBezTo>
                  <a:cubicBezTo>
                    <a:pt x="142" y="604"/>
                    <a:pt x="227" y="542"/>
                    <a:pt x="322" y="497"/>
                  </a:cubicBezTo>
                  <a:cubicBezTo>
                    <a:pt x="430" y="458"/>
                    <a:pt x="543" y="435"/>
                    <a:pt x="678" y="435"/>
                  </a:cubicBezTo>
                  <a:lnTo>
                    <a:pt x="678" y="125"/>
                  </a:lnTo>
                  <a:cubicBezTo>
                    <a:pt x="678" y="80"/>
                    <a:pt x="689" y="46"/>
                    <a:pt x="712" y="23"/>
                  </a:cubicBezTo>
                  <a:cubicBezTo>
                    <a:pt x="734" y="6"/>
                    <a:pt x="763" y="1"/>
                    <a:pt x="802" y="1"/>
                  </a:cubicBezTo>
                  <a:moveTo>
                    <a:pt x="684" y="2009"/>
                  </a:moveTo>
                  <a:lnTo>
                    <a:pt x="684" y="1473"/>
                  </a:lnTo>
                  <a:moveTo>
                    <a:pt x="142" y="1592"/>
                  </a:moveTo>
                  <a:cubicBezTo>
                    <a:pt x="170" y="1592"/>
                    <a:pt x="187" y="1597"/>
                    <a:pt x="204" y="1614"/>
                  </a:cubicBezTo>
                  <a:cubicBezTo>
                    <a:pt x="215" y="1625"/>
                    <a:pt x="232" y="1648"/>
                    <a:pt x="244" y="1676"/>
                  </a:cubicBezTo>
                  <a:cubicBezTo>
                    <a:pt x="283" y="1772"/>
                    <a:pt x="339" y="1846"/>
                    <a:pt x="407" y="1902"/>
                  </a:cubicBezTo>
                  <a:cubicBezTo>
                    <a:pt x="480" y="1958"/>
                    <a:pt x="576" y="1992"/>
                    <a:pt x="689" y="2015"/>
                  </a:cubicBezTo>
                  <a:moveTo>
                    <a:pt x="819" y="2776"/>
                  </a:moveTo>
                  <a:lnTo>
                    <a:pt x="796" y="2776"/>
                  </a:lnTo>
                  <a:moveTo>
                    <a:pt x="960" y="1202"/>
                  </a:moveTo>
                  <a:cubicBezTo>
                    <a:pt x="1118" y="1225"/>
                    <a:pt x="1253" y="1247"/>
                    <a:pt x="1344" y="1281"/>
                  </a:cubicBezTo>
                  <a:cubicBezTo>
                    <a:pt x="1451" y="1315"/>
                    <a:pt x="1530" y="1372"/>
                    <a:pt x="1586" y="1445"/>
                  </a:cubicBezTo>
                  <a:cubicBezTo>
                    <a:pt x="1643" y="1513"/>
                    <a:pt x="1671" y="1603"/>
                    <a:pt x="1671" y="1727"/>
                  </a:cubicBezTo>
                  <a:cubicBezTo>
                    <a:pt x="1671" y="1840"/>
                    <a:pt x="1643" y="1936"/>
                    <a:pt x="1586" y="2020"/>
                  </a:cubicBezTo>
                  <a:cubicBezTo>
                    <a:pt x="1530" y="2105"/>
                    <a:pt x="1451" y="2178"/>
                    <a:pt x="1338" y="2229"/>
                  </a:cubicBezTo>
                  <a:cubicBezTo>
                    <a:pt x="1231" y="2274"/>
                    <a:pt x="1101" y="2303"/>
                    <a:pt x="949" y="2303"/>
                  </a:cubicBezTo>
                  <a:lnTo>
                    <a:pt x="949" y="2652"/>
                  </a:lnTo>
                  <a:cubicBezTo>
                    <a:pt x="949" y="2692"/>
                    <a:pt x="937" y="2726"/>
                    <a:pt x="915" y="2748"/>
                  </a:cubicBezTo>
                  <a:cubicBezTo>
                    <a:pt x="892" y="2771"/>
                    <a:pt x="858" y="2776"/>
                    <a:pt x="808" y="2776"/>
                  </a:cubicBezTo>
                  <a:moveTo>
                    <a:pt x="1473" y="1056"/>
                  </a:moveTo>
                  <a:lnTo>
                    <a:pt x="1434" y="1056"/>
                  </a:lnTo>
                  <a:cubicBezTo>
                    <a:pt x="1394" y="1056"/>
                    <a:pt x="1361" y="1044"/>
                    <a:pt x="1344" y="1005"/>
                  </a:cubicBezTo>
                  <a:cubicBezTo>
                    <a:pt x="1265" y="858"/>
                    <a:pt x="1141" y="768"/>
                    <a:pt x="954" y="734"/>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5"/>
            <p:cNvSpPr/>
            <p:nvPr/>
          </p:nvSpPr>
          <p:spPr>
            <a:xfrm>
              <a:off x="4266575" y="3614725"/>
              <a:ext cx="63500" cy="63500"/>
            </a:xfrm>
            <a:custGeom>
              <a:rect b="b" l="l" r="r" t="t"/>
              <a:pathLst>
                <a:path extrusionOk="0" h="2540" w="2540">
                  <a:moveTo>
                    <a:pt x="1270" y="0"/>
                  </a:moveTo>
                  <a:cubicBezTo>
                    <a:pt x="570" y="0"/>
                    <a:pt x="0" y="564"/>
                    <a:pt x="0" y="1270"/>
                  </a:cubicBezTo>
                  <a:cubicBezTo>
                    <a:pt x="0" y="1969"/>
                    <a:pt x="570" y="2539"/>
                    <a:pt x="1270" y="2539"/>
                  </a:cubicBezTo>
                  <a:cubicBezTo>
                    <a:pt x="1970" y="2539"/>
                    <a:pt x="2539" y="1969"/>
                    <a:pt x="2539" y="1270"/>
                  </a:cubicBezTo>
                  <a:cubicBezTo>
                    <a:pt x="2539" y="564"/>
                    <a:pt x="1970" y="0"/>
                    <a:pt x="1270" y="0"/>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5"/>
            <p:cNvSpPr/>
            <p:nvPr/>
          </p:nvSpPr>
          <p:spPr>
            <a:xfrm>
              <a:off x="4271375" y="3619375"/>
              <a:ext cx="53900" cy="54050"/>
            </a:xfrm>
            <a:custGeom>
              <a:rect b="b" l="l" r="r" t="t"/>
              <a:pathLst>
                <a:path extrusionOk="0" fill="none" h="2162" w="2156">
                  <a:moveTo>
                    <a:pt x="2156" y="1084"/>
                  </a:moveTo>
                  <a:cubicBezTo>
                    <a:pt x="2156" y="1676"/>
                    <a:pt x="1676" y="2161"/>
                    <a:pt x="1078" y="2161"/>
                  </a:cubicBezTo>
                  <a:cubicBezTo>
                    <a:pt x="480" y="2161"/>
                    <a:pt x="0" y="1676"/>
                    <a:pt x="0" y="1084"/>
                  </a:cubicBezTo>
                  <a:cubicBezTo>
                    <a:pt x="0" y="486"/>
                    <a:pt x="480" y="0"/>
                    <a:pt x="1078" y="0"/>
                  </a:cubicBezTo>
                  <a:cubicBezTo>
                    <a:pt x="1676" y="0"/>
                    <a:pt x="2156" y="486"/>
                    <a:pt x="2156" y="1084"/>
                  </a:cubicBezTo>
                  <a:close/>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5"/>
            <p:cNvSpPr/>
            <p:nvPr/>
          </p:nvSpPr>
          <p:spPr>
            <a:xfrm>
              <a:off x="4298300" y="3646450"/>
              <a:ext cx="31775" cy="31775"/>
            </a:xfrm>
            <a:custGeom>
              <a:rect b="b" l="l" r="r" t="t"/>
              <a:pathLst>
                <a:path extrusionOk="0" fill="none" h="1271" w="1271">
                  <a:moveTo>
                    <a:pt x="1270" y="1"/>
                  </a:moveTo>
                  <a:cubicBezTo>
                    <a:pt x="1270" y="695"/>
                    <a:pt x="701" y="1270"/>
                    <a:pt x="1" y="1270"/>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5"/>
            <p:cNvSpPr/>
            <p:nvPr/>
          </p:nvSpPr>
          <p:spPr>
            <a:xfrm>
              <a:off x="4286475" y="3622050"/>
              <a:ext cx="28800" cy="47275"/>
            </a:xfrm>
            <a:custGeom>
              <a:rect b="b" l="l" r="r" t="t"/>
              <a:pathLst>
                <a:path extrusionOk="0" h="1891" w="1152">
                  <a:moveTo>
                    <a:pt x="474" y="508"/>
                  </a:moveTo>
                  <a:lnTo>
                    <a:pt x="474" y="824"/>
                  </a:lnTo>
                  <a:cubicBezTo>
                    <a:pt x="401" y="819"/>
                    <a:pt x="355" y="807"/>
                    <a:pt x="327" y="796"/>
                  </a:cubicBezTo>
                  <a:cubicBezTo>
                    <a:pt x="288" y="790"/>
                    <a:pt x="271" y="768"/>
                    <a:pt x="248" y="757"/>
                  </a:cubicBezTo>
                  <a:cubicBezTo>
                    <a:pt x="226" y="734"/>
                    <a:pt x="220" y="711"/>
                    <a:pt x="220" y="683"/>
                  </a:cubicBezTo>
                  <a:cubicBezTo>
                    <a:pt x="220" y="627"/>
                    <a:pt x="248" y="587"/>
                    <a:pt x="288" y="559"/>
                  </a:cubicBezTo>
                  <a:cubicBezTo>
                    <a:pt x="333" y="525"/>
                    <a:pt x="395" y="508"/>
                    <a:pt x="474" y="508"/>
                  </a:cubicBezTo>
                  <a:close/>
                  <a:moveTo>
                    <a:pt x="660" y="1044"/>
                  </a:moveTo>
                  <a:cubicBezTo>
                    <a:pt x="734" y="1061"/>
                    <a:pt x="790" y="1067"/>
                    <a:pt x="829" y="1078"/>
                  </a:cubicBezTo>
                  <a:cubicBezTo>
                    <a:pt x="863" y="1095"/>
                    <a:pt x="891" y="1106"/>
                    <a:pt x="914" y="1129"/>
                  </a:cubicBezTo>
                  <a:cubicBezTo>
                    <a:pt x="931" y="1146"/>
                    <a:pt x="942" y="1174"/>
                    <a:pt x="942" y="1202"/>
                  </a:cubicBezTo>
                  <a:cubicBezTo>
                    <a:pt x="942" y="1259"/>
                    <a:pt x="920" y="1304"/>
                    <a:pt x="869" y="1343"/>
                  </a:cubicBezTo>
                  <a:cubicBezTo>
                    <a:pt x="829" y="1377"/>
                    <a:pt x="756" y="1400"/>
                    <a:pt x="660" y="1405"/>
                  </a:cubicBezTo>
                  <a:lnTo>
                    <a:pt x="660" y="1044"/>
                  </a:lnTo>
                  <a:close/>
                  <a:moveTo>
                    <a:pt x="564" y="1"/>
                  </a:moveTo>
                  <a:cubicBezTo>
                    <a:pt x="530" y="1"/>
                    <a:pt x="508" y="6"/>
                    <a:pt x="497" y="23"/>
                  </a:cubicBezTo>
                  <a:cubicBezTo>
                    <a:pt x="480" y="34"/>
                    <a:pt x="474" y="57"/>
                    <a:pt x="474" y="85"/>
                  </a:cubicBezTo>
                  <a:lnTo>
                    <a:pt x="474" y="300"/>
                  </a:lnTo>
                  <a:cubicBezTo>
                    <a:pt x="384" y="300"/>
                    <a:pt x="305" y="311"/>
                    <a:pt x="231" y="339"/>
                  </a:cubicBezTo>
                  <a:cubicBezTo>
                    <a:pt x="158" y="367"/>
                    <a:pt x="107" y="412"/>
                    <a:pt x="62" y="469"/>
                  </a:cubicBezTo>
                  <a:cubicBezTo>
                    <a:pt x="28" y="525"/>
                    <a:pt x="6" y="587"/>
                    <a:pt x="6" y="666"/>
                  </a:cubicBezTo>
                  <a:cubicBezTo>
                    <a:pt x="6" y="734"/>
                    <a:pt x="28" y="796"/>
                    <a:pt x="62" y="841"/>
                  </a:cubicBezTo>
                  <a:cubicBezTo>
                    <a:pt x="102" y="881"/>
                    <a:pt x="147" y="920"/>
                    <a:pt x="214" y="948"/>
                  </a:cubicBezTo>
                  <a:cubicBezTo>
                    <a:pt x="271" y="965"/>
                    <a:pt x="361" y="988"/>
                    <a:pt x="474" y="999"/>
                  </a:cubicBezTo>
                  <a:lnTo>
                    <a:pt x="474" y="1372"/>
                  </a:lnTo>
                  <a:cubicBezTo>
                    <a:pt x="395" y="1355"/>
                    <a:pt x="333" y="1326"/>
                    <a:pt x="282" y="1293"/>
                  </a:cubicBezTo>
                  <a:cubicBezTo>
                    <a:pt x="231" y="1259"/>
                    <a:pt x="192" y="1197"/>
                    <a:pt x="169" y="1135"/>
                  </a:cubicBezTo>
                  <a:cubicBezTo>
                    <a:pt x="164" y="1112"/>
                    <a:pt x="147" y="1101"/>
                    <a:pt x="141" y="1095"/>
                  </a:cubicBezTo>
                  <a:cubicBezTo>
                    <a:pt x="135" y="1084"/>
                    <a:pt x="119" y="1078"/>
                    <a:pt x="102" y="1078"/>
                  </a:cubicBezTo>
                  <a:cubicBezTo>
                    <a:pt x="62" y="1078"/>
                    <a:pt x="34" y="1084"/>
                    <a:pt x="23" y="1101"/>
                  </a:cubicBezTo>
                  <a:cubicBezTo>
                    <a:pt x="6" y="1112"/>
                    <a:pt x="0" y="1135"/>
                    <a:pt x="0" y="1163"/>
                  </a:cubicBezTo>
                  <a:lnTo>
                    <a:pt x="0" y="1479"/>
                  </a:lnTo>
                  <a:cubicBezTo>
                    <a:pt x="0" y="1507"/>
                    <a:pt x="6" y="1530"/>
                    <a:pt x="23" y="1546"/>
                  </a:cubicBezTo>
                  <a:cubicBezTo>
                    <a:pt x="34" y="1558"/>
                    <a:pt x="62" y="1563"/>
                    <a:pt x="102" y="1563"/>
                  </a:cubicBezTo>
                  <a:cubicBezTo>
                    <a:pt x="135" y="1563"/>
                    <a:pt x="164" y="1558"/>
                    <a:pt x="175" y="1546"/>
                  </a:cubicBezTo>
                  <a:cubicBezTo>
                    <a:pt x="192" y="1530"/>
                    <a:pt x="198" y="1507"/>
                    <a:pt x="198" y="1479"/>
                  </a:cubicBezTo>
                  <a:lnTo>
                    <a:pt x="198" y="1411"/>
                  </a:lnTo>
                  <a:cubicBezTo>
                    <a:pt x="276" y="1490"/>
                    <a:pt x="367" y="1535"/>
                    <a:pt x="474" y="1558"/>
                  </a:cubicBezTo>
                  <a:lnTo>
                    <a:pt x="474" y="1806"/>
                  </a:lnTo>
                  <a:cubicBezTo>
                    <a:pt x="474" y="1834"/>
                    <a:pt x="480" y="1857"/>
                    <a:pt x="497" y="1868"/>
                  </a:cubicBezTo>
                  <a:cubicBezTo>
                    <a:pt x="508" y="1885"/>
                    <a:pt x="530" y="1891"/>
                    <a:pt x="564" y="1891"/>
                  </a:cubicBezTo>
                  <a:cubicBezTo>
                    <a:pt x="604" y="1891"/>
                    <a:pt x="621" y="1885"/>
                    <a:pt x="638" y="1868"/>
                  </a:cubicBezTo>
                  <a:cubicBezTo>
                    <a:pt x="649" y="1857"/>
                    <a:pt x="660" y="1834"/>
                    <a:pt x="660" y="1806"/>
                  </a:cubicBezTo>
                  <a:lnTo>
                    <a:pt x="660" y="1575"/>
                  </a:lnTo>
                  <a:cubicBezTo>
                    <a:pt x="762" y="1575"/>
                    <a:pt x="858" y="1558"/>
                    <a:pt x="925" y="1524"/>
                  </a:cubicBezTo>
                  <a:cubicBezTo>
                    <a:pt x="1004" y="1496"/>
                    <a:pt x="1061" y="1445"/>
                    <a:pt x="1095" y="1388"/>
                  </a:cubicBezTo>
                  <a:cubicBezTo>
                    <a:pt x="1128" y="1332"/>
                    <a:pt x="1151" y="1264"/>
                    <a:pt x="1151" y="1185"/>
                  </a:cubicBezTo>
                  <a:cubicBezTo>
                    <a:pt x="1151" y="1106"/>
                    <a:pt x="1140" y="1044"/>
                    <a:pt x="1095" y="994"/>
                  </a:cubicBezTo>
                  <a:cubicBezTo>
                    <a:pt x="1061" y="943"/>
                    <a:pt x="1004" y="909"/>
                    <a:pt x="931" y="881"/>
                  </a:cubicBezTo>
                  <a:cubicBezTo>
                    <a:pt x="863" y="852"/>
                    <a:pt x="779" y="841"/>
                    <a:pt x="666" y="824"/>
                  </a:cubicBezTo>
                  <a:lnTo>
                    <a:pt x="666" y="503"/>
                  </a:lnTo>
                  <a:cubicBezTo>
                    <a:pt x="790" y="531"/>
                    <a:pt x="886" y="593"/>
                    <a:pt x="931" y="694"/>
                  </a:cubicBezTo>
                  <a:cubicBezTo>
                    <a:pt x="948" y="711"/>
                    <a:pt x="970" y="728"/>
                    <a:pt x="999" y="728"/>
                  </a:cubicBezTo>
                  <a:cubicBezTo>
                    <a:pt x="1033" y="728"/>
                    <a:pt x="1061" y="723"/>
                    <a:pt x="1072" y="706"/>
                  </a:cubicBezTo>
                  <a:cubicBezTo>
                    <a:pt x="1089" y="694"/>
                    <a:pt x="1095" y="672"/>
                    <a:pt x="1095" y="644"/>
                  </a:cubicBezTo>
                  <a:lnTo>
                    <a:pt x="1095" y="395"/>
                  </a:lnTo>
                  <a:cubicBezTo>
                    <a:pt x="1095" y="367"/>
                    <a:pt x="1089" y="345"/>
                    <a:pt x="1072" y="333"/>
                  </a:cubicBezTo>
                  <a:cubicBezTo>
                    <a:pt x="1061" y="316"/>
                    <a:pt x="1033" y="311"/>
                    <a:pt x="999" y="311"/>
                  </a:cubicBezTo>
                  <a:cubicBezTo>
                    <a:pt x="959" y="311"/>
                    <a:pt x="931" y="316"/>
                    <a:pt x="920" y="333"/>
                  </a:cubicBezTo>
                  <a:cubicBezTo>
                    <a:pt x="903" y="345"/>
                    <a:pt x="897" y="367"/>
                    <a:pt x="897" y="395"/>
                  </a:cubicBezTo>
                  <a:lnTo>
                    <a:pt x="897" y="452"/>
                  </a:lnTo>
                  <a:cubicBezTo>
                    <a:pt x="829" y="390"/>
                    <a:pt x="750" y="345"/>
                    <a:pt x="666" y="328"/>
                  </a:cubicBezTo>
                  <a:lnTo>
                    <a:pt x="666" y="102"/>
                  </a:lnTo>
                  <a:cubicBezTo>
                    <a:pt x="666" y="74"/>
                    <a:pt x="655" y="51"/>
                    <a:pt x="643" y="34"/>
                  </a:cubicBezTo>
                  <a:cubicBezTo>
                    <a:pt x="632" y="23"/>
                    <a:pt x="604" y="23"/>
                    <a:pt x="564" y="1"/>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5"/>
            <p:cNvSpPr/>
            <p:nvPr/>
          </p:nvSpPr>
          <p:spPr>
            <a:xfrm>
              <a:off x="4286475" y="3622625"/>
              <a:ext cx="28500" cy="47275"/>
            </a:xfrm>
            <a:custGeom>
              <a:rect b="b" l="l" r="r" t="t"/>
              <a:pathLst>
                <a:path extrusionOk="0" fill="none" h="1891" w="1140">
                  <a:moveTo>
                    <a:pt x="468" y="999"/>
                  </a:moveTo>
                  <a:cubicBezTo>
                    <a:pt x="355" y="987"/>
                    <a:pt x="260" y="965"/>
                    <a:pt x="209" y="942"/>
                  </a:cubicBezTo>
                  <a:cubicBezTo>
                    <a:pt x="141" y="914"/>
                    <a:pt x="96" y="880"/>
                    <a:pt x="56" y="841"/>
                  </a:cubicBezTo>
                  <a:cubicBezTo>
                    <a:pt x="23" y="796"/>
                    <a:pt x="0" y="734"/>
                    <a:pt x="0" y="660"/>
                  </a:cubicBezTo>
                  <a:cubicBezTo>
                    <a:pt x="0" y="587"/>
                    <a:pt x="23" y="519"/>
                    <a:pt x="56" y="463"/>
                  </a:cubicBezTo>
                  <a:cubicBezTo>
                    <a:pt x="102" y="406"/>
                    <a:pt x="152" y="367"/>
                    <a:pt x="226" y="339"/>
                  </a:cubicBezTo>
                  <a:cubicBezTo>
                    <a:pt x="299" y="310"/>
                    <a:pt x="378" y="293"/>
                    <a:pt x="468" y="293"/>
                  </a:cubicBezTo>
                  <a:lnTo>
                    <a:pt x="468" y="85"/>
                  </a:lnTo>
                  <a:cubicBezTo>
                    <a:pt x="468" y="56"/>
                    <a:pt x="474" y="34"/>
                    <a:pt x="491" y="23"/>
                  </a:cubicBezTo>
                  <a:cubicBezTo>
                    <a:pt x="502" y="6"/>
                    <a:pt x="525" y="0"/>
                    <a:pt x="553" y="0"/>
                  </a:cubicBezTo>
                  <a:moveTo>
                    <a:pt x="468" y="1365"/>
                  </a:moveTo>
                  <a:lnTo>
                    <a:pt x="468" y="999"/>
                  </a:lnTo>
                  <a:moveTo>
                    <a:pt x="96" y="1078"/>
                  </a:moveTo>
                  <a:cubicBezTo>
                    <a:pt x="113" y="1078"/>
                    <a:pt x="130" y="1083"/>
                    <a:pt x="135" y="1095"/>
                  </a:cubicBezTo>
                  <a:cubicBezTo>
                    <a:pt x="141" y="1100"/>
                    <a:pt x="158" y="1112"/>
                    <a:pt x="164" y="1134"/>
                  </a:cubicBezTo>
                  <a:cubicBezTo>
                    <a:pt x="186" y="1196"/>
                    <a:pt x="226" y="1253"/>
                    <a:pt x="276" y="1292"/>
                  </a:cubicBezTo>
                  <a:cubicBezTo>
                    <a:pt x="327" y="1326"/>
                    <a:pt x="389" y="1354"/>
                    <a:pt x="468" y="1365"/>
                  </a:cubicBezTo>
                  <a:moveTo>
                    <a:pt x="559" y="1890"/>
                  </a:moveTo>
                  <a:lnTo>
                    <a:pt x="547" y="1890"/>
                  </a:lnTo>
                  <a:moveTo>
                    <a:pt x="649" y="818"/>
                  </a:moveTo>
                  <a:cubicBezTo>
                    <a:pt x="762" y="829"/>
                    <a:pt x="846" y="846"/>
                    <a:pt x="920" y="875"/>
                  </a:cubicBezTo>
                  <a:cubicBezTo>
                    <a:pt x="987" y="903"/>
                    <a:pt x="1044" y="937"/>
                    <a:pt x="1083" y="987"/>
                  </a:cubicBezTo>
                  <a:cubicBezTo>
                    <a:pt x="1123" y="1038"/>
                    <a:pt x="1140" y="1100"/>
                    <a:pt x="1140" y="1179"/>
                  </a:cubicBezTo>
                  <a:cubicBezTo>
                    <a:pt x="1140" y="1253"/>
                    <a:pt x="1117" y="1326"/>
                    <a:pt x="1083" y="1382"/>
                  </a:cubicBezTo>
                  <a:cubicBezTo>
                    <a:pt x="1044" y="1439"/>
                    <a:pt x="987" y="1490"/>
                    <a:pt x="914" y="1518"/>
                  </a:cubicBezTo>
                  <a:cubicBezTo>
                    <a:pt x="841" y="1552"/>
                    <a:pt x="750" y="1563"/>
                    <a:pt x="643" y="1563"/>
                  </a:cubicBezTo>
                  <a:lnTo>
                    <a:pt x="643" y="1800"/>
                  </a:lnTo>
                  <a:cubicBezTo>
                    <a:pt x="643" y="1828"/>
                    <a:pt x="638" y="1845"/>
                    <a:pt x="621" y="1862"/>
                  </a:cubicBezTo>
                  <a:cubicBezTo>
                    <a:pt x="609" y="1873"/>
                    <a:pt x="587" y="1885"/>
                    <a:pt x="553" y="1885"/>
                  </a:cubicBezTo>
                  <a:moveTo>
                    <a:pt x="1004" y="711"/>
                  </a:moveTo>
                  <a:lnTo>
                    <a:pt x="982" y="711"/>
                  </a:lnTo>
                  <a:cubicBezTo>
                    <a:pt x="954" y="711"/>
                    <a:pt x="931" y="694"/>
                    <a:pt x="920" y="677"/>
                  </a:cubicBezTo>
                  <a:cubicBezTo>
                    <a:pt x="869" y="576"/>
                    <a:pt x="779" y="514"/>
                    <a:pt x="649" y="485"/>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6" name="Google Shape;3006;p75"/>
          <p:cNvGrpSpPr/>
          <p:nvPr/>
        </p:nvGrpSpPr>
        <p:grpSpPr>
          <a:xfrm>
            <a:off x="4427381" y="3121002"/>
            <a:ext cx="921138" cy="857190"/>
            <a:chOff x="6527075" y="2200425"/>
            <a:chExt cx="303575" cy="282500"/>
          </a:xfrm>
        </p:grpSpPr>
        <p:sp>
          <p:nvSpPr>
            <p:cNvPr id="3007" name="Google Shape;3007;p75"/>
            <p:cNvSpPr/>
            <p:nvPr/>
          </p:nvSpPr>
          <p:spPr>
            <a:xfrm>
              <a:off x="6527075" y="2200425"/>
              <a:ext cx="303575" cy="282500"/>
            </a:xfrm>
            <a:custGeom>
              <a:rect b="b" l="l" r="r" t="t"/>
              <a:pathLst>
                <a:path extrusionOk="0" h="11300" w="12143">
                  <a:moveTo>
                    <a:pt x="6071" y="1"/>
                  </a:moveTo>
                  <a:cubicBezTo>
                    <a:pt x="3343" y="1"/>
                    <a:pt x="940" y="1976"/>
                    <a:pt x="492" y="4755"/>
                  </a:cubicBezTo>
                  <a:cubicBezTo>
                    <a:pt x="1" y="7836"/>
                    <a:pt x="2100" y="10736"/>
                    <a:pt x="5180" y="11227"/>
                  </a:cubicBezTo>
                  <a:cubicBezTo>
                    <a:pt x="5484" y="11276"/>
                    <a:pt x="5786" y="11299"/>
                    <a:pt x="6085" y="11299"/>
                  </a:cubicBezTo>
                  <a:cubicBezTo>
                    <a:pt x="8809" y="11299"/>
                    <a:pt x="11204" y="9320"/>
                    <a:pt x="11652" y="6544"/>
                  </a:cubicBezTo>
                  <a:cubicBezTo>
                    <a:pt x="12143" y="3463"/>
                    <a:pt x="10049" y="569"/>
                    <a:pt x="6969" y="72"/>
                  </a:cubicBezTo>
                  <a:cubicBezTo>
                    <a:pt x="6667" y="24"/>
                    <a:pt x="6367" y="1"/>
                    <a:pt x="60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5"/>
            <p:cNvSpPr/>
            <p:nvPr/>
          </p:nvSpPr>
          <p:spPr>
            <a:xfrm>
              <a:off x="6678725" y="2225625"/>
              <a:ext cx="25" cy="18075"/>
            </a:xfrm>
            <a:custGeom>
              <a:rect b="b" l="l" r="r" t="t"/>
              <a:pathLst>
                <a:path extrusionOk="0" fill="none" h="723" w="1">
                  <a:moveTo>
                    <a:pt x="0" y="1"/>
                  </a:moveTo>
                  <a:lnTo>
                    <a:pt x="0" y="723"/>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5"/>
            <p:cNvSpPr/>
            <p:nvPr/>
          </p:nvSpPr>
          <p:spPr>
            <a:xfrm>
              <a:off x="6678725" y="2439175"/>
              <a:ext cx="25" cy="17950"/>
            </a:xfrm>
            <a:custGeom>
              <a:rect b="b" l="l" r="r" t="t"/>
              <a:pathLst>
                <a:path extrusionOk="0" fill="none" h="718" w="1">
                  <a:moveTo>
                    <a:pt x="0" y="1"/>
                  </a:moveTo>
                  <a:lnTo>
                    <a:pt x="0" y="717"/>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5"/>
            <p:cNvSpPr/>
            <p:nvPr/>
          </p:nvSpPr>
          <p:spPr>
            <a:xfrm>
              <a:off x="6776600" y="2341300"/>
              <a:ext cx="18075" cy="25"/>
            </a:xfrm>
            <a:custGeom>
              <a:rect b="b" l="l" r="r" t="t"/>
              <a:pathLst>
                <a:path extrusionOk="0" fill="none" h="1" w="723">
                  <a:moveTo>
                    <a:pt x="723" y="0"/>
                  </a:moveTo>
                  <a:lnTo>
                    <a:pt x="1" y="0"/>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5"/>
            <p:cNvSpPr/>
            <p:nvPr/>
          </p:nvSpPr>
          <p:spPr>
            <a:xfrm>
              <a:off x="6563050" y="2341300"/>
              <a:ext cx="18075" cy="25"/>
            </a:xfrm>
            <a:custGeom>
              <a:rect b="b" l="l" r="r" t="t"/>
              <a:pathLst>
                <a:path extrusionOk="0" fill="none" h="1" w="723">
                  <a:moveTo>
                    <a:pt x="723" y="0"/>
                  </a:moveTo>
                  <a:lnTo>
                    <a:pt x="1" y="0"/>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5"/>
            <p:cNvSpPr/>
            <p:nvPr/>
          </p:nvSpPr>
          <p:spPr>
            <a:xfrm>
              <a:off x="6761800" y="2280075"/>
              <a:ext cx="15250" cy="9625"/>
            </a:xfrm>
            <a:custGeom>
              <a:rect b="b" l="l" r="r" t="t"/>
              <a:pathLst>
                <a:path extrusionOk="0" fill="none" h="385" w="610">
                  <a:moveTo>
                    <a:pt x="610" y="1"/>
                  </a:moveTo>
                  <a:lnTo>
                    <a:pt x="0" y="384"/>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5"/>
            <p:cNvSpPr/>
            <p:nvPr/>
          </p:nvSpPr>
          <p:spPr>
            <a:xfrm>
              <a:off x="6580675" y="2393050"/>
              <a:ext cx="15275" cy="9625"/>
            </a:xfrm>
            <a:custGeom>
              <a:rect b="b" l="l" r="r" t="t"/>
              <a:pathLst>
                <a:path extrusionOk="0" fill="none" h="385" w="611">
                  <a:moveTo>
                    <a:pt x="610" y="1"/>
                  </a:moveTo>
                  <a:lnTo>
                    <a:pt x="1" y="385"/>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5"/>
            <p:cNvSpPr/>
            <p:nvPr/>
          </p:nvSpPr>
          <p:spPr>
            <a:xfrm>
              <a:off x="6730625" y="2424375"/>
              <a:ext cx="9475" cy="15125"/>
            </a:xfrm>
            <a:custGeom>
              <a:rect b="b" l="l" r="r" t="t"/>
              <a:pathLst>
                <a:path extrusionOk="0" fill="none" h="605" w="379">
                  <a:moveTo>
                    <a:pt x="378" y="604"/>
                  </a:moveTo>
                  <a:lnTo>
                    <a:pt x="0" y="0"/>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5"/>
            <p:cNvSpPr/>
            <p:nvPr/>
          </p:nvSpPr>
          <p:spPr>
            <a:xfrm>
              <a:off x="6617500" y="2243250"/>
              <a:ext cx="9625" cy="15275"/>
            </a:xfrm>
            <a:custGeom>
              <a:rect b="b" l="l" r="r" t="t"/>
              <a:pathLst>
                <a:path extrusionOk="0" fill="none" h="611" w="385">
                  <a:moveTo>
                    <a:pt x="384" y="610"/>
                  </a:moveTo>
                  <a:lnTo>
                    <a:pt x="0" y="1"/>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5"/>
            <p:cNvSpPr/>
            <p:nvPr/>
          </p:nvSpPr>
          <p:spPr>
            <a:xfrm>
              <a:off x="6725275" y="2239600"/>
              <a:ext cx="8475" cy="15825"/>
            </a:xfrm>
            <a:custGeom>
              <a:rect b="b" l="l" r="r" t="t"/>
              <a:pathLst>
                <a:path extrusionOk="0" fill="none" h="633" w="339">
                  <a:moveTo>
                    <a:pt x="339" y="0"/>
                  </a:moveTo>
                  <a:lnTo>
                    <a:pt x="0" y="632"/>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5"/>
            <p:cNvSpPr/>
            <p:nvPr/>
          </p:nvSpPr>
          <p:spPr>
            <a:xfrm>
              <a:off x="6623975" y="2427325"/>
              <a:ext cx="8500" cy="15825"/>
            </a:xfrm>
            <a:custGeom>
              <a:rect b="b" l="l" r="r" t="t"/>
              <a:pathLst>
                <a:path extrusionOk="0" fill="none" h="633" w="340">
                  <a:moveTo>
                    <a:pt x="340" y="1"/>
                  </a:moveTo>
                  <a:lnTo>
                    <a:pt x="1" y="633"/>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5"/>
            <p:cNvSpPr/>
            <p:nvPr/>
          </p:nvSpPr>
          <p:spPr>
            <a:xfrm>
              <a:off x="6764750" y="2387850"/>
              <a:ext cx="15975" cy="8475"/>
            </a:xfrm>
            <a:custGeom>
              <a:rect b="b" l="l" r="r" t="t"/>
              <a:pathLst>
                <a:path extrusionOk="0" fill="none" h="339" w="639">
                  <a:moveTo>
                    <a:pt x="638" y="339"/>
                  </a:moveTo>
                  <a:lnTo>
                    <a:pt x="1" y="0"/>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5"/>
            <p:cNvSpPr/>
            <p:nvPr/>
          </p:nvSpPr>
          <p:spPr>
            <a:xfrm>
              <a:off x="6577025" y="2286425"/>
              <a:ext cx="15825" cy="8475"/>
            </a:xfrm>
            <a:custGeom>
              <a:rect b="b" l="l" r="r" t="t"/>
              <a:pathLst>
                <a:path extrusionOk="0" fill="none" h="339" w="633">
                  <a:moveTo>
                    <a:pt x="632" y="339"/>
                  </a:moveTo>
                  <a:lnTo>
                    <a:pt x="0" y="0"/>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5"/>
            <p:cNvSpPr/>
            <p:nvPr/>
          </p:nvSpPr>
          <p:spPr>
            <a:xfrm>
              <a:off x="6678725" y="2274725"/>
              <a:ext cx="83525" cy="87475"/>
            </a:xfrm>
            <a:custGeom>
              <a:rect b="b" l="l" r="r" t="t"/>
              <a:pathLst>
                <a:path extrusionOk="0" fill="none" h="3499" w="3341">
                  <a:moveTo>
                    <a:pt x="0" y="0"/>
                  </a:moveTo>
                  <a:lnTo>
                    <a:pt x="0" y="2669"/>
                  </a:lnTo>
                  <a:lnTo>
                    <a:pt x="3340" y="3498"/>
                  </a:lnTo>
                </a:path>
              </a:pathLst>
            </a:custGeom>
            <a:noFill/>
            <a:ln cap="rnd" cmpd="sng" w="3525">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1" name="Google Shape;3021;p75"/>
          <p:cNvGrpSpPr/>
          <p:nvPr/>
        </p:nvGrpSpPr>
        <p:grpSpPr>
          <a:xfrm>
            <a:off x="1196253" y="3153974"/>
            <a:ext cx="1194304" cy="1472309"/>
            <a:chOff x="7143629" y="2642133"/>
            <a:chExt cx="1560570" cy="1923832"/>
          </a:xfrm>
        </p:grpSpPr>
        <p:sp>
          <p:nvSpPr>
            <p:cNvPr id="3022" name="Google Shape;3022;p75"/>
            <p:cNvSpPr/>
            <p:nvPr/>
          </p:nvSpPr>
          <p:spPr>
            <a:xfrm>
              <a:off x="7143629" y="2934350"/>
              <a:ext cx="500596" cy="477443"/>
            </a:xfrm>
            <a:custGeom>
              <a:rect b="b" l="l" r="r" t="t"/>
              <a:pathLst>
                <a:path extrusionOk="0" h="4516" w="4735">
                  <a:moveTo>
                    <a:pt x="249" y="1"/>
                  </a:moveTo>
                  <a:cubicBezTo>
                    <a:pt x="114" y="1"/>
                    <a:pt x="1" y="114"/>
                    <a:pt x="1" y="249"/>
                  </a:cubicBezTo>
                  <a:cubicBezTo>
                    <a:pt x="1" y="289"/>
                    <a:pt x="6" y="1327"/>
                    <a:pt x="593" y="2382"/>
                  </a:cubicBezTo>
                  <a:cubicBezTo>
                    <a:pt x="1118" y="3324"/>
                    <a:pt x="2218" y="4436"/>
                    <a:pt x="4481" y="4515"/>
                  </a:cubicBezTo>
                  <a:cubicBezTo>
                    <a:pt x="4487" y="4515"/>
                    <a:pt x="4494" y="4515"/>
                    <a:pt x="4500" y="4515"/>
                  </a:cubicBezTo>
                  <a:cubicBezTo>
                    <a:pt x="4632" y="4515"/>
                    <a:pt x="4735" y="4406"/>
                    <a:pt x="4735" y="4272"/>
                  </a:cubicBezTo>
                  <a:cubicBezTo>
                    <a:pt x="4735" y="4137"/>
                    <a:pt x="4627" y="4029"/>
                    <a:pt x="4492" y="4024"/>
                  </a:cubicBezTo>
                  <a:cubicBezTo>
                    <a:pt x="1440" y="3917"/>
                    <a:pt x="712" y="1801"/>
                    <a:pt x="542" y="785"/>
                  </a:cubicBezTo>
                  <a:cubicBezTo>
                    <a:pt x="520" y="627"/>
                    <a:pt x="638" y="497"/>
                    <a:pt x="791" y="497"/>
                  </a:cubicBezTo>
                  <a:lnTo>
                    <a:pt x="3245" y="497"/>
                  </a:lnTo>
                  <a:cubicBezTo>
                    <a:pt x="3380" y="497"/>
                    <a:pt x="3493" y="385"/>
                    <a:pt x="3493" y="249"/>
                  </a:cubicBezTo>
                  <a:cubicBezTo>
                    <a:pt x="3493" y="114"/>
                    <a:pt x="3380" y="1"/>
                    <a:pt x="3245"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5"/>
            <p:cNvSpPr/>
            <p:nvPr/>
          </p:nvSpPr>
          <p:spPr>
            <a:xfrm>
              <a:off x="7199767" y="2986894"/>
              <a:ext cx="171270" cy="28122"/>
            </a:xfrm>
            <a:custGeom>
              <a:rect b="b" l="l" r="r" t="t"/>
              <a:pathLst>
                <a:path extrusionOk="0" fill="none" h="266" w="1620">
                  <a:moveTo>
                    <a:pt x="1619" y="0"/>
                  </a:moveTo>
                  <a:lnTo>
                    <a:pt x="254" y="0"/>
                  </a:lnTo>
                  <a:cubicBezTo>
                    <a:pt x="113" y="0"/>
                    <a:pt x="0" y="113"/>
                    <a:pt x="0" y="254"/>
                  </a:cubicBezTo>
                  <a:lnTo>
                    <a:pt x="0" y="266"/>
                  </a:ln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5"/>
            <p:cNvSpPr/>
            <p:nvPr/>
          </p:nvSpPr>
          <p:spPr>
            <a:xfrm>
              <a:off x="7255800" y="3169371"/>
              <a:ext cx="263778" cy="179728"/>
            </a:xfrm>
            <a:custGeom>
              <a:rect b="b" l="l" r="r" t="t"/>
              <a:pathLst>
                <a:path extrusionOk="0" fill="none" h="1700" w="2495">
                  <a:moveTo>
                    <a:pt x="1" y="1"/>
                  </a:moveTo>
                  <a:cubicBezTo>
                    <a:pt x="1" y="1"/>
                    <a:pt x="666" y="1378"/>
                    <a:pt x="2494" y="1699"/>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5"/>
            <p:cNvSpPr/>
            <p:nvPr/>
          </p:nvSpPr>
          <p:spPr>
            <a:xfrm>
              <a:off x="7155575" y="3051914"/>
              <a:ext cx="238721" cy="310296"/>
            </a:xfrm>
            <a:custGeom>
              <a:rect b="b" l="l" r="r" t="t"/>
              <a:pathLst>
                <a:path extrusionOk="0" fill="none" h="2935" w="2258">
                  <a:moveTo>
                    <a:pt x="1" y="0"/>
                  </a:moveTo>
                  <a:cubicBezTo>
                    <a:pt x="1" y="0"/>
                    <a:pt x="334" y="2043"/>
                    <a:pt x="2257" y="2934"/>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5"/>
            <p:cNvSpPr/>
            <p:nvPr/>
          </p:nvSpPr>
          <p:spPr>
            <a:xfrm>
              <a:off x="8204237" y="2934350"/>
              <a:ext cx="499962" cy="477443"/>
            </a:xfrm>
            <a:custGeom>
              <a:rect b="b" l="l" r="r" t="t"/>
              <a:pathLst>
                <a:path extrusionOk="0" h="4516" w="4729">
                  <a:moveTo>
                    <a:pt x="1484" y="1"/>
                  </a:moveTo>
                  <a:cubicBezTo>
                    <a:pt x="1349" y="1"/>
                    <a:pt x="1236" y="114"/>
                    <a:pt x="1236" y="249"/>
                  </a:cubicBezTo>
                  <a:cubicBezTo>
                    <a:pt x="1236" y="385"/>
                    <a:pt x="1349" y="497"/>
                    <a:pt x="1484" y="497"/>
                  </a:cubicBezTo>
                  <a:lnTo>
                    <a:pt x="3939" y="497"/>
                  </a:lnTo>
                  <a:cubicBezTo>
                    <a:pt x="4097" y="497"/>
                    <a:pt x="4209" y="627"/>
                    <a:pt x="4187" y="785"/>
                  </a:cubicBezTo>
                  <a:cubicBezTo>
                    <a:pt x="4018" y="1801"/>
                    <a:pt x="3290" y="3917"/>
                    <a:pt x="237" y="4024"/>
                  </a:cubicBezTo>
                  <a:cubicBezTo>
                    <a:pt x="102" y="4029"/>
                    <a:pt x="0" y="4137"/>
                    <a:pt x="0" y="4272"/>
                  </a:cubicBezTo>
                  <a:cubicBezTo>
                    <a:pt x="0" y="4406"/>
                    <a:pt x="98" y="4515"/>
                    <a:pt x="229" y="4515"/>
                  </a:cubicBezTo>
                  <a:cubicBezTo>
                    <a:pt x="236" y="4515"/>
                    <a:pt x="242" y="4515"/>
                    <a:pt x="249" y="4515"/>
                  </a:cubicBezTo>
                  <a:cubicBezTo>
                    <a:pt x="2517" y="4436"/>
                    <a:pt x="3617" y="3324"/>
                    <a:pt x="4136" y="2382"/>
                  </a:cubicBezTo>
                  <a:cubicBezTo>
                    <a:pt x="4723" y="1327"/>
                    <a:pt x="4729" y="289"/>
                    <a:pt x="4729" y="249"/>
                  </a:cubicBezTo>
                  <a:cubicBezTo>
                    <a:pt x="4729" y="114"/>
                    <a:pt x="4616" y="1"/>
                    <a:pt x="4486"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5"/>
            <p:cNvSpPr/>
            <p:nvPr/>
          </p:nvSpPr>
          <p:spPr>
            <a:xfrm>
              <a:off x="8476789" y="2986894"/>
              <a:ext cx="171905" cy="28122"/>
            </a:xfrm>
            <a:custGeom>
              <a:rect b="b" l="l" r="r" t="t"/>
              <a:pathLst>
                <a:path extrusionOk="0" fill="none" h="266" w="1626">
                  <a:moveTo>
                    <a:pt x="1" y="0"/>
                  </a:moveTo>
                  <a:lnTo>
                    <a:pt x="1372" y="0"/>
                  </a:lnTo>
                  <a:cubicBezTo>
                    <a:pt x="1513" y="0"/>
                    <a:pt x="1626" y="113"/>
                    <a:pt x="1626" y="254"/>
                  </a:cubicBezTo>
                  <a:lnTo>
                    <a:pt x="1626" y="266"/>
                  </a:ln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5"/>
            <p:cNvSpPr/>
            <p:nvPr/>
          </p:nvSpPr>
          <p:spPr>
            <a:xfrm>
              <a:off x="8328355" y="3169371"/>
              <a:ext cx="264306" cy="179728"/>
            </a:xfrm>
            <a:custGeom>
              <a:rect b="b" l="l" r="r" t="t"/>
              <a:pathLst>
                <a:path extrusionOk="0" fill="none" h="1700" w="2500">
                  <a:moveTo>
                    <a:pt x="2499" y="1"/>
                  </a:moveTo>
                  <a:cubicBezTo>
                    <a:pt x="2499" y="1"/>
                    <a:pt x="1828" y="1378"/>
                    <a:pt x="0" y="1699"/>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5"/>
            <p:cNvSpPr/>
            <p:nvPr/>
          </p:nvSpPr>
          <p:spPr>
            <a:xfrm>
              <a:off x="8454799" y="3051914"/>
              <a:ext cx="238616" cy="310296"/>
            </a:xfrm>
            <a:custGeom>
              <a:rect b="b" l="l" r="r" t="t"/>
              <a:pathLst>
                <a:path extrusionOk="0" fill="none" h="2935" w="2257">
                  <a:moveTo>
                    <a:pt x="2257" y="0"/>
                  </a:moveTo>
                  <a:cubicBezTo>
                    <a:pt x="2257" y="0"/>
                    <a:pt x="1924" y="2043"/>
                    <a:pt x="0" y="2934"/>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5"/>
            <p:cNvSpPr/>
            <p:nvPr/>
          </p:nvSpPr>
          <p:spPr>
            <a:xfrm>
              <a:off x="7321982" y="2642133"/>
              <a:ext cx="1200268" cy="91344"/>
            </a:xfrm>
            <a:custGeom>
              <a:rect b="b" l="l" r="r" t="t"/>
              <a:pathLst>
                <a:path extrusionOk="0" h="864" w="11353">
                  <a:moveTo>
                    <a:pt x="430" y="0"/>
                  </a:moveTo>
                  <a:cubicBezTo>
                    <a:pt x="193" y="0"/>
                    <a:pt x="1" y="192"/>
                    <a:pt x="1" y="435"/>
                  </a:cubicBezTo>
                  <a:cubicBezTo>
                    <a:pt x="1" y="672"/>
                    <a:pt x="193" y="863"/>
                    <a:pt x="430" y="863"/>
                  </a:cubicBezTo>
                  <a:lnTo>
                    <a:pt x="10924" y="863"/>
                  </a:lnTo>
                  <a:cubicBezTo>
                    <a:pt x="11167" y="863"/>
                    <a:pt x="11353" y="672"/>
                    <a:pt x="11353" y="435"/>
                  </a:cubicBezTo>
                  <a:cubicBezTo>
                    <a:pt x="11353" y="192"/>
                    <a:pt x="11167" y="0"/>
                    <a:pt x="10924" y="0"/>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5"/>
            <p:cNvSpPr/>
            <p:nvPr/>
          </p:nvSpPr>
          <p:spPr>
            <a:xfrm>
              <a:off x="7322617" y="2642133"/>
              <a:ext cx="1200796" cy="45989"/>
            </a:xfrm>
            <a:custGeom>
              <a:rect b="b" l="l" r="r" t="t"/>
              <a:pathLst>
                <a:path extrusionOk="0" fill="none" h="435" w="11358">
                  <a:moveTo>
                    <a:pt x="11358" y="435"/>
                  </a:moveTo>
                  <a:cubicBezTo>
                    <a:pt x="11358" y="192"/>
                    <a:pt x="11166" y="0"/>
                    <a:pt x="10924" y="0"/>
                  </a:cubicBezTo>
                  <a:lnTo>
                    <a:pt x="5676" y="0"/>
                  </a:lnTo>
                  <a:lnTo>
                    <a:pt x="429" y="0"/>
                  </a:lnTo>
                  <a:cubicBezTo>
                    <a:pt x="192" y="0"/>
                    <a:pt x="0" y="192"/>
                    <a:pt x="0" y="435"/>
                  </a:cubicBezTo>
                </a:path>
              </a:pathLst>
            </a:custGeom>
            <a:solidFill>
              <a:schemeClr val="dk1"/>
            </a:solid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5"/>
            <p:cNvSpPr/>
            <p:nvPr/>
          </p:nvSpPr>
          <p:spPr>
            <a:xfrm>
              <a:off x="7367337" y="2734006"/>
              <a:ext cx="1111355" cy="936596"/>
            </a:xfrm>
            <a:custGeom>
              <a:rect b="b" l="l" r="r" t="t"/>
              <a:pathLst>
                <a:path extrusionOk="0" h="8859" w="10512">
                  <a:moveTo>
                    <a:pt x="1" y="0"/>
                  </a:moveTo>
                  <a:cubicBezTo>
                    <a:pt x="1" y="0"/>
                    <a:pt x="610" y="7989"/>
                    <a:pt x="4531" y="8858"/>
                  </a:cubicBezTo>
                  <a:lnTo>
                    <a:pt x="5981" y="8858"/>
                  </a:lnTo>
                  <a:cubicBezTo>
                    <a:pt x="9902" y="8001"/>
                    <a:pt x="10512" y="0"/>
                    <a:pt x="10512" y="0"/>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5"/>
            <p:cNvSpPr/>
            <p:nvPr/>
          </p:nvSpPr>
          <p:spPr>
            <a:xfrm>
              <a:off x="7393557" y="2734006"/>
              <a:ext cx="387896" cy="352585"/>
            </a:xfrm>
            <a:custGeom>
              <a:rect b="b" l="l" r="r" t="t"/>
              <a:pathLst>
                <a:path extrusionOk="0" h="3335" w="3669">
                  <a:moveTo>
                    <a:pt x="1812" y="0"/>
                  </a:moveTo>
                  <a:lnTo>
                    <a:pt x="1033" y="773"/>
                  </a:lnTo>
                  <a:lnTo>
                    <a:pt x="1" y="1811"/>
                  </a:lnTo>
                  <a:cubicBezTo>
                    <a:pt x="85" y="2268"/>
                    <a:pt x="187" y="2793"/>
                    <a:pt x="328" y="3335"/>
                  </a:cubicBezTo>
                  <a:cubicBezTo>
                    <a:pt x="655" y="3019"/>
                    <a:pt x="971" y="2697"/>
                    <a:pt x="1287" y="2375"/>
                  </a:cubicBezTo>
                  <a:lnTo>
                    <a:pt x="2246" y="1416"/>
                  </a:lnTo>
                  <a:lnTo>
                    <a:pt x="3206" y="457"/>
                  </a:lnTo>
                  <a:lnTo>
                    <a:pt x="36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5"/>
            <p:cNvSpPr/>
            <p:nvPr/>
          </p:nvSpPr>
          <p:spPr>
            <a:xfrm>
              <a:off x="7463333" y="2734535"/>
              <a:ext cx="541193" cy="523855"/>
            </a:xfrm>
            <a:custGeom>
              <a:rect b="b" l="l" r="r" t="t"/>
              <a:pathLst>
                <a:path extrusionOk="0" h="4955" w="5119">
                  <a:moveTo>
                    <a:pt x="4503" y="1"/>
                  </a:moveTo>
                  <a:lnTo>
                    <a:pt x="3268" y="1236"/>
                  </a:lnTo>
                  <a:lnTo>
                    <a:pt x="1976" y="2528"/>
                  </a:lnTo>
                  <a:lnTo>
                    <a:pt x="689" y="3820"/>
                  </a:lnTo>
                  <a:lnTo>
                    <a:pt x="1" y="4503"/>
                  </a:lnTo>
                  <a:cubicBezTo>
                    <a:pt x="52" y="4650"/>
                    <a:pt x="108" y="4808"/>
                    <a:pt x="165" y="4955"/>
                  </a:cubicBezTo>
                  <a:lnTo>
                    <a:pt x="1073" y="4046"/>
                  </a:lnTo>
                  <a:lnTo>
                    <a:pt x="2201" y="2912"/>
                  </a:lnTo>
                  <a:lnTo>
                    <a:pt x="3330" y="1784"/>
                  </a:lnTo>
                  <a:lnTo>
                    <a:pt x="4458" y="655"/>
                  </a:lnTo>
                  <a:lnTo>
                    <a:pt x="5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5"/>
            <p:cNvSpPr/>
            <p:nvPr/>
          </p:nvSpPr>
          <p:spPr>
            <a:xfrm>
              <a:off x="7548123" y="2734535"/>
              <a:ext cx="928244" cy="834679"/>
            </a:xfrm>
            <a:custGeom>
              <a:rect b="b" l="l" r="r" t="t"/>
              <a:pathLst>
                <a:path extrusionOk="0" h="7895" w="8780">
                  <a:moveTo>
                    <a:pt x="6364" y="1"/>
                  </a:moveTo>
                  <a:lnTo>
                    <a:pt x="5970" y="396"/>
                  </a:lnTo>
                  <a:lnTo>
                    <a:pt x="4158" y="2207"/>
                  </a:lnTo>
                  <a:lnTo>
                    <a:pt x="2353" y="4018"/>
                  </a:lnTo>
                  <a:lnTo>
                    <a:pt x="542" y="5829"/>
                  </a:lnTo>
                  <a:lnTo>
                    <a:pt x="0" y="6371"/>
                  </a:lnTo>
                  <a:cubicBezTo>
                    <a:pt x="322" y="6941"/>
                    <a:pt x="688" y="7471"/>
                    <a:pt x="1117" y="7894"/>
                  </a:cubicBezTo>
                  <a:lnTo>
                    <a:pt x="2234" y="6783"/>
                  </a:lnTo>
                  <a:lnTo>
                    <a:pt x="3983" y="5034"/>
                  </a:lnTo>
                  <a:lnTo>
                    <a:pt x="5727" y="3290"/>
                  </a:lnTo>
                  <a:lnTo>
                    <a:pt x="7476" y="1541"/>
                  </a:lnTo>
                  <a:lnTo>
                    <a:pt x="8757" y="255"/>
                  </a:lnTo>
                  <a:cubicBezTo>
                    <a:pt x="8774" y="91"/>
                    <a:pt x="8779" y="1"/>
                    <a:pt x="8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5"/>
            <p:cNvSpPr/>
            <p:nvPr/>
          </p:nvSpPr>
          <p:spPr>
            <a:xfrm>
              <a:off x="7768237" y="2968393"/>
              <a:ext cx="675250" cy="687831"/>
            </a:xfrm>
            <a:custGeom>
              <a:rect b="b" l="l" r="r" t="t"/>
              <a:pathLst>
                <a:path extrusionOk="0" h="6506" w="6387">
                  <a:moveTo>
                    <a:pt x="6387" y="0"/>
                  </a:moveTo>
                  <a:lnTo>
                    <a:pt x="5332" y="1050"/>
                  </a:lnTo>
                  <a:lnTo>
                    <a:pt x="3921" y="2460"/>
                  </a:lnTo>
                  <a:lnTo>
                    <a:pt x="2505" y="3877"/>
                  </a:lnTo>
                  <a:lnTo>
                    <a:pt x="1095" y="5287"/>
                  </a:lnTo>
                  <a:lnTo>
                    <a:pt x="0" y="6382"/>
                  </a:lnTo>
                  <a:cubicBezTo>
                    <a:pt x="102" y="6432"/>
                    <a:pt x="203" y="6472"/>
                    <a:pt x="299" y="6506"/>
                  </a:cubicBezTo>
                  <a:lnTo>
                    <a:pt x="6274" y="542"/>
                  </a:lnTo>
                  <a:cubicBezTo>
                    <a:pt x="6314" y="356"/>
                    <a:pt x="6353" y="175"/>
                    <a:pt x="6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5"/>
            <p:cNvSpPr/>
            <p:nvPr/>
          </p:nvSpPr>
          <p:spPr>
            <a:xfrm>
              <a:off x="7905993" y="3190304"/>
              <a:ext cx="480297" cy="480297"/>
            </a:xfrm>
            <a:custGeom>
              <a:rect b="b" l="l" r="r" t="t"/>
              <a:pathLst>
                <a:path extrusionOk="0" h="4543" w="4543">
                  <a:moveTo>
                    <a:pt x="4542" y="0"/>
                  </a:moveTo>
                  <a:lnTo>
                    <a:pt x="3357" y="1185"/>
                  </a:lnTo>
                  <a:lnTo>
                    <a:pt x="2077" y="2460"/>
                  </a:lnTo>
                  <a:lnTo>
                    <a:pt x="0" y="4542"/>
                  </a:lnTo>
                  <a:lnTo>
                    <a:pt x="209" y="4542"/>
                  </a:lnTo>
                  <a:lnTo>
                    <a:pt x="469" y="4283"/>
                  </a:lnTo>
                  <a:lnTo>
                    <a:pt x="1524" y="3233"/>
                  </a:lnTo>
                  <a:lnTo>
                    <a:pt x="2573" y="2178"/>
                  </a:lnTo>
                  <a:lnTo>
                    <a:pt x="3623" y="1129"/>
                  </a:lnTo>
                  <a:lnTo>
                    <a:pt x="4435" y="316"/>
                  </a:lnTo>
                  <a:lnTo>
                    <a:pt x="45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5"/>
            <p:cNvSpPr/>
            <p:nvPr/>
          </p:nvSpPr>
          <p:spPr>
            <a:xfrm>
              <a:off x="8280040" y="2885506"/>
              <a:ext cx="178354" cy="551871"/>
            </a:xfrm>
            <a:custGeom>
              <a:rect b="b" l="l" r="r" t="t"/>
              <a:pathLst>
                <a:path extrusionOk="0" fill="none" h="5220" w="1687">
                  <a:moveTo>
                    <a:pt x="0" y="5219"/>
                  </a:moveTo>
                  <a:cubicBezTo>
                    <a:pt x="976" y="3577"/>
                    <a:pt x="1461" y="1405"/>
                    <a:pt x="1687" y="0"/>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5"/>
            <p:cNvSpPr/>
            <p:nvPr/>
          </p:nvSpPr>
          <p:spPr>
            <a:xfrm>
              <a:off x="7397785" y="2948094"/>
              <a:ext cx="214194" cy="558426"/>
            </a:xfrm>
            <a:custGeom>
              <a:rect b="b" l="l" r="r" t="t"/>
              <a:pathLst>
                <a:path extrusionOk="0" fill="none" h="5282" w="2026">
                  <a:moveTo>
                    <a:pt x="0" y="1"/>
                  </a:moveTo>
                  <a:cubicBezTo>
                    <a:pt x="305" y="1597"/>
                    <a:pt x="897" y="3792"/>
                    <a:pt x="2026" y="5282"/>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5"/>
            <p:cNvSpPr/>
            <p:nvPr/>
          </p:nvSpPr>
          <p:spPr>
            <a:xfrm>
              <a:off x="7367337" y="2734006"/>
              <a:ext cx="1110192" cy="106"/>
            </a:xfrm>
            <a:custGeom>
              <a:rect b="b" l="l" r="r" t="t"/>
              <a:pathLst>
                <a:path extrusionOk="0" fill="none" h="1" w="10501">
                  <a:moveTo>
                    <a:pt x="1" y="0"/>
                  </a:moveTo>
                  <a:lnTo>
                    <a:pt x="10501" y="0"/>
                  </a:ln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5"/>
            <p:cNvSpPr/>
            <p:nvPr/>
          </p:nvSpPr>
          <p:spPr>
            <a:xfrm>
              <a:off x="7370932" y="2760860"/>
              <a:ext cx="1103637" cy="8986"/>
            </a:xfrm>
            <a:custGeom>
              <a:rect b="b" l="l" r="r" t="t"/>
              <a:pathLst>
                <a:path extrusionOk="0" fill="none" h="85" w="10439">
                  <a:moveTo>
                    <a:pt x="0" y="85"/>
                  </a:moveTo>
                  <a:lnTo>
                    <a:pt x="10438" y="0"/>
                  </a:ln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5"/>
            <p:cNvSpPr/>
            <p:nvPr/>
          </p:nvSpPr>
          <p:spPr>
            <a:xfrm>
              <a:off x="7783144" y="2908131"/>
              <a:ext cx="288728" cy="476174"/>
            </a:xfrm>
            <a:custGeom>
              <a:rect b="b" l="l" r="r" t="t"/>
              <a:pathLst>
                <a:path extrusionOk="0" h="4504" w="2731">
                  <a:moveTo>
                    <a:pt x="1123" y="1169"/>
                  </a:moveTo>
                  <a:lnTo>
                    <a:pt x="1123" y="1913"/>
                  </a:lnTo>
                  <a:cubicBezTo>
                    <a:pt x="954" y="1896"/>
                    <a:pt x="835" y="1874"/>
                    <a:pt x="762" y="1846"/>
                  </a:cubicBezTo>
                  <a:cubicBezTo>
                    <a:pt x="677" y="1817"/>
                    <a:pt x="615" y="1784"/>
                    <a:pt x="576" y="1738"/>
                  </a:cubicBezTo>
                  <a:cubicBezTo>
                    <a:pt x="531" y="1693"/>
                    <a:pt x="508" y="1637"/>
                    <a:pt x="508" y="1575"/>
                  </a:cubicBezTo>
                  <a:cubicBezTo>
                    <a:pt x="508" y="1451"/>
                    <a:pt x="564" y="1349"/>
                    <a:pt x="672" y="1281"/>
                  </a:cubicBezTo>
                  <a:cubicBezTo>
                    <a:pt x="779" y="1208"/>
                    <a:pt x="937" y="1169"/>
                    <a:pt x="1123" y="1169"/>
                  </a:cubicBezTo>
                  <a:close/>
                  <a:moveTo>
                    <a:pt x="1563" y="2438"/>
                  </a:moveTo>
                  <a:cubicBezTo>
                    <a:pt x="1738" y="2455"/>
                    <a:pt x="1873" y="2489"/>
                    <a:pt x="1964" y="2511"/>
                  </a:cubicBezTo>
                  <a:cubicBezTo>
                    <a:pt x="2048" y="2545"/>
                    <a:pt x="2110" y="2579"/>
                    <a:pt x="2161" y="2630"/>
                  </a:cubicBezTo>
                  <a:cubicBezTo>
                    <a:pt x="2212" y="2675"/>
                    <a:pt x="2234" y="2731"/>
                    <a:pt x="2234" y="2805"/>
                  </a:cubicBezTo>
                  <a:cubicBezTo>
                    <a:pt x="2234" y="2946"/>
                    <a:pt x="2178" y="3059"/>
                    <a:pt x="2065" y="3143"/>
                  </a:cubicBezTo>
                  <a:cubicBezTo>
                    <a:pt x="1952" y="3228"/>
                    <a:pt x="1783" y="3279"/>
                    <a:pt x="1563" y="3284"/>
                  </a:cubicBezTo>
                  <a:lnTo>
                    <a:pt x="1563" y="2438"/>
                  </a:lnTo>
                  <a:close/>
                  <a:moveTo>
                    <a:pt x="1354" y="1"/>
                  </a:moveTo>
                  <a:cubicBezTo>
                    <a:pt x="1281" y="1"/>
                    <a:pt x="1224" y="18"/>
                    <a:pt x="1185" y="51"/>
                  </a:cubicBezTo>
                  <a:cubicBezTo>
                    <a:pt x="1151" y="85"/>
                    <a:pt x="1140" y="136"/>
                    <a:pt x="1140" y="209"/>
                  </a:cubicBezTo>
                  <a:lnTo>
                    <a:pt x="1140" y="706"/>
                  </a:lnTo>
                  <a:cubicBezTo>
                    <a:pt x="925" y="706"/>
                    <a:pt x="739" y="745"/>
                    <a:pt x="564" y="807"/>
                  </a:cubicBezTo>
                  <a:cubicBezTo>
                    <a:pt x="395" y="875"/>
                    <a:pt x="265" y="977"/>
                    <a:pt x="175" y="1101"/>
                  </a:cubicBezTo>
                  <a:cubicBezTo>
                    <a:pt x="79" y="1231"/>
                    <a:pt x="34" y="1383"/>
                    <a:pt x="34" y="1569"/>
                  </a:cubicBezTo>
                  <a:cubicBezTo>
                    <a:pt x="34" y="1744"/>
                    <a:pt x="73" y="1885"/>
                    <a:pt x="158" y="1992"/>
                  </a:cubicBezTo>
                  <a:cubicBezTo>
                    <a:pt x="243" y="2105"/>
                    <a:pt x="356" y="2184"/>
                    <a:pt x="514" y="2246"/>
                  </a:cubicBezTo>
                  <a:cubicBezTo>
                    <a:pt x="660" y="2308"/>
                    <a:pt x="869" y="2353"/>
                    <a:pt x="1140" y="2387"/>
                  </a:cubicBezTo>
                  <a:lnTo>
                    <a:pt x="1140" y="3262"/>
                  </a:lnTo>
                  <a:cubicBezTo>
                    <a:pt x="948" y="3228"/>
                    <a:pt x="801" y="3171"/>
                    <a:pt x="683" y="3076"/>
                  </a:cubicBezTo>
                  <a:cubicBezTo>
                    <a:pt x="559" y="2991"/>
                    <a:pt x="468" y="2867"/>
                    <a:pt x="412" y="2709"/>
                  </a:cubicBezTo>
                  <a:cubicBezTo>
                    <a:pt x="395" y="2664"/>
                    <a:pt x="378" y="2635"/>
                    <a:pt x="350" y="2613"/>
                  </a:cubicBezTo>
                  <a:cubicBezTo>
                    <a:pt x="322" y="2590"/>
                    <a:pt x="282" y="2585"/>
                    <a:pt x="243" y="2585"/>
                  </a:cubicBezTo>
                  <a:cubicBezTo>
                    <a:pt x="158" y="2585"/>
                    <a:pt x="96" y="2607"/>
                    <a:pt x="62" y="2635"/>
                  </a:cubicBezTo>
                  <a:cubicBezTo>
                    <a:pt x="23" y="2664"/>
                    <a:pt x="0" y="2720"/>
                    <a:pt x="0" y="2788"/>
                  </a:cubicBezTo>
                  <a:lnTo>
                    <a:pt x="0" y="3538"/>
                  </a:lnTo>
                  <a:cubicBezTo>
                    <a:pt x="0" y="3606"/>
                    <a:pt x="23" y="3662"/>
                    <a:pt x="62" y="3691"/>
                  </a:cubicBezTo>
                  <a:cubicBezTo>
                    <a:pt x="96" y="3724"/>
                    <a:pt x="158" y="3741"/>
                    <a:pt x="243" y="3741"/>
                  </a:cubicBezTo>
                  <a:cubicBezTo>
                    <a:pt x="327" y="3741"/>
                    <a:pt x="389" y="3719"/>
                    <a:pt x="423" y="3691"/>
                  </a:cubicBezTo>
                  <a:cubicBezTo>
                    <a:pt x="463" y="3662"/>
                    <a:pt x="485" y="3606"/>
                    <a:pt x="485" y="3538"/>
                  </a:cubicBezTo>
                  <a:lnTo>
                    <a:pt x="485" y="3358"/>
                  </a:lnTo>
                  <a:cubicBezTo>
                    <a:pt x="660" y="3538"/>
                    <a:pt x="880" y="3657"/>
                    <a:pt x="1140" y="3707"/>
                  </a:cubicBezTo>
                  <a:lnTo>
                    <a:pt x="1140" y="4300"/>
                  </a:lnTo>
                  <a:cubicBezTo>
                    <a:pt x="1140" y="4368"/>
                    <a:pt x="1151" y="4418"/>
                    <a:pt x="1191" y="4452"/>
                  </a:cubicBezTo>
                  <a:cubicBezTo>
                    <a:pt x="1224" y="4486"/>
                    <a:pt x="1281" y="4503"/>
                    <a:pt x="1360" y="4503"/>
                  </a:cubicBezTo>
                  <a:cubicBezTo>
                    <a:pt x="1433" y="4503"/>
                    <a:pt x="1490" y="4486"/>
                    <a:pt x="1529" y="4452"/>
                  </a:cubicBezTo>
                  <a:cubicBezTo>
                    <a:pt x="1563" y="4418"/>
                    <a:pt x="1574" y="4368"/>
                    <a:pt x="1574" y="4300"/>
                  </a:cubicBezTo>
                  <a:lnTo>
                    <a:pt x="1574" y="3741"/>
                  </a:lnTo>
                  <a:cubicBezTo>
                    <a:pt x="1817" y="3736"/>
                    <a:pt x="2026" y="3691"/>
                    <a:pt x="2206" y="3612"/>
                  </a:cubicBezTo>
                  <a:cubicBezTo>
                    <a:pt x="2375" y="3538"/>
                    <a:pt x="2505" y="3431"/>
                    <a:pt x="2601" y="3290"/>
                  </a:cubicBezTo>
                  <a:cubicBezTo>
                    <a:pt x="2691" y="3149"/>
                    <a:pt x="2731" y="2985"/>
                    <a:pt x="2731" y="2805"/>
                  </a:cubicBezTo>
                  <a:cubicBezTo>
                    <a:pt x="2731" y="2619"/>
                    <a:pt x="2686" y="2466"/>
                    <a:pt x="2590" y="2353"/>
                  </a:cubicBezTo>
                  <a:cubicBezTo>
                    <a:pt x="2500" y="2241"/>
                    <a:pt x="2375" y="2156"/>
                    <a:pt x="2206" y="2088"/>
                  </a:cubicBezTo>
                  <a:cubicBezTo>
                    <a:pt x="2048" y="2026"/>
                    <a:pt x="1839" y="1987"/>
                    <a:pt x="1569" y="1958"/>
                  </a:cubicBezTo>
                  <a:lnTo>
                    <a:pt x="1569" y="1180"/>
                  </a:lnTo>
                  <a:cubicBezTo>
                    <a:pt x="1868" y="1236"/>
                    <a:pt x="2076" y="1389"/>
                    <a:pt x="2206" y="1626"/>
                  </a:cubicBezTo>
                  <a:cubicBezTo>
                    <a:pt x="2234" y="1682"/>
                    <a:pt x="2280" y="1710"/>
                    <a:pt x="2353" y="1710"/>
                  </a:cubicBezTo>
                  <a:cubicBezTo>
                    <a:pt x="2438" y="1710"/>
                    <a:pt x="2500" y="1688"/>
                    <a:pt x="2533" y="1659"/>
                  </a:cubicBezTo>
                  <a:cubicBezTo>
                    <a:pt x="2573" y="1631"/>
                    <a:pt x="2590" y="1575"/>
                    <a:pt x="2590" y="1507"/>
                  </a:cubicBezTo>
                  <a:lnTo>
                    <a:pt x="2590" y="915"/>
                  </a:lnTo>
                  <a:cubicBezTo>
                    <a:pt x="2590" y="841"/>
                    <a:pt x="2573" y="785"/>
                    <a:pt x="2533" y="757"/>
                  </a:cubicBezTo>
                  <a:cubicBezTo>
                    <a:pt x="2500" y="723"/>
                    <a:pt x="2438" y="712"/>
                    <a:pt x="2353" y="712"/>
                  </a:cubicBezTo>
                  <a:cubicBezTo>
                    <a:pt x="2268" y="712"/>
                    <a:pt x="2206" y="728"/>
                    <a:pt x="2167" y="757"/>
                  </a:cubicBezTo>
                  <a:cubicBezTo>
                    <a:pt x="2133" y="785"/>
                    <a:pt x="2110" y="841"/>
                    <a:pt x="2110" y="915"/>
                  </a:cubicBezTo>
                  <a:lnTo>
                    <a:pt x="2110" y="1056"/>
                  </a:lnTo>
                  <a:cubicBezTo>
                    <a:pt x="1941" y="898"/>
                    <a:pt x="1760" y="802"/>
                    <a:pt x="1563" y="751"/>
                  </a:cubicBezTo>
                  <a:lnTo>
                    <a:pt x="1563" y="209"/>
                  </a:lnTo>
                  <a:cubicBezTo>
                    <a:pt x="1563" y="136"/>
                    <a:pt x="1546" y="91"/>
                    <a:pt x="1512" y="51"/>
                  </a:cubicBezTo>
                  <a:cubicBezTo>
                    <a:pt x="1478" y="18"/>
                    <a:pt x="1422" y="1"/>
                    <a:pt x="1354" y="1"/>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5"/>
            <p:cNvSpPr/>
            <p:nvPr/>
          </p:nvSpPr>
          <p:spPr>
            <a:xfrm>
              <a:off x="7781875" y="2908131"/>
              <a:ext cx="287037" cy="476174"/>
            </a:xfrm>
            <a:custGeom>
              <a:rect b="b" l="l" r="r" t="t"/>
              <a:pathLst>
                <a:path extrusionOk="0" fill="none" h="4504" w="2715">
                  <a:moveTo>
                    <a:pt x="1107" y="2387"/>
                  </a:moveTo>
                  <a:cubicBezTo>
                    <a:pt x="842" y="2353"/>
                    <a:pt x="627" y="2308"/>
                    <a:pt x="480" y="2246"/>
                  </a:cubicBezTo>
                  <a:cubicBezTo>
                    <a:pt x="328" y="2184"/>
                    <a:pt x="210" y="2105"/>
                    <a:pt x="125" y="1992"/>
                  </a:cubicBezTo>
                  <a:cubicBezTo>
                    <a:pt x="46" y="1885"/>
                    <a:pt x="1" y="1744"/>
                    <a:pt x="1" y="1569"/>
                  </a:cubicBezTo>
                  <a:cubicBezTo>
                    <a:pt x="1" y="1383"/>
                    <a:pt x="52" y="1231"/>
                    <a:pt x="142" y="1101"/>
                  </a:cubicBezTo>
                  <a:cubicBezTo>
                    <a:pt x="232" y="977"/>
                    <a:pt x="368" y="875"/>
                    <a:pt x="537" y="807"/>
                  </a:cubicBezTo>
                  <a:cubicBezTo>
                    <a:pt x="706" y="745"/>
                    <a:pt x="898" y="706"/>
                    <a:pt x="1107" y="706"/>
                  </a:cubicBezTo>
                  <a:lnTo>
                    <a:pt x="1107" y="209"/>
                  </a:lnTo>
                  <a:cubicBezTo>
                    <a:pt x="1107" y="136"/>
                    <a:pt x="1124" y="85"/>
                    <a:pt x="1157" y="51"/>
                  </a:cubicBezTo>
                  <a:cubicBezTo>
                    <a:pt x="1191" y="23"/>
                    <a:pt x="1242" y="1"/>
                    <a:pt x="1304" y="1"/>
                  </a:cubicBezTo>
                  <a:moveTo>
                    <a:pt x="1107" y="3262"/>
                  </a:moveTo>
                  <a:lnTo>
                    <a:pt x="1107" y="2387"/>
                  </a:lnTo>
                  <a:moveTo>
                    <a:pt x="221" y="2585"/>
                  </a:moveTo>
                  <a:cubicBezTo>
                    <a:pt x="260" y="2585"/>
                    <a:pt x="294" y="2590"/>
                    <a:pt x="328" y="2613"/>
                  </a:cubicBezTo>
                  <a:cubicBezTo>
                    <a:pt x="356" y="2635"/>
                    <a:pt x="373" y="2664"/>
                    <a:pt x="390" y="2709"/>
                  </a:cubicBezTo>
                  <a:cubicBezTo>
                    <a:pt x="447" y="2867"/>
                    <a:pt x="537" y="2991"/>
                    <a:pt x="655" y="3076"/>
                  </a:cubicBezTo>
                  <a:cubicBezTo>
                    <a:pt x="779" y="3171"/>
                    <a:pt x="926" y="3228"/>
                    <a:pt x="1118" y="3262"/>
                  </a:cubicBezTo>
                  <a:moveTo>
                    <a:pt x="1332" y="4503"/>
                  </a:moveTo>
                  <a:lnTo>
                    <a:pt x="1299" y="4503"/>
                  </a:lnTo>
                  <a:moveTo>
                    <a:pt x="1552" y="1958"/>
                  </a:moveTo>
                  <a:cubicBezTo>
                    <a:pt x="1823" y="1987"/>
                    <a:pt x="2032" y="2026"/>
                    <a:pt x="2190" y="2094"/>
                  </a:cubicBezTo>
                  <a:cubicBezTo>
                    <a:pt x="2359" y="2156"/>
                    <a:pt x="2483" y="2241"/>
                    <a:pt x="2574" y="2353"/>
                  </a:cubicBezTo>
                  <a:cubicBezTo>
                    <a:pt x="2670" y="2466"/>
                    <a:pt x="2715" y="2619"/>
                    <a:pt x="2715" y="2805"/>
                  </a:cubicBezTo>
                  <a:cubicBezTo>
                    <a:pt x="2715" y="2985"/>
                    <a:pt x="2675" y="3149"/>
                    <a:pt x="2585" y="3290"/>
                  </a:cubicBezTo>
                  <a:cubicBezTo>
                    <a:pt x="2489" y="3431"/>
                    <a:pt x="2359" y="3538"/>
                    <a:pt x="2190" y="3617"/>
                  </a:cubicBezTo>
                  <a:cubicBezTo>
                    <a:pt x="2009" y="3691"/>
                    <a:pt x="1801" y="3736"/>
                    <a:pt x="1558" y="3741"/>
                  </a:cubicBezTo>
                  <a:lnTo>
                    <a:pt x="1558" y="4300"/>
                  </a:lnTo>
                  <a:cubicBezTo>
                    <a:pt x="1558" y="4368"/>
                    <a:pt x="1547" y="4418"/>
                    <a:pt x="1513" y="4452"/>
                  </a:cubicBezTo>
                  <a:cubicBezTo>
                    <a:pt x="1473" y="4486"/>
                    <a:pt x="1417" y="4503"/>
                    <a:pt x="1344" y="4503"/>
                  </a:cubicBezTo>
                  <a:moveTo>
                    <a:pt x="2393" y="1710"/>
                  </a:moveTo>
                  <a:lnTo>
                    <a:pt x="2337" y="1710"/>
                  </a:lnTo>
                  <a:cubicBezTo>
                    <a:pt x="2263" y="1710"/>
                    <a:pt x="2218" y="1682"/>
                    <a:pt x="2190" y="1626"/>
                  </a:cubicBezTo>
                  <a:cubicBezTo>
                    <a:pt x="2060" y="1389"/>
                    <a:pt x="1846" y="1236"/>
                    <a:pt x="1552" y="1180"/>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5"/>
            <p:cNvSpPr/>
            <p:nvPr/>
          </p:nvSpPr>
          <p:spPr>
            <a:xfrm>
              <a:off x="7496742" y="3711622"/>
              <a:ext cx="850749" cy="411049"/>
            </a:xfrm>
            <a:custGeom>
              <a:rect b="b" l="l" r="r" t="t"/>
              <a:pathLst>
                <a:path extrusionOk="0" h="3888" w="8047">
                  <a:moveTo>
                    <a:pt x="3296" y="1"/>
                  </a:moveTo>
                  <a:cubicBezTo>
                    <a:pt x="3296" y="3228"/>
                    <a:pt x="1" y="3888"/>
                    <a:pt x="1" y="3888"/>
                  </a:cubicBezTo>
                  <a:lnTo>
                    <a:pt x="8030" y="3888"/>
                  </a:lnTo>
                  <a:cubicBezTo>
                    <a:pt x="8047" y="3888"/>
                    <a:pt x="4752" y="3228"/>
                    <a:pt x="4752" y="1"/>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5"/>
            <p:cNvSpPr/>
            <p:nvPr/>
          </p:nvSpPr>
          <p:spPr>
            <a:xfrm>
              <a:off x="7814121" y="3669862"/>
              <a:ext cx="215991" cy="41866"/>
            </a:xfrm>
            <a:custGeom>
              <a:rect b="b" l="l" r="r" t="t"/>
              <a:pathLst>
                <a:path extrusionOk="0" h="396" w="2043">
                  <a:moveTo>
                    <a:pt x="198" y="1"/>
                  </a:moveTo>
                  <a:cubicBezTo>
                    <a:pt x="91" y="1"/>
                    <a:pt x="1" y="85"/>
                    <a:pt x="1" y="198"/>
                  </a:cubicBezTo>
                  <a:cubicBezTo>
                    <a:pt x="1" y="305"/>
                    <a:pt x="85" y="396"/>
                    <a:pt x="198" y="396"/>
                  </a:cubicBezTo>
                  <a:lnTo>
                    <a:pt x="1846" y="396"/>
                  </a:lnTo>
                  <a:cubicBezTo>
                    <a:pt x="1953" y="396"/>
                    <a:pt x="2043" y="311"/>
                    <a:pt x="2043" y="198"/>
                  </a:cubicBezTo>
                  <a:cubicBezTo>
                    <a:pt x="2043" y="91"/>
                    <a:pt x="1958" y="1"/>
                    <a:pt x="1846"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5"/>
            <p:cNvSpPr/>
            <p:nvPr/>
          </p:nvSpPr>
          <p:spPr>
            <a:xfrm>
              <a:off x="7886858" y="3610868"/>
              <a:ext cx="241153" cy="59099"/>
            </a:xfrm>
            <a:custGeom>
              <a:rect b="b" l="l" r="r" t="t"/>
              <a:pathLst>
                <a:path extrusionOk="0" fill="none" h="559" w="2281">
                  <a:moveTo>
                    <a:pt x="1" y="559"/>
                  </a:moveTo>
                  <a:lnTo>
                    <a:pt x="1062" y="559"/>
                  </a:lnTo>
                  <a:cubicBezTo>
                    <a:pt x="1062" y="559"/>
                    <a:pt x="1626" y="497"/>
                    <a:pt x="2280" y="0"/>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5"/>
            <p:cNvSpPr/>
            <p:nvPr/>
          </p:nvSpPr>
          <p:spPr>
            <a:xfrm>
              <a:off x="7475280" y="4186422"/>
              <a:ext cx="894307" cy="321079"/>
            </a:xfrm>
            <a:custGeom>
              <a:rect b="b" l="l" r="r" t="t"/>
              <a:pathLst>
                <a:path extrusionOk="0" h="3037" w="8459">
                  <a:moveTo>
                    <a:pt x="1" y="1"/>
                  </a:moveTo>
                  <a:lnTo>
                    <a:pt x="1" y="3036"/>
                  </a:lnTo>
                  <a:lnTo>
                    <a:pt x="8458" y="3036"/>
                  </a:lnTo>
                  <a:lnTo>
                    <a:pt x="8458" y="1"/>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5"/>
            <p:cNvSpPr/>
            <p:nvPr/>
          </p:nvSpPr>
          <p:spPr>
            <a:xfrm>
              <a:off x="7441343" y="4122565"/>
              <a:ext cx="961652" cy="72949"/>
            </a:xfrm>
            <a:custGeom>
              <a:rect b="b" l="l" r="r" t="t"/>
              <a:pathLst>
                <a:path extrusionOk="0" h="690" w="9096">
                  <a:moveTo>
                    <a:pt x="344" y="1"/>
                  </a:moveTo>
                  <a:cubicBezTo>
                    <a:pt x="153" y="1"/>
                    <a:pt x="0" y="153"/>
                    <a:pt x="0" y="345"/>
                  </a:cubicBezTo>
                  <a:cubicBezTo>
                    <a:pt x="0" y="537"/>
                    <a:pt x="153" y="689"/>
                    <a:pt x="344" y="689"/>
                  </a:cubicBezTo>
                  <a:lnTo>
                    <a:pt x="8751" y="689"/>
                  </a:lnTo>
                  <a:cubicBezTo>
                    <a:pt x="8943" y="689"/>
                    <a:pt x="9095" y="537"/>
                    <a:pt x="9095" y="345"/>
                  </a:cubicBezTo>
                  <a:cubicBezTo>
                    <a:pt x="9095" y="153"/>
                    <a:pt x="8943" y="1"/>
                    <a:pt x="8751"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5"/>
            <p:cNvSpPr/>
            <p:nvPr/>
          </p:nvSpPr>
          <p:spPr>
            <a:xfrm>
              <a:off x="7441343" y="4159040"/>
              <a:ext cx="961652" cy="36474"/>
            </a:xfrm>
            <a:custGeom>
              <a:rect b="b" l="l" r="r" t="t"/>
              <a:pathLst>
                <a:path extrusionOk="0" fill="none" h="345" w="9096">
                  <a:moveTo>
                    <a:pt x="0" y="0"/>
                  </a:moveTo>
                  <a:cubicBezTo>
                    <a:pt x="0" y="192"/>
                    <a:pt x="153" y="344"/>
                    <a:pt x="344" y="344"/>
                  </a:cubicBezTo>
                  <a:lnTo>
                    <a:pt x="4548" y="344"/>
                  </a:lnTo>
                  <a:lnTo>
                    <a:pt x="8751" y="344"/>
                  </a:lnTo>
                  <a:cubicBezTo>
                    <a:pt x="8943" y="344"/>
                    <a:pt x="9095" y="192"/>
                    <a:pt x="9095" y="0"/>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5"/>
            <p:cNvSpPr/>
            <p:nvPr/>
          </p:nvSpPr>
          <p:spPr>
            <a:xfrm>
              <a:off x="7441343" y="4493017"/>
              <a:ext cx="961652" cy="72949"/>
            </a:xfrm>
            <a:custGeom>
              <a:rect b="b" l="l" r="r" t="t"/>
              <a:pathLst>
                <a:path extrusionOk="0" h="690" w="9096">
                  <a:moveTo>
                    <a:pt x="344" y="1"/>
                  </a:moveTo>
                  <a:cubicBezTo>
                    <a:pt x="153" y="1"/>
                    <a:pt x="0" y="153"/>
                    <a:pt x="0" y="345"/>
                  </a:cubicBezTo>
                  <a:cubicBezTo>
                    <a:pt x="0" y="537"/>
                    <a:pt x="153" y="689"/>
                    <a:pt x="344" y="689"/>
                  </a:cubicBezTo>
                  <a:lnTo>
                    <a:pt x="8751" y="689"/>
                  </a:lnTo>
                  <a:cubicBezTo>
                    <a:pt x="8943" y="689"/>
                    <a:pt x="9095" y="537"/>
                    <a:pt x="9095" y="345"/>
                  </a:cubicBezTo>
                  <a:cubicBezTo>
                    <a:pt x="9095" y="153"/>
                    <a:pt x="8943" y="1"/>
                    <a:pt x="8751"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5"/>
            <p:cNvSpPr/>
            <p:nvPr/>
          </p:nvSpPr>
          <p:spPr>
            <a:xfrm>
              <a:off x="7441872" y="4493017"/>
              <a:ext cx="962286" cy="36474"/>
            </a:xfrm>
            <a:custGeom>
              <a:rect b="b" l="l" r="r" t="t"/>
              <a:pathLst>
                <a:path extrusionOk="0" fill="none" h="345" w="9102">
                  <a:moveTo>
                    <a:pt x="9102" y="345"/>
                  </a:moveTo>
                  <a:cubicBezTo>
                    <a:pt x="9102" y="153"/>
                    <a:pt x="8944" y="1"/>
                    <a:pt x="8752" y="1"/>
                  </a:cubicBezTo>
                  <a:lnTo>
                    <a:pt x="4548" y="1"/>
                  </a:lnTo>
                  <a:lnTo>
                    <a:pt x="345" y="1"/>
                  </a:lnTo>
                  <a:cubicBezTo>
                    <a:pt x="159" y="1"/>
                    <a:pt x="1" y="153"/>
                    <a:pt x="1" y="345"/>
                  </a:cubicBez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5"/>
            <p:cNvSpPr/>
            <p:nvPr/>
          </p:nvSpPr>
          <p:spPr>
            <a:xfrm>
              <a:off x="7605953" y="4565860"/>
              <a:ext cx="905619" cy="106"/>
            </a:xfrm>
            <a:custGeom>
              <a:rect b="b" l="l" r="r" t="t"/>
              <a:pathLst>
                <a:path extrusionOk="0" fill="none" h="1" w="8566">
                  <a:moveTo>
                    <a:pt x="0" y="0"/>
                  </a:moveTo>
                  <a:lnTo>
                    <a:pt x="8565" y="0"/>
                  </a:lnTo>
                </a:path>
              </a:pathLst>
            </a:custGeom>
            <a:noFill/>
            <a:ln cap="rnd" cmpd="sng" w="127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6" name="Shape 3056"/>
        <p:cNvGrpSpPr/>
        <p:nvPr/>
      </p:nvGrpSpPr>
      <p:grpSpPr>
        <a:xfrm>
          <a:off x="0" y="0"/>
          <a:ext cx="0" cy="0"/>
          <a:chOff x="0" y="0"/>
          <a:chExt cx="0" cy="0"/>
        </a:xfrm>
      </p:grpSpPr>
      <p:sp>
        <p:nvSpPr>
          <p:cNvPr id="3057" name="Google Shape;3057;p7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3058" name="Google Shape;3058;p76"/>
          <p:cNvSpPr txBox="1"/>
          <p:nvPr>
            <p:ph idx="1" type="subTitle"/>
          </p:nvPr>
        </p:nvSpPr>
        <p:spPr>
          <a:xfrm>
            <a:off x="4152075" y="1136800"/>
            <a:ext cx="4271700" cy="3467100"/>
          </a:xfrm>
          <a:prstGeom prst="rect">
            <a:avLst/>
          </a:prstGeom>
        </p:spPr>
        <p:txBody>
          <a:bodyPr anchorCtr="0" anchor="t" bIns="91425" lIns="91425" spcFirstLastPara="1" rIns="91425" wrap="square" tIns="91425">
            <a:noAutofit/>
          </a:bodyPr>
          <a:lstStyle/>
          <a:p>
            <a:pPr indent="-317500" lvl="0" marL="457200" rtl="0" algn="l">
              <a:spcBef>
                <a:spcPts val="800"/>
              </a:spcBef>
              <a:spcAft>
                <a:spcPts val="0"/>
              </a:spcAft>
              <a:buSzPts val="1400"/>
              <a:buChar char="●"/>
            </a:pPr>
            <a:r>
              <a:rPr lang="en" sz="1400">
                <a:uFill>
                  <a:noFill/>
                </a:uFill>
                <a:hlinkClick r:id="rId3"/>
              </a:rPr>
              <a:t>Hand drawn flat design business strategy I</a:t>
            </a:r>
            <a:endParaRPr sz="1400"/>
          </a:p>
          <a:p>
            <a:pPr indent="-317500" lvl="0" marL="457200" rtl="0" algn="l">
              <a:spcBef>
                <a:spcPts val="0"/>
              </a:spcBef>
              <a:spcAft>
                <a:spcPts val="0"/>
              </a:spcAft>
              <a:buSzPts val="1400"/>
              <a:buChar char="●"/>
            </a:pPr>
            <a:r>
              <a:rPr lang="en" sz="1400">
                <a:uFill>
                  <a:noFill/>
                </a:uFill>
                <a:hlinkClick r:id="rId4"/>
              </a:rPr>
              <a:t>Hand drawn flat design business planning</a:t>
            </a:r>
            <a:endParaRPr sz="1400"/>
          </a:p>
          <a:p>
            <a:pPr indent="-317500" lvl="0" marL="457200" rtl="0" algn="l">
              <a:spcBef>
                <a:spcPts val="0"/>
              </a:spcBef>
              <a:spcAft>
                <a:spcPts val="0"/>
              </a:spcAft>
              <a:buSzPts val="1400"/>
              <a:buChar char="●"/>
            </a:pPr>
            <a:r>
              <a:rPr lang="en" sz="1400">
                <a:uFill>
                  <a:noFill/>
                </a:uFill>
                <a:hlinkClick r:id="rId5"/>
              </a:rPr>
              <a:t>Hand drawn flat design business planning I</a:t>
            </a:r>
            <a:endParaRPr sz="1400"/>
          </a:p>
          <a:p>
            <a:pPr indent="0" lvl="0" marL="0" rtl="0" algn="l">
              <a:spcBef>
                <a:spcPts val="800"/>
              </a:spcBef>
              <a:spcAft>
                <a:spcPts val="0"/>
              </a:spcAft>
              <a:buNone/>
            </a:pPr>
            <a:r>
              <a:rPr lang="en" sz="2100">
                <a:highlight>
                  <a:schemeClr val="dk2"/>
                </a:highlight>
                <a:latin typeface="Bakbak One"/>
                <a:ea typeface="Bakbak One"/>
                <a:cs typeface="Bakbak One"/>
                <a:sym typeface="Bakbak One"/>
              </a:rPr>
              <a:t>Photos</a:t>
            </a:r>
            <a:endParaRPr sz="2100">
              <a:highlight>
                <a:schemeClr val="dk2"/>
              </a:highlight>
              <a:latin typeface="Bakbak One"/>
              <a:ea typeface="Bakbak One"/>
              <a:cs typeface="Bakbak One"/>
              <a:sym typeface="Bakbak One"/>
            </a:endParaRPr>
          </a:p>
          <a:p>
            <a:pPr indent="-317500" lvl="0" marL="457200" rtl="0" algn="l">
              <a:lnSpc>
                <a:spcPct val="100000"/>
              </a:lnSpc>
              <a:spcBef>
                <a:spcPts val="1000"/>
              </a:spcBef>
              <a:spcAft>
                <a:spcPts val="0"/>
              </a:spcAft>
              <a:buSzPts val="1400"/>
              <a:buChar char="●"/>
            </a:pPr>
            <a:r>
              <a:rPr lang="en" sz="1400">
                <a:uFill>
                  <a:noFill/>
                </a:uFill>
                <a:hlinkClick r:id="rId6"/>
              </a:rPr>
              <a:t>Smiling portrait of a girl and female psychologist having conversation</a:t>
            </a:r>
            <a:endParaRPr sz="1400"/>
          </a:p>
          <a:p>
            <a:pPr indent="-317500" lvl="0" marL="457200" rtl="0" algn="l">
              <a:lnSpc>
                <a:spcPct val="100000"/>
              </a:lnSpc>
              <a:spcBef>
                <a:spcPts val="0"/>
              </a:spcBef>
              <a:spcAft>
                <a:spcPts val="0"/>
              </a:spcAft>
              <a:buSzPts val="1400"/>
              <a:buChar char="●"/>
            </a:pPr>
            <a:r>
              <a:rPr lang="en" sz="1400">
                <a:uFill>
                  <a:noFill/>
                </a:uFill>
                <a:hlinkClick r:id="rId7"/>
              </a:rPr>
              <a:t>Cheerful office workers</a:t>
            </a:r>
            <a:endParaRPr sz="1400"/>
          </a:p>
          <a:p>
            <a:pPr indent="-317500" lvl="0" marL="457200" rtl="0" algn="l">
              <a:lnSpc>
                <a:spcPct val="100000"/>
              </a:lnSpc>
              <a:spcBef>
                <a:spcPts val="0"/>
              </a:spcBef>
              <a:spcAft>
                <a:spcPts val="0"/>
              </a:spcAft>
              <a:buSzPts val="1400"/>
              <a:buChar char="●"/>
            </a:pPr>
            <a:r>
              <a:rPr lang="en" sz="1400">
                <a:uFill>
                  <a:noFill/>
                </a:uFill>
                <a:hlinkClick r:id="rId8"/>
              </a:rPr>
              <a:t>Smiley man wearing white shirt medium shot</a:t>
            </a:r>
            <a:endParaRPr sz="1400"/>
          </a:p>
          <a:p>
            <a:pPr indent="-317500" lvl="0" marL="457200" rtl="0" algn="l">
              <a:lnSpc>
                <a:spcPct val="100000"/>
              </a:lnSpc>
              <a:spcBef>
                <a:spcPts val="0"/>
              </a:spcBef>
              <a:spcAft>
                <a:spcPts val="0"/>
              </a:spcAft>
              <a:buSzPts val="1400"/>
              <a:buChar char="●"/>
            </a:pPr>
            <a:r>
              <a:rPr lang="en" sz="1400">
                <a:uFill>
                  <a:noFill/>
                </a:uFill>
                <a:hlinkClick r:id="rId9"/>
              </a:rPr>
              <a:t>Happy woman posing with hat and copy space</a:t>
            </a:r>
            <a:endParaRPr sz="1400"/>
          </a:p>
          <a:p>
            <a:pPr indent="0" lvl="0" marL="0" rtl="0" algn="l">
              <a:spcBef>
                <a:spcPts val="800"/>
              </a:spcBef>
              <a:spcAft>
                <a:spcPts val="0"/>
              </a:spcAft>
              <a:buNone/>
            </a:pPr>
            <a:r>
              <a:rPr lang="en" sz="2100">
                <a:highlight>
                  <a:schemeClr val="dk2"/>
                </a:highlight>
                <a:latin typeface="Bakbak One"/>
                <a:ea typeface="Bakbak One"/>
                <a:cs typeface="Bakbak One"/>
                <a:sym typeface="Bakbak One"/>
              </a:rPr>
              <a:t>Icons</a:t>
            </a:r>
            <a:endParaRPr sz="2100">
              <a:highlight>
                <a:schemeClr val="dk2"/>
              </a:highlight>
              <a:latin typeface="Bakbak One"/>
              <a:ea typeface="Bakbak One"/>
              <a:cs typeface="Bakbak One"/>
              <a:sym typeface="Bakbak One"/>
            </a:endParaRPr>
          </a:p>
          <a:p>
            <a:pPr indent="-317500" lvl="0" marL="457200" rtl="0" algn="l">
              <a:spcBef>
                <a:spcPts val="1000"/>
              </a:spcBef>
              <a:spcAft>
                <a:spcPts val="0"/>
              </a:spcAft>
              <a:buSzPts val="1400"/>
              <a:buChar char="●"/>
            </a:pPr>
            <a:r>
              <a:rPr lang="en" sz="1400">
                <a:uFill>
                  <a:noFill/>
                </a:uFill>
                <a:hlinkClick r:id="rId10"/>
              </a:rPr>
              <a:t>Icon pack: Discussion | Lineal</a:t>
            </a:r>
            <a:endParaRPr sz="2100">
              <a:latin typeface="Bakbak One"/>
              <a:ea typeface="Bakbak One"/>
              <a:cs typeface="Bakbak One"/>
              <a:sym typeface="Bakbak One"/>
            </a:endParaRPr>
          </a:p>
        </p:txBody>
      </p:sp>
      <p:sp>
        <p:nvSpPr>
          <p:cNvPr id="3059" name="Google Shape;3059;p76"/>
          <p:cNvSpPr txBox="1"/>
          <p:nvPr>
            <p:ph idx="2" type="subTitle"/>
          </p:nvPr>
        </p:nvSpPr>
        <p:spPr>
          <a:xfrm>
            <a:off x="720000" y="1136800"/>
            <a:ext cx="3320100" cy="346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Did you like the resources on this template? Get them for free at our other websites:</a:t>
            </a:r>
            <a:endParaRPr sz="1400"/>
          </a:p>
          <a:p>
            <a:pPr indent="0" lvl="0" marL="0" rtl="0" algn="l">
              <a:spcBef>
                <a:spcPts val="1000"/>
              </a:spcBef>
              <a:spcAft>
                <a:spcPts val="0"/>
              </a:spcAft>
              <a:buNone/>
            </a:pPr>
            <a:r>
              <a:rPr lang="en" sz="2100">
                <a:highlight>
                  <a:schemeClr val="dk2"/>
                </a:highlight>
                <a:latin typeface="Bakbak One"/>
                <a:ea typeface="Bakbak One"/>
                <a:cs typeface="Bakbak One"/>
                <a:sym typeface="Bakbak One"/>
              </a:rPr>
              <a:t>Vectors</a:t>
            </a:r>
            <a:endParaRPr sz="1350">
              <a:highlight>
                <a:schemeClr val="dk2"/>
              </a:highlight>
              <a:latin typeface="Bakbak One"/>
              <a:ea typeface="Bakbak One"/>
              <a:cs typeface="Bakbak One"/>
              <a:sym typeface="Bakbak One"/>
            </a:endParaRPr>
          </a:p>
          <a:p>
            <a:pPr indent="-317500" lvl="0" marL="457200" rtl="0" algn="l">
              <a:lnSpc>
                <a:spcPct val="100000"/>
              </a:lnSpc>
              <a:spcBef>
                <a:spcPts val="1000"/>
              </a:spcBef>
              <a:spcAft>
                <a:spcPts val="0"/>
              </a:spcAft>
              <a:buSzPts val="1400"/>
              <a:buChar char="●"/>
            </a:pPr>
            <a:r>
              <a:rPr lang="en" sz="1400">
                <a:uFill>
                  <a:noFill/>
                </a:uFill>
                <a:hlinkClick r:id="rId11"/>
              </a:rPr>
              <a:t>Hand drawn flat design business communication</a:t>
            </a:r>
            <a:endParaRPr sz="1400"/>
          </a:p>
          <a:p>
            <a:pPr indent="-317500" lvl="0" marL="457200" rtl="0" algn="l">
              <a:lnSpc>
                <a:spcPct val="100000"/>
              </a:lnSpc>
              <a:spcBef>
                <a:spcPts val="0"/>
              </a:spcBef>
              <a:spcAft>
                <a:spcPts val="0"/>
              </a:spcAft>
              <a:buSzPts val="1400"/>
              <a:buChar char="●"/>
            </a:pPr>
            <a:r>
              <a:rPr lang="en" sz="1400">
                <a:uFill>
                  <a:noFill/>
                </a:uFill>
                <a:hlinkClick r:id="rId12"/>
              </a:rPr>
              <a:t>Hand drawn flat design business communication I</a:t>
            </a:r>
            <a:endParaRPr sz="1400"/>
          </a:p>
          <a:p>
            <a:pPr indent="-317500" lvl="0" marL="457200" rtl="0" algn="l">
              <a:lnSpc>
                <a:spcPct val="100000"/>
              </a:lnSpc>
              <a:spcBef>
                <a:spcPts val="0"/>
              </a:spcBef>
              <a:spcAft>
                <a:spcPts val="0"/>
              </a:spcAft>
              <a:buSzPts val="1400"/>
              <a:buChar char="●"/>
            </a:pPr>
            <a:r>
              <a:rPr lang="en" sz="1400">
                <a:uFill>
                  <a:noFill/>
                </a:uFill>
                <a:hlinkClick r:id="rId13"/>
              </a:rPr>
              <a:t>Hand drawn flat design innovation </a:t>
            </a:r>
            <a:endParaRPr sz="1400"/>
          </a:p>
          <a:p>
            <a:pPr indent="-317500" lvl="0" marL="457200" rtl="0" algn="l">
              <a:lnSpc>
                <a:spcPct val="100000"/>
              </a:lnSpc>
              <a:spcBef>
                <a:spcPts val="0"/>
              </a:spcBef>
              <a:spcAft>
                <a:spcPts val="0"/>
              </a:spcAft>
              <a:buSzPts val="1400"/>
              <a:buChar char="●"/>
            </a:pPr>
            <a:r>
              <a:rPr lang="en" sz="1400">
                <a:uFill>
                  <a:noFill/>
                </a:uFill>
                <a:hlinkClick r:id="rId14"/>
              </a:rPr>
              <a:t>Hand drawn flat design innovation I</a:t>
            </a:r>
            <a:endParaRPr sz="1400"/>
          </a:p>
          <a:p>
            <a:pPr indent="-317500" lvl="0" marL="457200" rtl="0" algn="l">
              <a:spcBef>
                <a:spcPts val="0"/>
              </a:spcBef>
              <a:spcAft>
                <a:spcPts val="0"/>
              </a:spcAft>
              <a:buSzPts val="1400"/>
              <a:buChar char="●"/>
            </a:pPr>
            <a:r>
              <a:rPr lang="en" sz="1400">
                <a:uFill>
                  <a:noFill/>
                </a:uFill>
                <a:hlinkClick r:id="rId15"/>
              </a:rPr>
              <a:t>Hand drawn flat design business strategy</a:t>
            </a:r>
            <a:endParaRPr sz="14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63" name="Shape 3063"/>
        <p:cNvGrpSpPr/>
        <p:nvPr/>
      </p:nvGrpSpPr>
      <p:grpSpPr>
        <a:xfrm>
          <a:off x="0" y="0"/>
          <a:ext cx="0" cy="0"/>
          <a:chOff x="0" y="0"/>
          <a:chExt cx="0" cy="0"/>
        </a:xfrm>
      </p:grpSpPr>
      <p:sp>
        <p:nvSpPr>
          <p:cNvPr id="3064" name="Google Shape;3064;p7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065" name="Google Shape;3065;p77"/>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 name="Shape 934"/>
        <p:cNvGrpSpPr/>
        <p:nvPr/>
      </p:nvGrpSpPr>
      <p:grpSpPr>
        <a:xfrm>
          <a:off x="0" y="0"/>
          <a:ext cx="0" cy="0"/>
          <a:chOff x="0" y="0"/>
          <a:chExt cx="0" cy="0"/>
        </a:xfrm>
      </p:grpSpPr>
      <p:sp>
        <p:nvSpPr>
          <p:cNvPr id="935" name="Google Shape;935;p42"/>
          <p:cNvSpPr txBox="1"/>
          <p:nvPr>
            <p:ph type="title"/>
          </p:nvPr>
        </p:nvSpPr>
        <p:spPr>
          <a:xfrm>
            <a:off x="3733125" y="1531500"/>
            <a:ext cx="4697400" cy="889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936" name="Google Shape;936;p42"/>
          <p:cNvSpPr txBox="1"/>
          <p:nvPr>
            <p:ph idx="1" type="subTitle"/>
          </p:nvPr>
        </p:nvSpPr>
        <p:spPr>
          <a:xfrm>
            <a:off x="3733125" y="2420700"/>
            <a:ext cx="4697400" cy="1191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937" name="Google Shape;937;p42"/>
          <p:cNvGrpSpPr/>
          <p:nvPr/>
        </p:nvGrpSpPr>
        <p:grpSpPr>
          <a:xfrm>
            <a:off x="-303800" y="1370005"/>
            <a:ext cx="3853914" cy="4025088"/>
            <a:chOff x="-303800" y="1370005"/>
            <a:chExt cx="3853914" cy="4025088"/>
          </a:xfrm>
        </p:grpSpPr>
        <p:sp>
          <p:nvSpPr>
            <p:cNvPr id="938" name="Google Shape;938;p42"/>
            <p:cNvSpPr/>
            <p:nvPr/>
          </p:nvSpPr>
          <p:spPr>
            <a:xfrm>
              <a:off x="2478014" y="1768341"/>
              <a:ext cx="644401" cy="644270"/>
            </a:xfrm>
            <a:custGeom>
              <a:rect b="b" l="l" r="r" t="t"/>
              <a:pathLst>
                <a:path extrusionOk="0" h="6494" w="6495">
                  <a:moveTo>
                    <a:pt x="3253" y="0"/>
                  </a:moveTo>
                  <a:cubicBezTo>
                    <a:pt x="1452" y="0"/>
                    <a:pt x="1" y="1451"/>
                    <a:pt x="1" y="3241"/>
                  </a:cubicBezTo>
                  <a:cubicBezTo>
                    <a:pt x="1" y="5032"/>
                    <a:pt x="1452" y="6493"/>
                    <a:pt x="3253" y="6493"/>
                  </a:cubicBezTo>
                  <a:cubicBezTo>
                    <a:pt x="5043" y="6493"/>
                    <a:pt x="6494" y="5032"/>
                    <a:pt x="6494" y="3241"/>
                  </a:cubicBezTo>
                  <a:cubicBezTo>
                    <a:pt x="6494" y="1451"/>
                    <a:pt x="5043" y="0"/>
                    <a:pt x="3253" y="0"/>
                  </a:cubicBezTo>
                  <a:close/>
                </a:path>
              </a:pathLst>
            </a:custGeom>
            <a:solidFill>
              <a:srgbClr val="FFFFFF"/>
            </a:solid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2"/>
            <p:cNvSpPr/>
            <p:nvPr/>
          </p:nvSpPr>
          <p:spPr>
            <a:xfrm>
              <a:off x="2596771" y="1804752"/>
              <a:ext cx="399440" cy="477498"/>
            </a:xfrm>
            <a:custGeom>
              <a:rect b="b" l="l" r="r" t="t"/>
              <a:pathLst>
                <a:path extrusionOk="0" h="4813" w="4026">
                  <a:moveTo>
                    <a:pt x="2006" y="1"/>
                  </a:moveTo>
                  <a:cubicBezTo>
                    <a:pt x="893" y="1"/>
                    <a:pt x="1" y="899"/>
                    <a:pt x="1" y="2006"/>
                  </a:cubicBezTo>
                  <a:cubicBezTo>
                    <a:pt x="1" y="2440"/>
                    <a:pt x="149" y="2853"/>
                    <a:pt x="393" y="3160"/>
                  </a:cubicBezTo>
                  <a:cubicBezTo>
                    <a:pt x="689" y="3595"/>
                    <a:pt x="1431" y="4071"/>
                    <a:pt x="1431" y="4357"/>
                  </a:cubicBezTo>
                  <a:lnTo>
                    <a:pt x="1431" y="4696"/>
                  </a:lnTo>
                  <a:cubicBezTo>
                    <a:pt x="1431" y="4760"/>
                    <a:pt x="1484" y="4813"/>
                    <a:pt x="1547" y="4813"/>
                  </a:cubicBezTo>
                  <a:lnTo>
                    <a:pt x="2479" y="4813"/>
                  </a:lnTo>
                  <a:cubicBezTo>
                    <a:pt x="2543" y="4813"/>
                    <a:pt x="2596" y="4760"/>
                    <a:pt x="2596" y="4696"/>
                  </a:cubicBezTo>
                  <a:lnTo>
                    <a:pt x="2596" y="4357"/>
                  </a:lnTo>
                  <a:cubicBezTo>
                    <a:pt x="2596" y="4071"/>
                    <a:pt x="3337" y="3584"/>
                    <a:pt x="3613" y="3160"/>
                  </a:cubicBezTo>
                  <a:cubicBezTo>
                    <a:pt x="3878" y="2800"/>
                    <a:pt x="4026" y="2334"/>
                    <a:pt x="3984" y="1847"/>
                  </a:cubicBezTo>
                  <a:cubicBezTo>
                    <a:pt x="3920" y="862"/>
                    <a:pt x="3115" y="57"/>
                    <a:pt x="2119" y="4"/>
                  </a:cubicBezTo>
                  <a:cubicBezTo>
                    <a:pt x="2081" y="2"/>
                    <a:pt x="2043" y="1"/>
                    <a:pt x="2006" y="1"/>
                  </a:cubicBezTo>
                  <a:close/>
                </a:path>
              </a:pathLst>
            </a:custGeom>
            <a:solidFill>
              <a:srgbClr val="FFDF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2"/>
            <p:cNvSpPr/>
            <p:nvPr/>
          </p:nvSpPr>
          <p:spPr>
            <a:xfrm>
              <a:off x="2615721" y="1963788"/>
              <a:ext cx="240795" cy="147228"/>
            </a:xfrm>
            <a:custGeom>
              <a:rect b="b" l="l" r="r" t="t"/>
              <a:pathLst>
                <a:path extrusionOk="0" h="1484" w="2427">
                  <a:moveTo>
                    <a:pt x="2426" y="0"/>
                  </a:moveTo>
                  <a:cubicBezTo>
                    <a:pt x="2363" y="106"/>
                    <a:pt x="2267" y="212"/>
                    <a:pt x="2161" y="318"/>
                  </a:cubicBezTo>
                  <a:cubicBezTo>
                    <a:pt x="1822" y="636"/>
                    <a:pt x="1409" y="901"/>
                    <a:pt x="975" y="1060"/>
                  </a:cubicBezTo>
                  <a:cubicBezTo>
                    <a:pt x="657" y="1187"/>
                    <a:pt x="339" y="1240"/>
                    <a:pt x="0" y="1293"/>
                  </a:cubicBezTo>
                  <a:cubicBezTo>
                    <a:pt x="43" y="1356"/>
                    <a:pt x="75" y="1420"/>
                    <a:pt x="106" y="1483"/>
                  </a:cubicBezTo>
                  <a:cubicBezTo>
                    <a:pt x="350" y="1462"/>
                    <a:pt x="594" y="1420"/>
                    <a:pt x="816" y="1356"/>
                  </a:cubicBezTo>
                  <a:cubicBezTo>
                    <a:pt x="1102" y="1261"/>
                    <a:pt x="1388" y="1144"/>
                    <a:pt x="1621" y="954"/>
                  </a:cubicBezTo>
                  <a:cubicBezTo>
                    <a:pt x="1875" y="774"/>
                    <a:pt x="2087" y="551"/>
                    <a:pt x="2257" y="297"/>
                  </a:cubicBezTo>
                  <a:cubicBezTo>
                    <a:pt x="2320" y="202"/>
                    <a:pt x="2373" y="106"/>
                    <a:pt x="2426" y="0"/>
                  </a:cubicBezTo>
                  <a:close/>
                </a:path>
              </a:pathLst>
            </a:custGeom>
            <a:solidFill>
              <a:srgbClr val="FFDF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2"/>
            <p:cNvSpPr/>
            <p:nvPr/>
          </p:nvSpPr>
          <p:spPr>
            <a:xfrm>
              <a:off x="2633579" y="1830348"/>
              <a:ext cx="291196" cy="348922"/>
            </a:xfrm>
            <a:custGeom>
              <a:rect b="b" l="l" r="r" t="t"/>
              <a:pathLst>
                <a:path extrusionOk="0" h="3517" w="2935">
                  <a:moveTo>
                    <a:pt x="2575" y="0"/>
                  </a:moveTo>
                  <a:lnTo>
                    <a:pt x="2575" y="0"/>
                  </a:lnTo>
                  <a:cubicBezTo>
                    <a:pt x="2606" y="318"/>
                    <a:pt x="2596" y="636"/>
                    <a:pt x="2511" y="943"/>
                  </a:cubicBezTo>
                  <a:cubicBezTo>
                    <a:pt x="2352" y="1536"/>
                    <a:pt x="1939" y="2076"/>
                    <a:pt x="1431" y="2426"/>
                  </a:cubicBezTo>
                  <a:cubicBezTo>
                    <a:pt x="1166" y="2595"/>
                    <a:pt x="869" y="2712"/>
                    <a:pt x="573" y="2807"/>
                  </a:cubicBezTo>
                  <a:cubicBezTo>
                    <a:pt x="382" y="2860"/>
                    <a:pt x="191" y="2881"/>
                    <a:pt x="0" y="2913"/>
                  </a:cubicBezTo>
                  <a:lnTo>
                    <a:pt x="11" y="2924"/>
                  </a:lnTo>
                  <a:cubicBezTo>
                    <a:pt x="149" y="3125"/>
                    <a:pt x="371" y="3337"/>
                    <a:pt x="583" y="3517"/>
                  </a:cubicBezTo>
                  <a:cubicBezTo>
                    <a:pt x="795" y="3485"/>
                    <a:pt x="1007" y="3411"/>
                    <a:pt x="1219" y="3337"/>
                  </a:cubicBezTo>
                  <a:cubicBezTo>
                    <a:pt x="1600" y="3178"/>
                    <a:pt x="1981" y="2934"/>
                    <a:pt x="2267" y="2616"/>
                  </a:cubicBezTo>
                  <a:cubicBezTo>
                    <a:pt x="2500" y="2352"/>
                    <a:pt x="2659" y="2023"/>
                    <a:pt x="2765" y="1684"/>
                  </a:cubicBezTo>
                  <a:cubicBezTo>
                    <a:pt x="2924" y="1155"/>
                    <a:pt x="2935" y="540"/>
                    <a:pt x="2691" y="53"/>
                  </a:cubicBezTo>
                  <a:cubicBezTo>
                    <a:pt x="2659" y="21"/>
                    <a:pt x="2617" y="11"/>
                    <a:pt x="2575" y="0"/>
                  </a:cubicBezTo>
                  <a:close/>
                </a:path>
              </a:pathLst>
            </a:custGeom>
            <a:solidFill>
              <a:srgbClr val="FFDF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2"/>
            <p:cNvSpPr/>
            <p:nvPr/>
          </p:nvSpPr>
          <p:spPr>
            <a:xfrm>
              <a:off x="2771286" y="2105662"/>
              <a:ext cx="191386" cy="105163"/>
            </a:xfrm>
            <a:custGeom>
              <a:rect b="b" l="l" r="r" t="t"/>
              <a:pathLst>
                <a:path extrusionOk="0" h="1060" w="1929">
                  <a:moveTo>
                    <a:pt x="1928" y="0"/>
                  </a:moveTo>
                  <a:lnTo>
                    <a:pt x="1928" y="0"/>
                  </a:lnTo>
                  <a:cubicBezTo>
                    <a:pt x="1600" y="318"/>
                    <a:pt x="1208" y="583"/>
                    <a:pt x="805" y="784"/>
                  </a:cubicBezTo>
                  <a:cubicBezTo>
                    <a:pt x="540" y="922"/>
                    <a:pt x="276" y="996"/>
                    <a:pt x="0" y="1060"/>
                  </a:cubicBezTo>
                  <a:lnTo>
                    <a:pt x="43" y="1060"/>
                  </a:lnTo>
                  <a:cubicBezTo>
                    <a:pt x="466" y="1028"/>
                    <a:pt x="890" y="922"/>
                    <a:pt x="1282" y="742"/>
                  </a:cubicBezTo>
                  <a:cubicBezTo>
                    <a:pt x="1494" y="551"/>
                    <a:pt x="1727" y="339"/>
                    <a:pt x="1843" y="138"/>
                  </a:cubicBezTo>
                  <a:cubicBezTo>
                    <a:pt x="1864" y="96"/>
                    <a:pt x="1907" y="53"/>
                    <a:pt x="1928" y="0"/>
                  </a:cubicBezTo>
                  <a:close/>
                </a:path>
              </a:pathLst>
            </a:custGeom>
            <a:solidFill>
              <a:srgbClr val="FFDF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2"/>
            <p:cNvSpPr/>
            <p:nvPr/>
          </p:nvSpPr>
          <p:spPr>
            <a:xfrm>
              <a:off x="2716620" y="1921723"/>
              <a:ext cx="275421" cy="287015"/>
            </a:xfrm>
            <a:custGeom>
              <a:rect b="b" l="l" r="r" t="t"/>
              <a:pathLst>
                <a:path extrusionOk="0" h="2893" w="2776">
                  <a:moveTo>
                    <a:pt x="2606" y="1"/>
                  </a:moveTo>
                  <a:cubicBezTo>
                    <a:pt x="2585" y="85"/>
                    <a:pt x="2574" y="149"/>
                    <a:pt x="2564" y="234"/>
                  </a:cubicBezTo>
                  <a:cubicBezTo>
                    <a:pt x="2521" y="414"/>
                    <a:pt x="2468" y="604"/>
                    <a:pt x="2405" y="774"/>
                  </a:cubicBezTo>
                  <a:cubicBezTo>
                    <a:pt x="2172" y="1409"/>
                    <a:pt x="1727" y="1981"/>
                    <a:pt x="1144" y="2352"/>
                  </a:cubicBezTo>
                  <a:cubicBezTo>
                    <a:pt x="869" y="2532"/>
                    <a:pt x="551" y="2670"/>
                    <a:pt x="233" y="2776"/>
                  </a:cubicBezTo>
                  <a:lnTo>
                    <a:pt x="0" y="2850"/>
                  </a:lnTo>
                  <a:lnTo>
                    <a:pt x="32" y="2892"/>
                  </a:lnTo>
                  <a:cubicBezTo>
                    <a:pt x="106" y="2892"/>
                    <a:pt x="170" y="2882"/>
                    <a:pt x="233" y="2861"/>
                  </a:cubicBezTo>
                  <a:cubicBezTo>
                    <a:pt x="646" y="2808"/>
                    <a:pt x="1028" y="2691"/>
                    <a:pt x="1399" y="2511"/>
                  </a:cubicBezTo>
                  <a:cubicBezTo>
                    <a:pt x="1695" y="2342"/>
                    <a:pt x="1981" y="2162"/>
                    <a:pt x="2235" y="1950"/>
                  </a:cubicBezTo>
                  <a:cubicBezTo>
                    <a:pt x="2363" y="1833"/>
                    <a:pt x="2500" y="1717"/>
                    <a:pt x="2617" y="1579"/>
                  </a:cubicBezTo>
                  <a:cubicBezTo>
                    <a:pt x="2723" y="1346"/>
                    <a:pt x="2776" y="1081"/>
                    <a:pt x="2776" y="795"/>
                  </a:cubicBezTo>
                  <a:cubicBezTo>
                    <a:pt x="2776" y="520"/>
                    <a:pt x="2723" y="255"/>
                    <a:pt x="2606" y="1"/>
                  </a:cubicBezTo>
                  <a:close/>
                </a:path>
              </a:pathLst>
            </a:custGeom>
            <a:solidFill>
              <a:srgbClr val="FFDF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2"/>
            <p:cNvSpPr/>
            <p:nvPr/>
          </p:nvSpPr>
          <p:spPr>
            <a:xfrm>
              <a:off x="2853235" y="2002680"/>
              <a:ext cx="138802" cy="236517"/>
            </a:xfrm>
            <a:custGeom>
              <a:rect b="b" l="l" r="r" t="t"/>
              <a:pathLst>
                <a:path extrusionOk="0" fill="none" h="2384" w="1399">
                  <a:moveTo>
                    <a:pt x="1399" y="0"/>
                  </a:moveTo>
                  <a:cubicBezTo>
                    <a:pt x="1399" y="435"/>
                    <a:pt x="1250" y="848"/>
                    <a:pt x="1017" y="1176"/>
                  </a:cubicBezTo>
                  <a:lnTo>
                    <a:pt x="1017" y="1176"/>
                  </a:lnTo>
                  <a:cubicBezTo>
                    <a:pt x="742" y="1600"/>
                    <a:pt x="0" y="2087"/>
                    <a:pt x="0" y="2384"/>
                  </a:cubicBez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2"/>
            <p:cNvSpPr/>
            <p:nvPr/>
          </p:nvSpPr>
          <p:spPr>
            <a:xfrm>
              <a:off x="2596771" y="1805049"/>
              <a:ext cx="196644" cy="198718"/>
            </a:xfrm>
            <a:custGeom>
              <a:rect b="b" l="l" r="r" t="t"/>
              <a:pathLst>
                <a:path extrusionOk="0" fill="none" h="2003" w="1982">
                  <a:moveTo>
                    <a:pt x="1" y="2003"/>
                  </a:moveTo>
                  <a:cubicBezTo>
                    <a:pt x="1" y="901"/>
                    <a:pt x="891" y="1"/>
                    <a:pt x="1982" y="1"/>
                  </a:cubicBez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2"/>
            <p:cNvSpPr/>
            <p:nvPr/>
          </p:nvSpPr>
          <p:spPr>
            <a:xfrm>
              <a:off x="2621971" y="1831340"/>
              <a:ext cx="180869" cy="181951"/>
            </a:xfrm>
            <a:custGeom>
              <a:rect b="b" l="l" r="r" t="t"/>
              <a:pathLst>
                <a:path extrusionOk="0" fill="none" h="1834" w="1823">
                  <a:moveTo>
                    <a:pt x="1" y="1833"/>
                  </a:moveTo>
                  <a:cubicBezTo>
                    <a:pt x="1" y="827"/>
                    <a:pt x="806" y="1"/>
                    <a:pt x="1823" y="1"/>
                  </a:cubicBezTo>
                </a:path>
              </a:pathLst>
            </a:custGeom>
            <a:noFill/>
            <a:ln cap="rnd" cmpd="sng" w="3450">
              <a:solidFill>
                <a:srgbClr val="F8F8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2"/>
            <p:cNvSpPr/>
            <p:nvPr/>
          </p:nvSpPr>
          <p:spPr>
            <a:xfrm>
              <a:off x="2674554" y="1981151"/>
              <a:ext cx="238711" cy="275903"/>
            </a:xfrm>
            <a:custGeom>
              <a:rect b="b" l="l" r="r" t="t"/>
              <a:pathLst>
                <a:path extrusionOk="0" h="2781" w="2406">
                  <a:moveTo>
                    <a:pt x="308" y="58"/>
                  </a:moveTo>
                  <a:cubicBezTo>
                    <a:pt x="340" y="58"/>
                    <a:pt x="371" y="58"/>
                    <a:pt x="403" y="69"/>
                  </a:cubicBezTo>
                  <a:cubicBezTo>
                    <a:pt x="530" y="101"/>
                    <a:pt x="657" y="207"/>
                    <a:pt x="742" y="366"/>
                  </a:cubicBezTo>
                  <a:cubicBezTo>
                    <a:pt x="827" y="556"/>
                    <a:pt x="880" y="863"/>
                    <a:pt x="922" y="1192"/>
                  </a:cubicBezTo>
                  <a:cubicBezTo>
                    <a:pt x="350" y="1118"/>
                    <a:pt x="85" y="789"/>
                    <a:pt x="43" y="493"/>
                  </a:cubicBezTo>
                  <a:cubicBezTo>
                    <a:pt x="22" y="334"/>
                    <a:pt x="75" y="154"/>
                    <a:pt x="181" y="90"/>
                  </a:cubicBezTo>
                  <a:cubicBezTo>
                    <a:pt x="223" y="69"/>
                    <a:pt x="276" y="58"/>
                    <a:pt x="308" y="58"/>
                  </a:cubicBezTo>
                  <a:close/>
                  <a:moveTo>
                    <a:pt x="2098" y="58"/>
                  </a:moveTo>
                  <a:cubicBezTo>
                    <a:pt x="2151" y="58"/>
                    <a:pt x="2193" y="69"/>
                    <a:pt x="2236" y="90"/>
                  </a:cubicBezTo>
                  <a:cubicBezTo>
                    <a:pt x="2342" y="143"/>
                    <a:pt x="2395" y="323"/>
                    <a:pt x="2363" y="493"/>
                  </a:cubicBezTo>
                  <a:cubicBezTo>
                    <a:pt x="2331" y="800"/>
                    <a:pt x="2077" y="1118"/>
                    <a:pt x="1505" y="1192"/>
                  </a:cubicBezTo>
                  <a:cubicBezTo>
                    <a:pt x="1526" y="863"/>
                    <a:pt x="1590" y="556"/>
                    <a:pt x="1674" y="376"/>
                  </a:cubicBezTo>
                  <a:cubicBezTo>
                    <a:pt x="1759" y="228"/>
                    <a:pt x="1876" y="111"/>
                    <a:pt x="2013" y="69"/>
                  </a:cubicBezTo>
                  <a:cubicBezTo>
                    <a:pt x="2045" y="58"/>
                    <a:pt x="2077" y="58"/>
                    <a:pt x="2098" y="58"/>
                  </a:cubicBezTo>
                  <a:close/>
                  <a:moveTo>
                    <a:pt x="2085" y="0"/>
                  </a:moveTo>
                  <a:cubicBezTo>
                    <a:pt x="2056" y="0"/>
                    <a:pt x="2025" y="5"/>
                    <a:pt x="1992" y="16"/>
                  </a:cubicBezTo>
                  <a:cubicBezTo>
                    <a:pt x="1844" y="58"/>
                    <a:pt x="1717" y="185"/>
                    <a:pt x="1632" y="344"/>
                  </a:cubicBezTo>
                  <a:cubicBezTo>
                    <a:pt x="1547" y="535"/>
                    <a:pt x="1473" y="832"/>
                    <a:pt x="1452" y="1181"/>
                  </a:cubicBezTo>
                  <a:cubicBezTo>
                    <a:pt x="1367" y="1192"/>
                    <a:pt x="1293" y="1192"/>
                    <a:pt x="1198" y="1192"/>
                  </a:cubicBezTo>
                  <a:cubicBezTo>
                    <a:pt x="1102" y="1192"/>
                    <a:pt x="1028" y="1192"/>
                    <a:pt x="954" y="1181"/>
                  </a:cubicBezTo>
                  <a:cubicBezTo>
                    <a:pt x="922" y="853"/>
                    <a:pt x="859" y="535"/>
                    <a:pt x="763" y="344"/>
                  </a:cubicBezTo>
                  <a:cubicBezTo>
                    <a:pt x="689" y="185"/>
                    <a:pt x="551" y="69"/>
                    <a:pt x="403" y="27"/>
                  </a:cubicBezTo>
                  <a:cubicBezTo>
                    <a:pt x="378" y="20"/>
                    <a:pt x="351" y="16"/>
                    <a:pt x="324" y="16"/>
                  </a:cubicBezTo>
                  <a:cubicBezTo>
                    <a:pt x="269" y="16"/>
                    <a:pt x="212" y="30"/>
                    <a:pt x="170" y="58"/>
                  </a:cubicBezTo>
                  <a:cubicBezTo>
                    <a:pt x="64" y="122"/>
                    <a:pt x="1" y="302"/>
                    <a:pt x="22" y="493"/>
                  </a:cubicBezTo>
                  <a:cubicBezTo>
                    <a:pt x="64" y="810"/>
                    <a:pt x="329" y="1139"/>
                    <a:pt x="922" y="1224"/>
                  </a:cubicBezTo>
                  <a:cubicBezTo>
                    <a:pt x="986" y="1933"/>
                    <a:pt x="954" y="2770"/>
                    <a:pt x="954" y="2781"/>
                  </a:cubicBezTo>
                  <a:lnTo>
                    <a:pt x="986" y="2781"/>
                  </a:lnTo>
                  <a:cubicBezTo>
                    <a:pt x="986" y="2728"/>
                    <a:pt x="1028" y="1933"/>
                    <a:pt x="965" y="1234"/>
                  </a:cubicBezTo>
                  <a:lnTo>
                    <a:pt x="965" y="1234"/>
                  </a:lnTo>
                  <a:cubicBezTo>
                    <a:pt x="1039" y="1245"/>
                    <a:pt x="1123" y="1245"/>
                    <a:pt x="1219" y="1245"/>
                  </a:cubicBezTo>
                  <a:cubicBezTo>
                    <a:pt x="1304" y="1245"/>
                    <a:pt x="1388" y="1245"/>
                    <a:pt x="1462" y="1234"/>
                  </a:cubicBezTo>
                  <a:lnTo>
                    <a:pt x="1462" y="1234"/>
                  </a:lnTo>
                  <a:cubicBezTo>
                    <a:pt x="1399" y="1933"/>
                    <a:pt x="1441" y="2728"/>
                    <a:pt x="1441" y="2781"/>
                  </a:cubicBezTo>
                  <a:lnTo>
                    <a:pt x="1452" y="2781"/>
                  </a:lnTo>
                  <a:cubicBezTo>
                    <a:pt x="1452" y="2770"/>
                    <a:pt x="1409" y="1933"/>
                    <a:pt x="1473" y="1224"/>
                  </a:cubicBezTo>
                  <a:cubicBezTo>
                    <a:pt x="2077" y="1128"/>
                    <a:pt x="2331" y="800"/>
                    <a:pt x="2373" y="482"/>
                  </a:cubicBezTo>
                  <a:cubicBezTo>
                    <a:pt x="2405" y="291"/>
                    <a:pt x="2352" y="111"/>
                    <a:pt x="2236" y="37"/>
                  </a:cubicBezTo>
                  <a:cubicBezTo>
                    <a:pt x="2187" y="16"/>
                    <a:pt x="2139" y="0"/>
                    <a:pt x="2085" y="0"/>
                  </a:cubicBezTo>
                  <a:close/>
                </a:path>
              </a:pathLst>
            </a:cu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2"/>
            <p:cNvSpPr/>
            <p:nvPr/>
          </p:nvSpPr>
          <p:spPr>
            <a:xfrm>
              <a:off x="2725053" y="2258051"/>
              <a:ext cx="138802" cy="124112"/>
            </a:xfrm>
            <a:custGeom>
              <a:rect b="b" l="l" r="r" t="t"/>
              <a:pathLst>
                <a:path extrusionOk="0" h="1251" w="1399">
                  <a:moveTo>
                    <a:pt x="0" y="0"/>
                  </a:moveTo>
                  <a:lnTo>
                    <a:pt x="0" y="668"/>
                  </a:lnTo>
                  <a:cubicBezTo>
                    <a:pt x="0" y="774"/>
                    <a:pt x="32" y="879"/>
                    <a:pt x="95" y="975"/>
                  </a:cubicBezTo>
                  <a:cubicBezTo>
                    <a:pt x="201" y="1144"/>
                    <a:pt x="392" y="1250"/>
                    <a:pt x="604" y="1250"/>
                  </a:cubicBezTo>
                  <a:lnTo>
                    <a:pt x="795" y="1250"/>
                  </a:lnTo>
                  <a:cubicBezTo>
                    <a:pt x="996" y="1250"/>
                    <a:pt x="1197" y="1144"/>
                    <a:pt x="1303" y="975"/>
                  </a:cubicBezTo>
                  <a:cubicBezTo>
                    <a:pt x="1356" y="879"/>
                    <a:pt x="1398" y="774"/>
                    <a:pt x="1398" y="668"/>
                  </a:cubicBezTo>
                  <a:lnTo>
                    <a:pt x="1398" y="0"/>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2"/>
            <p:cNvSpPr/>
            <p:nvPr/>
          </p:nvSpPr>
          <p:spPr>
            <a:xfrm>
              <a:off x="2717612" y="2271742"/>
              <a:ext cx="153585" cy="31549"/>
            </a:xfrm>
            <a:custGeom>
              <a:rect b="b" l="l" r="r" t="t"/>
              <a:pathLst>
                <a:path extrusionOk="0" fill="none" h="318" w="1548">
                  <a:moveTo>
                    <a:pt x="75" y="318"/>
                  </a:moveTo>
                  <a:cubicBezTo>
                    <a:pt x="96" y="318"/>
                    <a:pt x="96" y="318"/>
                    <a:pt x="75" y="318"/>
                  </a:cubicBezTo>
                  <a:lnTo>
                    <a:pt x="1463" y="169"/>
                  </a:lnTo>
                  <a:cubicBezTo>
                    <a:pt x="1516" y="169"/>
                    <a:pt x="1547" y="117"/>
                    <a:pt x="1547" y="74"/>
                  </a:cubicBezTo>
                  <a:cubicBezTo>
                    <a:pt x="1547" y="21"/>
                    <a:pt x="1494" y="0"/>
                    <a:pt x="1452" y="0"/>
                  </a:cubicBezTo>
                  <a:lnTo>
                    <a:pt x="75" y="138"/>
                  </a:lnTo>
                  <a:cubicBezTo>
                    <a:pt x="22" y="138"/>
                    <a:pt x="1" y="191"/>
                    <a:pt x="1" y="233"/>
                  </a:cubicBezTo>
                  <a:cubicBezTo>
                    <a:pt x="1" y="275"/>
                    <a:pt x="43" y="318"/>
                    <a:pt x="75" y="318"/>
                  </a:cubicBezTo>
                  <a:close/>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2"/>
            <p:cNvSpPr/>
            <p:nvPr/>
          </p:nvSpPr>
          <p:spPr>
            <a:xfrm>
              <a:off x="2717612" y="2300117"/>
              <a:ext cx="153585" cy="31549"/>
            </a:xfrm>
            <a:custGeom>
              <a:rect b="b" l="l" r="r" t="t"/>
              <a:pathLst>
                <a:path extrusionOk="0" fill="none" h="318" w="1548">
                  <a:moveTo>
                    <a:pt x="75" y="318"/>
                  </a:moveTo>
                  <a:cubicBezTo>
                    <a:pt x="96" y="318"/>
                    <a:pt x="96" y="318"/>
                    <a:pt x="75" y="318"/>
                  </a:cubicBezTo>
                  <a:lnTo>
                    <a:pt x="1463" y="180"/>
                  </a:lnTo>
                  <a:cubicBezTo>
                    <a:pt x="1516" y="180"/>
                    <a:pt x="1547" y="127"/>
                    <a:pt x="1547" y="85"/>
                  </a:cubicBezTo>
                  <a:cubicBezTo>
                    <a:pt x="1547" y="32"/>
                    <a:pt x="1494" y="0"/>
                    <a:pt x="1452" y="0"/>
                  </a:cubicBezTo>
                  <a:lnTo>
                    <a:pt x="75" y="148"/>
                  </a:lnTo>
                  <a:cubicBezTo>
                    <a:pt x="22" y="148"/>
                    <a:pt x="1" y="201"/>
                    <a:pt x="1" y="244"/>
                  </a:cubicBezTo>
                  <a:cubicBezTo>
                    <a:pt x="1" y="297"/>
                    <a:pt x="43" y="318"/>
                    <a:pt x="75" y="318"/>
                  </a:cubicBezTo>
                  <a:close/>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2"/>
            <p:cNvSpPr/>
            <p:nvPr/>
          </p:nvSpPr>
          <p:spPr>
            <a:xfrm>
              <a:off x="2719795" y="2331567"/>
              <a:ext cx="147235" cy="30557"/>
            </a:xfrm>
            <a:custGeom>
              <a:rect b="b" l="l" r="r" t="t"/>
              <a:pathLst>
                <a:path extrusionOk="0" fill="none" h="308" w="1484">
                  <a:moveTo>
                    <a:pt x="95" y="308"/>
                  </a:moveTo>
                  <a:cubicBezTo>
                    <a:pt x="95" y="308"/>
                    <a:pt x="106" y="308"/>
                    <a:pt x="95" y="308"/>
                  </a:cubicBezTo>
                  <a:lnTo>
                    <a:pt x="1409" y="181"/>
                  </a:lnTo>
                  <a:cubicBezTo>
                    <a:pt x="1462" y="181"/>
                    <a:pt x="1483" y="128"/>
                    <a:pt x="1483" y="86"/>
                  </a:cubicBezTo>
                  <a:cubicBezTo>
                    <a:pt x="1483" y="33"/>
                    <a:pt x="1430" y="1"/>
                    <a:pt x="1398" y="1"/>
                  </a:cubicBezTo>
                  <a:lnTo>
                    <a:pt x="85" y="138"/>
                  </a:lnTo>
                  <a:cubicBezTo>
                    <a:pt x="32" y="138"/>
                    <a:pt x="0" y="191"/>
                    <a:pt x="0" y="234"/>
                  </a:cubicBezTo>
                  <a:cubicBezTo>
                    <a:pt x="21" y="266"/>
                    <a:pt x="53" y="308"/>
                    <a:pt x="95" y="308"/>
                  </a:cubicBezTo>
                  <a:close/>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2"/>
            <p:cNvSpPr/>
            <p:nvPr/>
          </p:nvSpPr>
          <p:spPr>
            <a:xfrm>
              <a:off x="1966277" y="2444074"/>
              <a:ext cx="522367" cy="522341"/>
            </a:xfrm>
            <a:custGeom>
              <a:rect b="b" l="l" r="r" t="t"/>
              <a:pathLst>
                <a:path extrusionOk="0" h="5265" w="5265">
                  <a:moveTo>
                    <a:pt x="2638" y="0"/>
                  </a:moveTo>
                  <a:cubicBezTo>
                    <a:pt x="1176" y="0"/>
                    <a:pt x="0" y="1176"/>
                    <a:pt x="0" y="2627"/>
                  </a:cubicBezTo>
                  <a:cubicBezTo>
                    <a:pt x="0" y="4089"/>
                    <a:pt x="1176" y="5265"/>
                    <a:pt x="2638" y="5265"/>
                  </a:cubicBezTo>
                  <a:cubicBezTo>
                    <a:pt x="4089" y="5265"/>
                    <a:pt x="5265" y="4089"/>
                    <a:pt x="5265" y="2627"/>
                  </a:cubicBezTo>
                  <a:cubicBezTo>
                    <a:pt x="5265" y="1176"/>
                    <a:pt x="4089" y="0"/>
                    <a:pt x="2638" y="0"/>
                  </a:cubicBezTo>
                  <a:close/>
                </a:path>
              </a:pathLst>
            </a:custGeom>
            <a:solidFill>
              <a:srgbClr val="FFFFFF"/>
            </a:solid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2"/>
            <p:cNvSpPr/>
            <p:nvPr/>
          </p:nvSpPr>
          <p:spPr>
            <a:xfrm>
              <a:off x="2056660" y="2493481"/>
              <a:ext cx="332172" cy="334238"/>
            </a:xfrm>
            <a:custGeom>
              <a:rect b="b" l="l" r="r" t="t"/>
              <a:pathLst>
                <a:path extrusionOk="0" h="3369" w="3348">
                  <a:moveTo>
                    <a:pt x="1695" y="847"/>
                  </a:moveTo>
                  <a:cubicBezTo>
                    <a:pt x="2161" y="847"/>
                    <a:pt x="2532" y="1218"/>
                    <a:pt x="2532" y="1684"/>
                  </a:cubicBezTo>
                  <a:cubicBezTo>
                    <a:pt x="2532" y="2129"/>
                    <a:pt x="2161" y="2521"/>
                    <a:pt x="1695" y="2521"/>
                  </a:cubicBezTo>
                  <a:cubicBezTo>
                    <a:pt x="1229" y="2521"/>
                    <a:pt x="858" y="2150"/>
                    <a:pt x="858" y="1684"/>
                  </a:cubicBezTo>
                  <a:cubicBezTo>
                    <a:pt x="858" y="1218"/>
                    <a:pt x="1229" y="847"/>
                    <a:pt x="1695" y="847"/>
                  </a:cubicBezTo>
                  <a:close/>
                  <a:moveTo>
                    <a:pt x="1441" y="0"/>
                  </a:moveTo>
                  <a:lnTo>
                    <a:pt x="1441" y="191"/>
                  </a:lnTo>
                  <a:cubicBezTo>
                    <a:pt x="1218" y="223"/>
                    <a:pt x="1006" y="318"/>
                    <a:pt x="826" y="434"/>
                  </a:cubicBezTo>
                  <a:lnTo>
                    <a:pt x="689" y="307"/>
                  </a:lnTo>
                  <a:lnTo>
                    <a:pt x="328" y="667"/>
                  </a:lnTo>
                  <a:lnTo>
                    <a:pt x="466" y="795"/>
                  </a:lnTo>
                  <a:cubicBezTo>
                    <a:pt x="328" y="985"/>
                    <a:pt x="254" y="1197"/>
                    <a:pt x="212" y="1419"/>
                  </a:cubicBezTo>
                  <a:lnTo>
                    <a:pt x="0" y="1419"/>
                  </a:lnTo>
                  <a:lnTo>
                    <a:pt x="0" y="1939"/>
                  </a:lnTo>
                  <a:lnTo>
                    <a:pt x="180" y="1939"/>
                  </a:lnTo>
                  <a:cubicBezTo>
                    <a:pt x="223" y="2161"/>
                    <a:pt x="318" y="2373"/>
                    <a:pt x="434" y="2553"/>
                  </a:cubicBezTo>
                  <a:lnTo>
                    <a:pt x="307" y="2691"/>
                  </a:lnTo>
                  <a:lnTo>
                    <a:pt x="657" y="3051"/>
                  </a:lnTo>
                  <a:lnTo>
                    <a:pt x="795" y="2902"/>
                  </a:lnTo>
                  <a:cubicBezTo>
                    <a:pt x="975" y="3030"/>
                    <a:pt x="1186" y="3136"/>
                    <a:pt x="1420" y="3178"/>
                  </a:cubicBezTo>
                  <a:lnTo>
                    <a:pt x="1420" y="3369"/>
                  </a:lnTo>
                  <a:lnTo>
                    <a:pt x="1928" y="3369"/>
                  </a:lnTo>
                  <a:lnTo>
                    <a:pt x="1928" y="3178"/>
                  </a:lnTo>
                  <a:cubicBezTo>
                    <a:pt x="2161" y="3136"/>
                    <a:pt x="2373" y="3051"/>
                    <a:pt x="2553" y="2924"/>
                  </a:cubicBezTo>
                  <a:lnTo>
                    <a:pt x="2691" y="3061"/>
                  </a:lnTo>
                  <a:lnTo>
                    <a:pt x="3040" y="2701"/>
                  </a:lnTo>
                  <a:lnTo>
                    <a:pt x="2913" y="2574"/>
                  </a:lnTo>
                  <a:cubicBezTo>
                    <a:pt x="3040" y="2383"/>
                    <a:pt x="3125" y="2172"/>
                    <a:pt x="3167" y="1949"/>
                  </a:cubicBezTo>
                  <a:lnTo>
                    <a:pt x="3347" y="1949"/>
                  </a:lnTo>
                  <a:lnTo>
                    <a:pt x="3347" y="1430"/>
                  </a:lnTo>
                  <a:lnTo>
                    <a:pt x="3188" y="1430"/>
                  </a:lnTo>
                  <a:lnTo>
                    <a:pt x="3188" y="1419"/>
                  </a:lnTo>
                  <a:cubicBezTo>
                    <a:pt x="3157" y="1197"/>
                    <a:pt x="3061" y="985"/>
                    <a:pt x="2945" y="795"/>
                  </a:cubicBezTo>
                  <a:lnTo>
                    <a:pt x="3072" y="667"/>
                  </a:lnTo>
                  <a:lnTo>
                    <a:pt x="2712" y="307"/>
                  </a:lnTo>
                  <a:lnTo>
                    <a:pt x="2585" y="434"/>
                  </a:lnTo>
                  <a:cubicBezTo>
                    <a:pt x="2394" y="307"/>
                    <a:pt x="2182" y="223"/>
                    <a:pt x="1960" y="191"/>
                  </a:cubicBezTo>
                  <a:lnTo>
                    <a:pt x="1960" y="0"/>
                  </a:lnTo>
                  <a:close/>
                </a:path>
              </a:pathLst>
            </a:custGeom>
            <a:solidFill>
              <a:srgbClr val="262626">
                <a:alpha val="29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2"/>
            <p:cNvSpPr/>
            <p:nvPr/>
          </p:nvSpPr>
          <p:spPr>
            <a:xfrm>
              <a:off x="2252108" y="2602218"/>
              <a:ext cx="99910" cy="55657"/>
            </a:xfrm>
            <a:custGeom>
              <a:rect b="b" l="l" r="r" t="t"/>
              <a:pathLst>
                <a:path extrusionOk="0" h="561" w="1007">
                  <a:moveTo>
                    <a:pt x="752" y="0"/>
                  </a:moveTo>
                  <a:cubicBezTo>
                    <a:pt x="126" y="0"/>
                    <a:pt x="0" y="546"/>
                    <a:pt x="0" y="546"/>
                  </a:cubicBezTo>
                  <a:cubicBezTo>
                    <a:pt x="71" y="556"/>
                    <a:pt x="138" y="560"/>
                    <a:pt x="200" y="560"/>
                  </a:cubicBezTo>
                  <a:cubicBezTo>
                    <a:pt x="873" y="560"/>
                    <a:pt x="1007" y="27"/>
                    <a:pt x="1007" y="27"/>
                  </a:cubicBezTo>
                  <a:cubicBezTo>
                    <a:pt x="914" y="8"/>
                    <a:pt x="829" y="0"/>
                    <a:pt x="752" y="0"/>
                  </a:cubicBezTo>
                  <a:close/>
                </a:path>
              </a:pathLst>
            </a:custGeom>
            <a:solidFill>
              <a:srgbClr val="00DD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2"/>
            <p:cNvSpPr/>
            <p:nvPr/>
          </p:nvSpPr>
          <p:spPr>
            <a:xfrm>
              <a:off x="2080768" y="2694882"/>
              <a:ext cx="105763" cy="53573"/>
            </a:xfrm>
            <a:custGeom>
              <a:rect b="b" l="l" r="r" t="t"/>
              <a:pathLst>
                <a:path extrusionOk="0" h="540" w="1066">
                  <a:moveTo>
                    <a:pt x="408" y="1"/>
                  </a:moveTo>
                  <a:cubicBezTo>
                    <a:pt x="175" y="1"/>
                    <a:pt x="1" y="120"/>
                    <a:pt x="1" y="120"/>
                  </a:cubicBezTo>
                  <a:cubicBezTo>
                    <a:pt x="236" y="450"/>
                    <a:pt x="487" y="540"/>
                    <a:pt x="686" y="540"/>
                  </a:cubicBezTo>
                  <a:cubicBezTo>
                    <a:pt x="909" y="540"/>
                    <a:pt x="1066" y="428"/>
                    <a:pt x="1060" y="417"/>
                  </a:cubicBezTo>
                  <a:cubicBezTo>
                    <a:pt x="850" y="89"/>
                    <a:pt x="607" y="1"/>
                    <a:pt x="408" y="1"/>
                  </a:cubicBezTo>
                  <a:close/>
                </a:path>
              </a:pathLst>
            </a:custGeom>
            <a:solidFill>
              <a:srgbClr val="00DD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2"/>
            <p:cNvSpPr/>
            <p:nvPr/>
          </p:nvSpPr>
          <p:spPr>
            <a:xfrm>
              <a:off x="2119659" y="2863343"/>
              <a:ext cx="215594" cy="99"/>
            </a:xfrm>
            <a:custGeom>
              <a:rect b="b" l="l" r="r" t="t"/>
              <a:pathLst>
                <a:path extrusionOk="0" fill="none" h="1" w="2173">
                  <a:moveTo>
                    <a:pt x="1" y="1"/>
                  </a:moveTo>
                  <a:lnTo>
                    <a:pt x="2172" y="1"/>
                  </a:ln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2"/>
            <p:cNvSpPr/>
            <p:nvPr/>
          </p:nvSpPr>
          <p:spPr>
            <a:xfrm>
              <a:off x="2363523" y="2863343"/>
              <a:ext cx="37900" cy="99"/>
            </a:xfrm>
            <a:custGeom>
              <a:rect b="b" l="l" r="r" t="t"/>
              <a:pathLst>
                <a:path extrusionOk="0" fill="none" h="1" w="382">
                  <a:moveTo>
                    <a:pt x="0" y="1"/>
                  </a:moveTo>
                  <a:lnTo>
                    <a:pt x="381" y="1"/>
                  </a:ln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2"/>
            <p:cNvSpPr/>
            <p:nvPr/>
          </p:nvSpPr>
          <p:spPr>
            <a:xfrm>
              <a:off x="2227900" y="2671071"/>
              <a:ext cx="99" cy="192368"/>
            </a:xfrm>
            <a:custGeom>
              <a:rect b="b" l="l" r="r" t="t"/>
              <a:pathLst>
                <a:path extrusionOk="0" fill="none" h="1939" w="1">
                  <a:moveTo>
                    <a:pt x="1" y="1939"/>
                  </a:moveTo>
                  <a:lnTo>
                    <a:pt x="1" y="0"/>
                  </a:ln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2"/>
            <p:cNvSpPr/>
            <p:nvPr/>
          </p:nvSpPr>
          <p:spPr>
            <a:xfrm>
              <a:off x="2227900" y="2620572"/>
              <a:ext cx="94750" cy="50597"/>
            </a:xfrm>
            <a:custGeom>
              <a:rect b="b" l="l" r="r" t="t"/>
              <a:pathLst>
                <a:path extrusionOk="0" fill="none" h="510" w="955">
                  <a:moveTo>
                    <a:pt x="1" y="509"/>
                  </a:moveTo>
                  <a:lnTo>
                    <a:pt x="954" y="1"/>
                  </a:ln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2"/>
            <p:cNvSpPr/>
            <p:nvPr/>
          </p:nvSpPr>
          <p:spPr>
            <a:xfrm>
              <a:off x="2112318" y="2715220"/>
              <a:ext cx="115685" cy="34724"/>
            </a:xfrm>
            <a:custGeom>
              <a:rect b="b" l="l" r="r" t="t"/>
              <a:pathLst>
                <a:path extrusionOk="0" fill="none" h="350" w="1166">
                  <a:moveTo>
                    <a:pt x="1166" y="350"/>
                  </a:moveTo>
                  <a:lnTo>
                    <a:pt x="0" y="0"/>
                  </a:ln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2"/>
            <p:cNvSpPr/>
            <p:nvPr/>
          </p:nvSpPr>
          <p:spPr>
            <a:xfrm>
              <a:off x="1848512" y="1872315"/>
              <a:ext cx="416306" cy="415194"/>
            </a:xfrm>
            <a:custGeom>
              <a:rect b="b" l="l" r="r" t="t"/>
              <a:pathLst>
                <a:path extrusionOk="0" h="4185" w="4196">
                  <a:moveTo>
                    <a:pt x="2098" y="1"/>
                  </a:moveTo>
                  <a:cubicBezTo>
                    <a:pt x="943" y="1"/>
                    <a:pt x="1" y="933"/>
                    <a:pt x="1" y="2088"/>
                  </a:cubicBezTo>
                  <a:cubicBezTo>
                    <a:pt x="1" y="3242"/>
                    <a:pt x="943" y="4185"/>
                    <a:pt x="2098" y="4185"/>
                  </a:cubicBezTo>
                  <a:cubicBezTo>
                    <a:pt x="3253" y="4185"/>
                    <a:pt x="4195" y="3242"/>
                    <a:pt x="4195" y="2088"/>
                  </a:cubicBezTo>
                  <a:cubicBezTo>
                    <a:pt x="4195" y="933"/>
                    <a:pt x="3253" y="1"/>
                    <a:pt x="2098" y="1"/>
                  </a:cubicBezTo>
                  <a:close/>
                </a:path>
              </a:pathLst>
            </a:custGeom>
            <a:solidFill>
              <a:srgbClr val="FFFFFF"/>
            </a:solid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2"/>
            <p:cNvSpPr/>
            <p:nvPr/>
          </p:nvSpPr>
          <p:spPr>
            <a:xfrm>
              <a:off x="1915778" y="1939581"/>
              <a:ext cx="281771" cy="280665"/>
            </a:xfrm>
            <a:custGeom>
              <a:rect b="b" l="l" r="r" t="t"/>
              <a:pathLst>
                <a:path extrusionOk="0" h="2829" w="2840">
                  <a:moveTo>
                    <a:pt x="1420" y="1"/>
                  </a:moveTo>
                  <a:cubicBezTo>
                    <a:pt x="636" y="1"/>
                    <a:pt x="1" y="626"/>
                    <a:pt x="1" y="1410"/>
                  </a:cubicBezTo>
                  <a:cubicBezTo>
                    <a:pt x="1" y="2193"/>
                    <a:pt x="636" y="2829"/>
                    <a:pt x="1420" y="2829"/>
                  </a:cubicBezTo>
                  <a:cubicBezTo>
                    <a:pt x="2204" y="2829"/>
                    <a:pt x="2840" y="2193"/>
                    <a:pt x="2840" y="1410"/>
                  </a:cubicBezTo>
                  <a:cubicBezTo>
                    <a:pt x="2840" y="626"/>
                    <a:pt x="2204" y="1"/>
                    <a:pt x="1420" y="1"/>
                  </a:cubicBez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2"/>
            <p:cNvSpPr/>
            <p:nvPr/>
          </p:nvSpPr>
          <p:spPr>
            <a:xfrm>
              <a:off x="1934728" y="1957439"/>
              <a:ext cx="243870" cy="244949"/>
            </a:xfrm>
            <a:custGeom>
              <a:rect b="b" l="l" r="r" t="t"/>
              <a:pathLst>
                <a:path extrusionOk="0" fill="none" h="2469" w="2458">
                  <a:moveTo>
                    <a:pt x="2458" y="1230"/>
                  </a:moveTo>
                  <a:cubicBezTo>
                    <a:pt x="2458" y="1907"/>
                    <a:pt x="1907" y="2469"/>
                    <a:pt x="1229" y="2469"/>
                  </a:cubicBezTo>
                  <a:cubicBezTo>
                    <a:pt x="551" y="2469"/>
                    <a:pt x="0" y="1907"/>
                    <a:pt x="0" y="1230"/>
                  </a:cubicBezTo>
                  <a:cubicBezTo>
                    <a:pt x="0" y="552"/>
                    <a:pt x="551" y="1"/>
                    <a:pt x="1229" y="1"/>
                  </a:cubicBezTo>
                  <a:cubicBezTo>
                    <a:pt x="1907" y="1"/>
                    <a:pt x="2458" y="552"/>
                    <a:pt x="2458" y="1230"/>
                  </a:cubicBezTo>
                  <a:close/>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2"/>
            <p:cNvSpPr/>
            <p:nvPr/>
          </p:nvSpPr>
          <p:spPr>
            <a:xfrm>
              <a:off x="1915778" y="2079370"/>
              <a:ext cx="140985" cy="140878"/>
            </a:xfrm>
            <a:custGeom>
              <a:rect b="b" l="l" r="r" t="t"/>
              <a:pathLst>
                <a:path extrusionOk="0" fill="none" h="1420" w="1421">
                  <a:moveTo>
                    <a:pt x="1420" y="1420"/>
                  </a:moveTo>
                  <a:cubicBezTo>
                    <a:pt x="636" y="1420"/>
                    <a:pt x="1" y="784"/>
                    <a:pt x="1" y="1"/>
                  </a:cubicBez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2"/>
            <p:cNvSpPr/>
            <p:nvPr/>
          </p:nvSpPr>
          <p:spPr>
            <a:xfrm>
              <a:off x="2057652" y="1988988"/>
              <a:ext cx="78975" cy="90480"/>
            </a:xfrm>
            <a:custGeom>
              <a:rect b="b" l="l" r="r" t="t"/>
              <a:pathLst>
                <a:path extrusionOk="0" fill="none" h="912" w="796">
                  <a:moveTo>
                    <a:pt x="1" y="1"/>
                  </a:moveTo>
                  <a:lnTo>
                    <a:pt x="1" y="912"/>
                  </a:lnTo>
                  <a:lnTo>
                    <a:pt x="795" y="912"/>
                  </a:ln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2"/>
            <p:cNvSpPr/>
            <p:nvPr/>
          </p:nvSpPr>
          <p:spPr>
            <a:xfrm>
              <a:off x="3134899" y="2188702"/>
              <a:ext cx="415215" cy="415194"/>
            </a:xfrm>
            <a:custGeom>
              <a:rect b="b" l="l" r="r" t="t"/>
              <a:pathLst>
                <a:path extrusionOk="0" h="4185" w="4185">
                  <a:moveTo>
                    <a:pt x="2098" y="0"/>
                  </a:moveTo>
                  <a:cubicBezTo>
                    <a:pt x="943" y="0"/>
                    <a:pt x="0" y="932"/>
                    <a:pt x="0" y="2098"/>
                  </a:cubicBezTo>
                  <a:cubicBezTo>
                    <a:pt x="0" y="3252"/>
                    <a:pt x="943" y="4184"/>
                    <a:pt x="2098" y="4184"/>
                  </a:cubicBezTo>
                  <a:cubicBezTo>
                    <a:pt x="3252" y="4184"/>
                    <a:pt x="4184" y="3252"/>
                    <a:pt x="4184" y="2098"/>
                  </a:cubicBezTo>
                  <a:cubicBezTo>
                    <a:pt x="4184" y="932"/>
                    <a:pt x="3252" y="0"/>
                    <a:pt x="2098" y="0"/>
                  </a:cubicBezTo>
                  <a:close/>
                </a:path>
              </a:pathLst>
            </a:custGeom>
            <a:solidFill>
              <a:srgbClr val="FFFFFF"/>
            </a:solid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2"/>
            <p:cNvSpPr/>
            <p:nvPr/>
          </p:nvSpPr>
          <p:spPr>
            <a:xfrm>
              <a:off x="3202165" y="2357858"/>
              <a:ext cx="51592" cy="120937"/>
            </a:xfrm>
            <a:custGeom>
              <a:rect b="b" l="l" r="r" t="t"/>
              <a:pathLst>
                <a:path extrusionOk="0" fill="none" h="1219" w="520">
                  <a:moveTo>
                    <a:pt x="0" y="1"/>
                  </a:moveTo>
                  <a:lnTo>
                    <a:pt x="519" y="1"/>
                  </a:lnTo>
                  <a:lnTo>
                    <a:pt x="519" y="1219"/>
                  </a:lnTo>
                  <a:lnTo>
                    <a:pt x="0" y="1219"/>
                  </a:lnTo>
                  <a:close/>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2"/>
            <p:cNvSpPr/>
            <p:nvPr/>
          </p:nvSpPr>
          <p:spPr>
            <a:xfrm>
              <a:off x="3294631" y="2313709"/>
              <a:ext cx="50500" cy="165085"/>
            </a:xfrm>
            <a:custGeom>
              <a:rect b="b" l="l" r="r" t="t"/>
              <a:pathLst>
                <a:path extrusionOk="0" fill="none" h="1664" w="509">
                  <a:moveTo>
                    <a:pt x="0" y="1"/>
                  </a:moveTo>
                  <a:lnTo>
                    <a:pt x="509" y="1"/>
                  </a:lnTo>
                  <a:lnTo>
                    <a:pt x="509" y="1664"/>
                  </a:lnTo>
                  <a:lnTo>
                    <a:pt x="0" y="1664"/>
                  </a:lnTo>
                  <a:close/>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2"/>
            <p:cNvSpPr/>
            <p:nvPr/>
          </p:nvSpPr>
          <p:spPr>
            <a:xfrm>
              <a:off x="3386006" y="2284342"/>
              <a:ext cx="51592" cy="195543"/>
            </a:xfrm>
            <a:custGeom>
              <a:rect b="b" l="l" r="r" t="t"/>
              <a:pathLst>
                <a:path extrusionOk="0" h="1971" w="520">
                  <a:moveTo>
                    <a:pt x="1" y="0"/>
                  </a:moveTo>
                  <a:lnTo>
                    <a:pt x="1" y="1970"/>
                  </a:lnTo>
                  <a:lnTo>
                    <a:pt x="520" y="1970"/>
                  </a:lnTo>
                  <a:lnTo>
                    <a:pt x="520" y="0"/>
                  </a:lnTo>
                  <a:close/>
                </a:path>
              </a:pathLst>
            </a:custGeom>
            <a:solidFill>
              <a:srgbClr val="00DD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2"/>
            <p:cNvSpPr/>
            <p:nvPr/>
          </p:nvSpPr>
          <p:spPr>
            <a:xfrm>
              <a:off x="3228357" y="2478699"/>
              <a:ext cx="267087" cy="99"/>
            </a:xfrm>
            <a:custGeom>
              <a:rect b="b" l="l" r="r" t="t"/>
              <a:pathLst>
                <a:path extrusionOk="0" fill="none" h="1" w="2692">
                  <a:moveTo>
                    <a:pt x="1" y="1"/>
                  </a:moveTo>
                  <a:lnTo>
                    <a:pt x="2692" y="1"/>
                  </a:ln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2"/>
            <p:cNvSpPr/>
            <p:nvPr/>
          </p:nvSpPr>
          <p:spPr>
            <a:xfrm>
              <a:off x="3040251" y="1370005"/>
              <a:ext cx="415314" cy="415194"/>
            </a:xfrm>
            <a:custGeom>
              <a:rect b="b" l="l" r="r" t="t"/>
              <a:pathLst>
                <a:path extrusionOk="0" h="4185" w="4186">
                  <a:moveTo>
                    <a:pt x="2098" y="0"/>
                  </a:moveTo>
                  <a:cubicBezTo>
                    <a:pt x="944" y="0"/>
                    <a:pt x="1" y="943"/>
                    <a:pt x="1" y="2098"/>
                  </a:cubicBezTo>
                  <a:cubicBezTo>
                    <a:pt x="1" y="3252"/>
                    <a:pt x="944" y="4185"/>
                    <a:pt x="2098" y="4185"/>
                  </a:cubicBezTo>
                  <a:cubicBezTo>
                    <a:pt x="3253" y="4185"/>
                    <a:pt x="4185" y="3252"/>
                    <a:pt x="4185" y="2098"/>
                  </a:cubicBezTo>
                  <a:cubicBezTo>
                    <a:pt x="4185" y="943"/>
                    <a:pt x="3253" y="0"/>
                    <a:pt x="2098" y="0"/>
                  </a:cubicBezTo>
                  <a:close/>
                </a:path>
              </a:pathLst>
            </a:custGeom>
            <a:solidFill>
              <a:srgbClr val="FFFFFF"/>
            </a:solid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2"/>
            <p:cNvSpPr/>
            <p:nvPr/>
          </p:nvSpPr>
          <p:spPr>
            <a:xfrm>
              <a:off x="3229448" y="1659009"/>
              <a:ext cx="99" cy="124112"/>
            </a:xfrm>
            <a:custGeom>
              <a:rect b="b" l="l" r="r" t="t"/>
              <a:pathLst>
                <a:path extrusionOk="0" fill="none" h="1251" w="1">
                  <a:moveTo>
                    <a:pt x="1" y="0"/>
                  </a:moveTo>
                  <a:lnTo>
                    <a:pt x="1" y="1250"/>
                  </a:ln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2"/>
            <p:cNvSpPr/>
            <p:nvPr/>
          </p:nvSpPr>
          <p:spPr>
            <a:xfrm>
              <a:off x="3260998" y="1661093"/>
              <a:ext cx="99" cy="122028"/>
            </a:xfrm>
            <a:custGeom>
              <a:rect b="b" l="l" r="r" t="t"/>
              <a:pathLst>
                <a:path extrusionOk="0" fill="none" h="1230" w="1">
                  <a:moveTo>
                    <a:pt x="0" y="1"/>
                  </a:moveTo>
                  <a:lnTo>
                    <a:pt x="0" y="1229"/>
                  </a:lnTo>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2"/>
            <p:cNvSpPr/>
            <p:nvPr/>
          </p:nvSpPr>
          <p:spPr>
            <a:xfrm>
              <a:off x="3190557" y="1448779"/>
              <a:ext cx="21133" cy="89487"/>
            </a:xfrm>
            <a:custGeom>
              <a:rect b="b" l="l" r="r" t="t"/>
              <a:pathLst>
                <a:path extrusionOk="0" fill="none" h="902" w="213">
                  <a:moveTo>
                    <a:pt x="213" y="901"/>
                  </a:moveTo>
                  <a:lnTo>
                    <a:pt x="213" y="107"/>
                  </a:lnTo>
                  <a:cubicBezTo>
                    <a:pt x="213" y="54"/>
                    <a:pt x="160" y="1"/>
                    <a:pt x="107" y="1"/>
                  </a:cubicBezTo>
                  <a:cubicBezTo>
                    <a:pt x="54" y="1"/>
                    <a:pt x="1" y="54"/>
                    <a:pt x="1" y="107"/>
                  </a:cubicBezTo>
                  <a:lnTo>
                    <a:pt x="1" y="901"/>
                  </a:lnTo>
                  <a:close/>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2"/>
            <p:cNvSpPr/>
            <p:nvPr/>
          </p:nvSpPr>
          <p:spPr>
            <a:xfrm>
              <a:off x="3278856" y="1448779"/>
              <a:ext cx="21133" cy="89487"/>
            </a:xfrm>
            <a:custGeom>
              <a:rect b="b" l="l" r="r" t="t"/>
              <a:pathLst>
                <a:path extrusionOk="0" fill="none" h="902" w="213">
                  <a:moveTo>
                    <a:pt x="212" y="901"/>
                  </a:moveTo>
                  <a:lnTo>
                    <a:pt x="212" y="107"/>
                  </a:lnTo>
                  <a:cubicBezTo>
                    <a:pt x="212" y="54"/>
                    <a:pt x="159" y="1"/>
                    <a:pt x="106" y="1"/>
                  </a:cubicBezTo>
                  <a:cubicBezTo>
                    <a:pt x="53" y="1"/>
                    <a:pt x="0" y="54"/>
                    <a:pt x="0" y="107"/>
                  </a:cubicBezTo>
                  <a:lnTo>
                    <a:pt x="0" y="901"/>
                  </a:lnTo>
                  <a:close/>
                </a:path>
              </a:pathLst>
            </a:custGeom>
            <a:noFill/>
            <a:ln cap="rnd" cmpd="sng" w="2375">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2"/>
            <p:cNvSpPr/>
            <p:nvPr/>
          </p:nvSpPr>
          <p:spPr>
            <a:xfrm>
              <a:off x="3161190" y="1530827"/>
              <a:ext cx="171344" cy="130362"/>
            </a:xfrm>
            <a:custGeom>
              <a:rect b="b" l="l" r="r" t="t"/>
              <a:pathLst>
                <a:path extrusionOk="0" h="1314" w="1727">
                  <a:moveTo>
                    <a:pt x="0" y="0"/>
                  </a:moveTo>
                  <a:lnTo>
                    <a:pt x="0" y="445"/>
                  </a:lnTo>
                  <a:cubicBezTo>
                    <a:pt x="0" y="922"/>
                    <a:pt x="392" y="1314"/>
                    <a:pt x="869" y="1314"/>
                  </a:cubicBezTo>
                  <a:cubicBezTo>
                    <a:pt x="1345" y="1314"/>
                    <a:pt x="1727" y="922"/>
                    <a:pt x="1727" y="445"/>
                  </a:cubicBezTo>
                  <a:lnTo>
                    <a:pt x="1727" y="0"/>
                  </a:lnTo>
                  <a:close/>
                </a:path>
              </a:pathLst>
            </a:custGeom>
            <a:solidFill>
              <a:srgbClr val="953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2"/>
            <p:cNvSpPr/>
            <p:nvPr/>
          </p:nvSpPr>
          <p:spPr>
            <a:xfrm>
              <a:off x="1951500" y="4090900"/>
              <a:ext cx="794593" cy="1108505"/>
            </a:xfrm>
            <a:custGeom>
              <a:rect b="b" l="l" r="r" t="t"/>
              <a:pathLst>
                <a:path extrusionOk="0" fill="none" h="6421" w="8009">
                  <a:moveTo>
                    <a:pt x="1" y="2014"/>
                  </a:moveTo>
                  <a:lnTo>
                    <a:pt x="1494" y="6420"/>
                  </a:lnTo>
                  <a:lnTo>
                    <a:pt x="8009" y="6399"/>
                  </a:lnTo>
                  <a:lnTo>
                    <a:pt x="5594" y="1"/>
                  </a:lnTo>
                  <a:close/>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2"/>
            <p:cNvSpPr/>
            <p:nvPr/>
          </p:nvSpPr>
          <p:spPr>
            <a:xfrm>
              <a:off x="1445016" y="3253147"/>
              <a:ext cx="1137202" cy="1262348"/>
            </a:xfrm>
            <a:custGeom>
              <a:rect b="b" l="l" r="r" t="t"/>
              <a:pathLst>
                <a:path extrusionOk="0" h="12724" w="11462">
                  <a:moveTo>
                    <a:pt x="4659" y="1"/>
                  </a:moveTo>
                  <a:cubicBezTo>
                    <a:pt x="2931" y="1"/>
                    <a:pt x="1283" y="1001"/>
                    <a:pt x="540" y="2682"/>
                  </a:cubicBezTo>
                  <a:cubicBezTo>
                    <a:pt x="0" y="3879"/>
                    <a:pt x="32" y="5192"/>
                    <a:pt x="509" y="6304"/>
                  </a:cubicBezTo>
                  <a:lnTo>
                    <a:pt x="2913" y="12723"/>
                  </a:lnTo>
                  <a:lnTo>
                    <a:pt x="11461" y="9906"/>
                  </a:lnTo>
                  <a:lnTo>
                    <a:pt x="8962" y="3158"/>
                  </a:lnTo>
                  <a:cubicBezTo>
                    <a:pt x="8919" y="3031"/>
                    <a:pt x="8866" y="2893"/>
                    <a:pt x="8813" y="2766"/>
                  </a:cubicBezTo>
                  <a:lnTo>
                    <a:pt x="8792" y="2682"/>
                  </a:lnTo>
                  <a:cubicBezTo>
                    <a:pt x="8337" y="1696"/>
                    <a:pt x="7553" y="870"/>
                    <a:pt x="6493" y="394"/>
                  </a:cubicBezTo>
                  <a:cubicBezTo>
                    <a:pt x="5897" y="127"/>
                    <a:pt x="5273" y="1"/>
                    <a:pt x="4659" y="1"/>
                  </a:cubicBez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2"/>
            <p:cNvSpPr/>
            <p:nvPr/>
          </p:nvSpPr>
          <p:spPr>
            <a:xfrm>
              <a:off x="1732930" y="4233758"/>
              <a:ext cx="837672" cy="281756"/>
            </a:xfrm>
            <a:custGeom>
              <a:rect b="b" l="l" r="r" t="t"/>
              <a:pathLst>
                <a:path extrusionOk="0" fill="none" h="2840" w="8443">
                  <a:moveTo>
                    <a:pt x="8443" y="1"/>
                  </a:moveTo>
                  <a:lnTo>
                    <a:pt x="1" y="2839"/>
                  </a:ln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2"/>
            <p:cNvSpPr/>
            <p:nvPr/>
          </p:nvSpPr>
          <p:spPr>
            <a:xfrm>
              <a:off x="1703464" y="4090893"/>
              <a:ext cx="825171" cy="342671"/>
            </a:xfrm>
            <a:custGeom>
              <a:rect b="b" l="l" r="r" t="t"/>
              <a:pathLst>
                <a:path extrusionOk="0" fill="none" h="3454" w="8317">
                  <a:moveTo>
                    <a:pt x="1" y="3453"/>
                  </a:moveTo>
                  <a:lnTo>
                    <a:pt x="8316" y="0"/>
                  </a:ln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2"/>
            <p:cNvSpPr/>
            <p:nvPr/>
          </p:nvSpPr>
          <p:spPr>
            <a:xfrm>
              <a:off x="-303800" y="3323687"/>
              <a:ext cx="2329072" cy="2071406"/>
            </a:xfrm>
            <a:custGeom>
              <a:rect b="b" l="l" r="r" t="t"/>
              <a:pathLst>
                <a:path extrusionOk="0" h="20879" w="23475">
                  <a:moveTo>
                    <a:pt x="1" y="0"/>
                  </a:moveTo>
                  <a:lnTo>
                    <a:pt x="1335" y="18262"/>
                  </a:lnTo>
                  <a:cubicBezTo>
                    <a:pt x="1335" y="18262"/>
                    <a:pt x="4492" y="20847"/>
                    <a:pt x="11663" y="20879"/>
                  </a:cubicBezTo>
                  <a:lnTo>
                    <a:pt x="11822" y="20879"/>
                  </a:lnTo>
                  <a:cubicBezTo>
                    <a:pt x="19004" y="20847"/>
                    <a:pt x="22150" y="18262"/>
                    <a:pt x="22150" y="18262"/>
                  </a:cubicBezTo>
                  <a:lnTo>
                    <a:pt x="23474" y="0"/>
                  </a:lnTo>
                  <a:close/>
                </a:path>
              </a:pathLst>
            </a:custGeom>
            <a:solidFill>
              <a:srgbClr val="FF9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2"/>
            <p:cNvSpPr/>
            <p:nvPr/>
          </p:nvSpPr>
          <p:spPr>
            <a:xfrm>
              <a:off x="1900003" y="3479251"/>
              <a:ext cx="118860" cy="1553331"/>
            </a:xfrm>
            <a:custGeom>
              <a:rect b="b" l="l" r="r" t="t"/>
              <a:pathLst>
                <a:path extrusionOk="0" fill="none" h="15657" w="1198">
                  <a:moveTo>
                    <a:pt x="1198" y="0"/>
                  </a:moveTo>
                  <a:lnTo>
                    <a:pt x="1" y="15656"/>
                  </a:ln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2"/>
            <p:cNvSpPr/>
            <p:nvPr/>
          </p:nvSpPr>
          <p:spPr>
            <a:xfrm>
              <a:off x="-282767" y="3622117"/>
              <a:ext cx="106259" cy="1472475"/>
            </a:xfrm>
            <a:custGeom>
              <a:rect b="b" l="l" r="r" t="t"/>
              <a:pathLst>
                <a:path extrusionOk="0" fill="none" h="14842" w="1071">
                  <a:moveTo>
                    <a:pt x="1" y="1"/>
                  </a:moveTo>
                  <a:lnTo>
                    <a:pt x="1070" y="14841"/>
                  </a:ln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2"/>
            <p:cNvSpPr/>
            <p:nvPr/>
          </p:nvSpPr>
          <p:spPr>
            <a:xfrm>
              <a:off x="400310" y="2122428"/>
              <a:ext cx="1056342" cy="1748874"/>
            </a:xfrm>
            <a:custGeom>
              <a:rect b="b" l="l" r="r" t="t"/>
              <a:pathLst>
                <a:path extrusionOk="0" h="17628" w="10647">
                  <a:moveTo>
                    <a:pt x="5318" y="1"/>
                  </a:moveTo>
                  <a:cubicBezTo>
                    <a:pt x="2395" y="1"/>
                    <a:pt x="1" y="2405"/>
                    <a:pt x="1" y="5329"/>
                  </a:cubicBezTo>
                  <a:lnTo>
                    <a:pt x="1" y="12310"/>
                  </a:lnTo>
                  <a:cubicBezTo>
                    <a:pt x="1" y="15244"/>
                    <a:pt x="2395" y="17627"/>
                    <a:pt x="5318" y="17627"/>
                  </a:cubicBezTo>
                  <a:cubicBezTo>
                    <a:pt x="8253" y="17627"/>
                    <a:pt x="10647" y="15233"/>
                    <a:pt x="10647" y="12310"/>
                  </a:cubicBezTo>
                  <a:lnTo>
                    <a:pt x="10647" y="5329"/>
                  </a:lnTo>
                  <a:cubicBezTo>
                    <a:pt x="10647" y="2405"/>
                    <a:pt x="8253" y="1"/>
                    <a:pt x="53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2"/>
            <p:cNvSpPr/>
            <p:nvPr/>
          </p:nvSpPr>
          <p:spPr>
            <a:xfrm>
              <a:off x="403485" y="3405636"/>
              <a:ext cx="1047909" cy="489800"/>
            </a:xfrm>
            <a:custGeom>
              <a:rect b="b" l="l" r="r" t="t"/>
              <a:pathLst>
                <a:path extrusionOk="0" fill="none" h="4937" w="10562">
                  <a:moveTo>
                    <a:pt x="1" y="1"/>
                  </a:moveTo>
                  <a:cubicBezTo>
                    <a:pt x="1" y="1"/>
                    <a:pt x="477" y="4619"/>
                    <a:pt x="5286" y="4714"/>
                  </a:cubicBezTo>
                  <a:cubicBezTo>
                    <a:pt x="5286" y="4714"/>
                    <a:pt x="9577" y="4937"/>
                    <a:pt x="10562" y="159"/>
                  </a:cubicBez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2"/>
            <p:cNvSpPr/>
            <p:nvPr/>
          </p:nvSpPr>
          <p:spPr>
            <a:xfrm>
              <a:off x="338302" y="3316345"/>
              <a:ext cx="1178277" cy="641095"/>
            </a:xfrm>
            <a:custGeom>
              <a:rect b="b" l="l" r="r" t="t"/>
              <a:pathLst>
                <a:path extrusionOk="0" fill="none" h="6462" w="11876">
                  <a:moveTo>
                    <a:pt x="1" y="0"/>
                  </a:moveTo>
                  <a:cubicBezTo>
                    <a:pt x="1" y="0"/>
                    <a:pt x="170" y="6197"/>
                    <a:pt x="5943" y="6197"/>
                  </a:cubicBezTo>
                  <a:cubicBezTo>
                    <a:pt x="5943" y="6197"/>
                    <a:pt x="11875" y="6462"/>
                    <a:pt x="11875" y="191"/>
                  </a:cubicBez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2"/>
            <p:cNvSpPr/>
            <p:nvPr/>
          </p:nvSpPr>
          <p:spPr>
            <a:xfrm>
              <a:off x="400310" y="1693733"/>
              <a:ext cx="1056342" cy="1748775"/>
            </a:xfrm>
            <a:custGeom>
              <a:rect b="b" l="l" r="r" t="t"/>
              <a:pathLst>
                <a:path extrusionOk="0" h="17627" w="10647">
                  <a:moveTo>
                    <a:pt x="5318" y="0"/>
                  </a:moveTo>
                  <a:cubicBezTo>
                    <a:pt x="2395" y="0"/>
                    <a:pt x="1" y="2394"/>
                    <a:pt x="1" y="5318"/>
                  </a:cubicBezTo>
                  <a:lnTo>
                    <a:pt x="1" y="12298"/>
                  </a:lnTo>
                  <a:cubicBezTo>
                    <a:pt x="1" y="15222"/>
                    <a:pt x="2395" y="17626"/>
                    <a:pt x="5318" y="17626"/>
                  </a:cubicBezTo>
                  <a:cubicBezTo>
                    <a:pt x="8253" y="17626"/>
                    <a:pt x="10647" y="15222"/>
                    <a:pt x="10647" y="12298"/>
                  </a:cubicBezTo>
                  <a:lnTo>
                    <a:pt x="10647" y="5318"/>
                  </a:lnTo>
                  <a:cubicBezTo>
                    <a:pt x="10647" y="2394"/>
                    <a:pt x="8253" y="0"/>
                    <a:pt x="5318"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2"/>
            <p:cNvSpPr/>
            <p:nvPr/>
          </p:nvSpPr>
          <p:spPr>
            <a:xfrm>
              <a:off x="1456524" y="2761453"/>
              <a:ext cx="99" cy="582263"/>
            </a:xfrm>
            <a:custGeom>
              <a:rect b="b" l="l" r="r" t="t"/>
              <a:pathLst>
                <a:path extrusionOk="0" fill="none" h="5869" w="1">
                  <a:moveTo>
                    <a:pt x="1" y="5869"/>
                  </a:moveTo>
                  <a:lnTo>
                    <a:pt x="1" y="0"/>
                  </a:ln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2"/>
            <p:cNvSpPr/>
            <p:nvPr/>
          </p:nvSpPr>
          <p:spPr>
            <a:xfrm>
              <a:off x="400310" y="2761453"/>
              <a:ext cx="99" cy="582263"/>
            </a:xfrm>
            <a:custGeom>
              <a:rect b="b" l="l" r="r" t="t"/>
              <a:pathLst>
                <a:path extrusionOk="0" fill="none" h="5869" w="1">
                  <a:moveTo>
                    <a:pt x="1" y="0"/>
                  </a:moveTo>
                  <a:lnTo>
                    <a:pt x="1" y="5869"/>
                  </a:ln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2"/>
            <p:cNvSpPr/>
            <p:nvPr/>
          </p:nvSpPr>
          <p:spPr>
            <a:xfrm>
              <a:off x="298419" y="1522990"/>
              <a:ext cx="1159327" cy="1749668"/>
            </a:xfrm>
            <a:custGeom>
              <a:rect b="b" l="l" r="r" t="t"/>
              <a:pathLst>
                <a:path extrusionOk="0" h="17636" w="11685">
                  <a:moveTo>
                    <a:pt x="6354" y="1"/>
                  </a:moveTo>
                  <a:cubicBezTo>
                    <a:pt x="6149" y="1"/>
                    <a:pt x="5941" y="12"/>
                    <a:pt x="5731" y="37"/>
                  </a:cubicBezTo>
                  <a:cubicBezTo>
                    <a:pt x="3009" y="355"/>
                    <a:pt x="1028" y="2770"/>
                    <a:pt x="1028" y="5492"/>
                  </a:cubicBezTo>
                  <a:lnTo>
                    <a:pt x="1028" y="7568"/>
                  </a:lnTo>
                  <a:lnTo>
                    <a:pt x="1017" y="7568"/>
                  </a:lnTo>
                  <a:cubicBezTo>
                    <a:pt x="456" y="7568"/>
                    <a:pt x="0" y="8034"/>
                    <a:pt x="11" y="8596"/>
                  </a:cubicBezTo>
                  <a:cubicBezTo>
                    <a:pt x="11" y="9147"/>
                    <a:pt x="456" y="9602"/>
                    <a:pt x="1017" y="9602"/>
                  </a:cubicBezTo>
                  <a:lnTo>
                    <a:pt x="1028" y="9602"/>
                  </a:lnTo>
                  <a:lnTo>
                    <a:pt x="1028" y="12314"/>
                  </a:lnTo>
                  <a:cubicBezTo>
                    <a:pt x="1028" y="15234"/>
                    <a:pt x="3433" y="17636"/>
                    <a:pt x="6358" y="17636"/>
                  </a:cubicBezTo>
                  <a:cubicBezTo>
                    <a:pt x="6563" y="17636"/>
                    <a:pt x="6771" y="17624"/>
                    <a:pt x="6981" y="17600"/>
                  </a:cubicBezTo>
                  <a:cubicBezTo>
                    <a:pt x="9703" y="17271"/>
                    <a:pt x="11684" y="14867"/>
                    <a:pt x="11684" y="12144"/>
                  </a:cubicBezTo>
                  <a:lnTo>
                    <a:pt x="11684" y="5323"/>
                  </a:lnTo>
                  <a:cubicBezTo>
                    <a:pt x="11684" y="2403"/>
                    <a:pt x="9279" y="1"/>
                    <a:pt x="63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2"/>
            <p:cNvSpPr/>
            <p:nvPr/>
          </p:nvSpPr>
          <p:spPr>
            <a:xfrm>
              <a:off x="375110" y="1385780"/>
              <a:ext cx="1346348" cy="771457"/>
            </a:xfrm>
            <a:custGeom>
              <a:rect b="b" l="l" r="r" t="t"/>
              <a:pathLst>
                <a:path extrusionOk="0" h="7776" w="13570">
                  <a:moveTo>
                    <a:pt x="3327" y="0"/>
                  </a:moveTo>
                  <a:cubicBezTo>
                    <a:pt x="3009" y="0"/>
                    <a:pt x="2755" y="456"/>
                    <a:pt x="2755" y="1007"/>
                  </a:cubicBezTo>
                  <a:cubicBezTo>
                    <a:pt x="2755" y="1271"/>
                    <a:pt x="2808" y="1515"/>
                    <a:pt x="2903" y="1685"/>
                  </a:cubicBezTo>
                  <a:lnTo>
                    <a:pt x="1801" y="498"/>
                  </a:lnTo>
                  <a:lnTo>
                    <a:pt x="1801" y="498"/>
                  </a:lnTo>
                  <a:cubicBezTo>
                    <a:pt x="1558" y="710"/>
                    <a:pt x="1685" y="1208"/>
                    <a:pt x="2056" y="1621"/>
                  </a:cubicBezTo>
                  <a:cubicBezTo>
                    <a:pt x="2229" y="1814"/>
                    <a:pt x="2437" y="1954"/>
                    <a:pt x="2633" y="2025"/>
                  </a:cubicBezTo>
                  <a:lnTo>
                    <a:pt x="2633" y="2025"/>
                  </a:lnTo>
                  <a:lnTo>
                    <a:pt x="912" y="1452"/>
                  </a:lnTo>
                  <a:lnTo>
                    <a:pt x="912" y="1452"/>
                  </a:lnTo>
                  <a:cubicBezTo>
                    <a:pt x="806" y="1748"/>
                    <a:pt x="1166" y="2140"/>
                    <a:pt x="1685" y="2310"/>
                  </a:cubicBezTo>
                  <a:cubicBezTo>
                    <a:pt x="1844" y="2363"/>
                    <a:pt x="2003" y="2384"/>
                    <a:pt x="2140" y="2384"/>
                  </a:cubicBezTo>
                  <a:cubicBezTo>
                    <a:pt x="859" y="3337"/>
                    <a:pt x="1" y="5000"/>
                    <a:pt x="265" y="7775"/>
                  </a:cubicBezTo>
                  <a:lnTo>
                    <a:pt x="4354" y="4629"/>
                  </a:lnTo>
                  <a:cubicBezTo>
                    <a:pt x="4354" y="4629"/>
                    <a:pt x="6356" y="7140"/>
                    <a:pt x="9746" y="7140"/>
                  </a:cubicBezTo>
                  <a:cubicBezTo>
                    <a:pt x="13136" y="7140"/>
                    <a:pt x="13570" y="4333"/>
                    <a:pt x="13570" y="4333"/>
                  </a:cubicBezTo>
                  <a:lnTo>
                    <a:pt x="10809" y="4333"/>
                  </a:lnTo>
                  <a:cubicBezTo>
                    <a:pt x="11354" y="4277"/>
                    <a:pt x="12774" y="3941"/>
                    <a:pt x="13242" y="2034"/>
                  </a:cubicBezTo>
                  <a:lnTo>
                    <a:pt x="13242" y="2034"/>
                  </a:lnTo>
                  <a:lnTo>
                    <a:pt x="9915" y="3157"/>
                  </a:lnTo>
                  <a:cubicBezTo>
                    <a:pt x="9915" y="3157"/>
                    <a:pt x="11007" y="2701"/>
                    <a:pt x="10805" y="1218"/>
                  </a:cubicBezTo>
                  <a:lnTo>
                    <a:pt x="10805" y="1218"/>
                  </a:lnTo>
                  <a:lnTo>
                    <a:pt x="9206" y="2426"/>
                  </a:lnTo>
                  <a:cubicBezTo>
                    <a:pt x="9206" y="2426"/>
                    <a:pt x="8105" y="1272"/>
                    <a:pt x="5887" y="1272"/>
                  </a:cubicBezTo>
                  <a:cubicBezTo>
                    <a:pt x="5682" y="1272"/>
                    <a:pt x="5468" y="1282"/>
                    <a:pt x="5244" y="1303"/>
                  </a:cubicBezTo>
                  <a:cubicBezTo>
                    <a:pt x="4598" y="1367"/>
                    <a:pt x="3931" y="1505"/>
                    <a:pt x="3327" y="1738"/>
                  </a:cubicBezTo>
                  <a:lnTo>
                    <a:pt x="3327" y="0"/>
                  </a:ln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2"/>
            <p:cNvSpPr/>
            <p:nvPr/>
          </p:nvSpPr>
          <p:spPr>
            <a:xfrm>
              <a:off x="298419" y="1522394"/>
              <a:ext cx="1158236" cy="1748775"/>
            </a:xfrm>
            <a:custGeom>
              <a:rect b="b" l="l" r="r" t="t"/>
              <a:pathLst>
                <a:path extrusionOk="0" fill="none" h="17627" w="11674">
                  <a:moveTo>
                    <a:pt x="1017" y="7574"/>
                  </a:moveTo>
                  <a:lnTo>
                    <a:pt x="1028" y="7574"/>
                  </a:lnTo>
                  <a:lnTo>
                    <a:pt x="1028" y="5329"/>
                  </a:lnTo>
                  <a:cubicBezTo>
                    <a:pt x="1028" y="2405"/>
                    <a:pt x="3422" y="0"/>
                    <a:pt x="6345" y="0"/>
                  </a:cubicBezTo>
                  <a:cubicBezTo>
                    <a:pt x="9280" y="0"/>
                    <a:pt x="11674" y="2405"/>
                    <a:pt x="11674" y="5329"/>
                  </a:cubicBezTo>
                  <a:lnTo>
                    <a:pt x="11674" y="12309"/>
                  </a:lnTo>
                  <a:cubicBezTo>
                    <a:pt x="11674" y="15233"/>
                    <a:pt x="9280" y="17627"/>
                    <a:pt x="6345" y="17627"/>
                  </a:cubicBezTo>
                  <a:cubicBezTo>
                    <a:pt x="3422" y="17627"/>
                    <a:pt x="1028" y="15233"/>
                    <a:pt x="1028" y="12309"/>
                  </a:cubicBezTo>
                  <a:lnTo>
                    <a:pt x="1028" y="9608"/>
                  </a:lnTo>
                  <a:lnTo>
                    <a:pt x="1017" y="9608"/>
                  </a:lnTo>
                  <a:cubicBezTo>
                    <a:pt x="456" y="9608"/>
                    <a:pt x="11" y="9153"/>
                    <a:pt x="11" y="8602"/>
                  </a:cubicBezTo>
                  <a:cubicBezTo>
                    <a:pt x="0" y="8040"/>
                    <a:pt x="456" y="7574"/>
                    <a:pt x="1017" y="7574"/>
                  </a:cubicBezTo>
                  <a:close/>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2"/>
            <p:cNvSpPr/>
            <p:nvPr/>
          </p:nvSpPr>
          <p:spPr>
            <a:xfrm>
              <a:off x="431859" y="2224418"/>
              <a:ext cx="1084618" cy="324814"/>
            </a:xfrm>
            <a:custGeom>
              <a:rect b="b" l="l" r="r" t="t"/>
              <a:pathLst>
                <a:path extrusionOk="0" h="3274" w="10932">
                  <a:moveTo>
                    <a:pt x="96" y="0"/>
                  </a:moveTo>
                  <a:cubicBezTo>
                    <a:pt x="96" y="0"/>
                    <a:pt x="1" y="3273"/>
                    <a:pt x="2532" y="3273"/>
                  </a:cubicBezTo>
                  <a:cubicBezTo>
                    <a:pt x="3994" y="3273"/>
                    <a:pt x="4577" y="2161"/>
                    <a:pt x="4820" y="1229"/>
                  </a:cubicBezTo>
                  <a:cubicBezTo>
                    <a:pt x="4873" y="1017"/>
                    <a:pt x="4990" y="837"/>
                    <a:pt x="5191" y="710"/>
                  </a:cubicBezTo>
                  <a:cubicBezTo>
                    <a:pt x="5273" y="659"/>
                    <a:pt x="5367" y="625"/>
                    <a:pt x="5471" y="625"/>
                  </a:cubicBezTo>
                  <a:cubicBezTo>
                    <a:pt x="5582" y="625"/>
                    <a:pt x="5706" y="664"/>
                    <a:pt x="5837" y="763"/>
                  </a:cubicBezTo>
                  <a:cubicBezTo>
                    <a:pt x="5986" y="869"/>
                    <a:pt x="6060" y="1028"/>
                    <a:pt x="6113" y="1208"/>
                  </a:cubicBezTo>
                  <a:cubicBezTo>
                    <a:pt x="6346" y="2129"/>
                    <a:pt x="6928" y="3252"/>
                    <a:pt x="8411" y="3252"/>
                  </a:cubicBezTo>
                  <a:cubicBezTo>
                    <a:pt x="8419" y="3252"/>
                    <a:pt x="8428" y="3252"/>
                    <a:pt x="8436" y="3252"/>
                  </a:cubicBezTo>
                  <a:cubicBezTo>
                    <a:pt x="10932" y="3252"/>
                    <a:pt x="10826" y="0"/>
                    <a:pt x="10826"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2"/>
            <p:cNvSpPr/>
            <p:nvPr/>
          </p:nvSpPr>
          <p:spPr>
            <a:xfrm>
              <a:off x="418466" y="2187611"/>
              <a:ext cx="344574" cy="325210"/>
            </a:xfrm>
            <a:custGeom>
              <a:rect b="b" l="l" r="r" t="t"/>
              <a:pathLst>
                <a:path extrusionOk="0" h="3278" w="3473">
                  <a:moveTo>
                    <a:pt x="51" y="1"/>
                  </a:moveTo>
                  <a:cubicBezTo>
                    <a:pt x="51" y="1"/>
                    <a:pt x="0" y="3278"/>
                    <a:pt x="3270" y="3278"/>
                  </a:cubicBezTo>
                  <a:cubicBezTo>
                    <a:pt x="3336" y="3278"/>
                    <a:pt x="3404" y="3276"/>
                    <a:pt x="3472" y="3274"/>
                  </a:cubicBezTo>
                  <a:lnTo>
                    <a:pt x="3472" y="1"/>
                  </a:ln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2"/>
            <p:cNvSpPr/>
            <p:nvPr/>
          </p:nvSpPr>
          <p:spPr>
            <a:xfrm>
              <a:off x="946871" y="2187611"/>
              <a:ext cx="398348" cy="324615"/>
            </a:xfrm>
            <a:custGeom>
              <a:rect b="b" l="l" r="r" t="t"/>
              <a:pathLst>
                <a:path extrusionOk="0" h="3272" w="4015">
                  <a:moveTo>
                    <a:pt x="254" y="1"/>
                  </a:moveTo>
                  <a:cubicBezTo>
                    <a:pt x="159" y="149"/>
                    <a:pt x="95" y="318"/>
                    <a:pt x="53" y="488"/>
                  </a:cubicBezTo>
                  <a:cubicBezTo>
                    <a:pt x="43" y="551"/>
                    <a:pt x="11" y="626"/>
                    <a:pt x="0" y="689"/>
                  </a:cubicBezTo>
                  <a:cubicBezTo>
                    <a:pt x="69" y="652"/>
                    <a:pt x="149" y="629"/>
                    <a:pt x="234" y="629"/>
                  </a:cubicBezTo>
                  <a:cubicBezTo>
                    <a:pt x="344" y="629"/>
                    <a:pt x="463" y="668"/>
                    <a:pt x="583" y="763"/>
                  </a:cubicBezTo>
                  <a:cubicBezTo>
                    <a:pt x="731" y="869"/>
                    <a:pt x="805" y="1028"/>
                    <a:pt x="858" y="1208"/>
                  </a:cubicBezTo>
                  <a:cubicBezTo>
                    <a:pt x="1081" y="2130"/>
                    <a:pt x="1663" y="3253"/>
                    <a:pt x="3146" y="3253"/>
                  </a:cubicBezTo>
                  <a:cubicBezTo>
                    <a:pt x="3146" y="3253"/>
                    <a:pt x="3452" y="3271"/>
                    <a:pt x="3710" y="3271"/>
                  </a:cubicBezTo>
                  <a:cubicBezTo>
                    <a:pt x="3838" y="3271"/>
                    <a:pt x="3955" y="3267"/>
                    <a:pt x="4015" y="3253"/>
                  </a:cubicBezTo>
                  <a:cubicBezTo>
                    <a:pt x="3962" y="3178"/>
                    <a:pt x="3729" y="3189"/>
                    <a:pt x="3718" y="3178"/>
                  </a:cubicBezTo>
                  <a:cubicBezTo>
                    <a:pt x="3496" y="3030"/>
                    <a:pt x="3284" y="2850"/>
                    <a:pt x="3114" y="2638"/>
                  </a:cubicBezTo>
                  <a:cubicBezTo>
                    <a:pt x="2934" y="2405"/>
                    <a:pt x="2807" y="2162"/>
                    <a:pt x="2744" y="1897"/>
                  </a:cubicBezTo>
                  <a:cubicBezTo>
                    <a:pt x="2659" y="1589"/>
                    <a:pt x="2617" y="1272"/>
                    <a:pt x="2553" y="954"/>
                  </a:cubicBezTo>
                  <a:cubicBezTo>
                    <a:pt x="2489" y="679"/>
                    <a:pt x="2394" y="414"/>
                    <a:pt x="2225" y="170"/>
                  </a:cubicBezTo>
                  <a:cubicBezTo>
                    <a:pt x="2172" y="107"/>
                    <a:pt x="2129" y="54"/>
                    <a:pt x="2066" y="1"/>
                  </a:cubicBezTo>
                  <a:close/>
                </a:path>
              </a:pathLst>
            </a:custGeom>
            <a:solidFill>
              <a:srgbClr val="1B12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2"/>
            <p:cNvSpPr/>
            <p:nvPr/>
          </p:nvSpPr>
          <p:spPr>
            <a:xfrm>
              <a:off x="516984" y="2187611"/>
              <a:ext cx="1085710" cy="324814"/>
            </a:xfrm>
            <a:custGeom>
              <a:rect b="b" l="l" r="r" t="t"/>
              <a:pathLst>
                <a:path extrusionOk="0" h="3274" w="10943">
                  <a:moveTo>
                    <a:pt x="96" y="1"/>
                  </a:moveTo>
                  <a:cubicBezTo>
                    <a:pt x="96" y="1"/>
                    <a:pt x="1" y="3274"/>
                    <a:pt x="2532" y="3274"/>
                  </a:cubicBezTo>
                  <a:cubicBezTo>
                    <a:pt x="4005" y="3274"/>
                    <a:pt x="4587" y="2162"/>
                    <a:pt x="4820" y="1229"/>
                  </a:cubicBezTo>
                  <a:cubicBezTo>
                    <a:pt x="4873" y="1017"/>
                    <a:pt x="4990" y="837"/>
                    <a:pt x="5191" y="710"/>
                  </a:cubicBezTo>
                  <a:cubicBezTo>
                    <a:pt x="5273" y="659"/>
                    <a:pt x="5369" y="625"/>
                    <a:pt x="5475" y="625"/>
                  </a:cubicBezTo>
                  <a:cubicBezTo>
                    <a:pt x="5588" y="625"/>
                    <a:pt x="5711" y="664"/>
                    <a:pt x="5837" y="763"/>
                  </a:cubicBezTo>
                  <a:cubicBezTo>
                    <a:pt x="5986" y="869"/>
                    <a:pt x="6070" y="1028"/>
                    <a:pt x="6123" y="1208"/>
                  </a:cubicBezTo>
                  <a:cubicBezTo>
                    <a:pt x="6346" y="2130"/>
                    <a:pt x="6928" y="3253"/>
                    <a:pt x="8411" y="3253"/>
                  </a:cubicBezTo>
                  <a:cubicBezTo>
                    <a:pt x="8420" y="3253"/>
                    <a:pt x="8428" y="3253"/>
                    <a:pt x="8436" y="3253"/>
                  </a:cubicBezTo>
                  <a:cubicBezTo>
                    <a:pt x="10942" y="3253"/>
                    <a:pt x="10837" y="1"/>
                    <a:pt x="10837" y="1"/>
                  </a:cubicBezTo>
                  <a:close/>
                </a:path>
              </a:pathLst>
            </a:custGeom>
            <a:solidFill>
              <a:srgbClr val="953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2"/>
            <p:cNvSpPr/>
            <p:nvPr/>
          </p:nvSpPr>
          <p:spPr>
            <a:xfrm>
              <a:off x="541191" y="2187611"/>
              <a:ext cx="214503" cy="190285"/>
            </a:xfrm>
            <a:custGeom>
              <a:rect b="b" l="l" r="r" t="t"/>
              <a:pathLst>
                <a:path extrusionOk="0" h="1918" w="2162">
                  <a:moveTo>
                    <a:pt x="1187" y="1"/>
                  </a:moveTo>
                  <a:lnTo>
                    <a:pt x="985" y="202"/>
                  </a:lnTo>
                  <a:lnTo>
                    <a:pt x="0" y="1187"/>
                  </a:lnTo>
                  <a:cubicBezTo>
                    <a:pt x="53" y="1431"/>
                    <a:pt x="127" y="1685"/>
                    <a:pt x="244" y="1918"/>
                  </a:cubicBezTo>
                  <a:lnTo>
                    <a:pt x="594" y="1579"/>
                  </a:lnTo>
                  <a:lnTo>
                    <a:pt x="1346" y="816"/>
                  </a:lnTo>
                  <a:lnTo>
                    <a:pt x="21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2"/>
            <p:cNvSpPr/>
            <p:nvPr/>
          </p:nvSpPr>
          <p:spPr>
            <a:xfrm>
              <a:off x="1257901" y="2187611"/>
              <a:ext cx="335347" cy="322730"/>
            </a:xfrm>
            <a:custGeom>
              <a:rect b="b" l="l" r="r" t="t"/>
              <a:pathLst>
                <a:path extrusionOk="0" h="3253" w="3380">
                  <a:moveTo>
                    <a:pt x="3072" y="1"/>
                  </a:moveTo>
                  <a:lnTo>
                    <a:pt x="467" y="2606"/>
                  </a:lnTo>
                  <a:lnTo>
                    <a:pt x="1" y="3072"/>
                  </a:lnTo>
                  <a:cubicBezTo>
                    <a:pt x="244" y="3178"/>
                    <a:pt x="530" y="3242"/>
                    <a:pt x="848" y="3253"/>
                  </a:cubicBezTo>
                  <a:lnTo>
                    <a:pt x="1049" y="3062"/>
                  </a:lnTo>
                  <a:lnTo>
                    <a:pt x="1748" y="2352"/>
                  </a:lnTo>
                  <a:lnTo>
                    <a:pt x="2448" y="1653"/>
                  </a:lnTo>
                  <a:lnTo>
                    <a:pt x="3157" y="954"/>
                  </a:lnTo>
                  <a:lnTo>
                    <a:pt x="3316" y="795"/>
                  </a:lnTo>
                  <a:cubicBezTo>
                    <a:pt x="3380" y="329"/>
                    <a:pt x="3380" y="1"/>
                    <a:pt x="33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2"/>
            <p:cNvSpPr/>
            <p:nvPr/>
          </p:nvSpPr>
          <p:spPr>
            <a:xfrm>
              <a:off x="1383008" y="2317975"/>
              <a:ext cx="193469" cy="192368"/>
            </a:xfrm>
            <a:custGeom>
              <a:rect b="b" l="l" r="r" t="t"/>
              <a:pathLst>
                <a:path extrusionOk="0" h="1939" w="1950">
                  <a:moveTo>
                    <a:pt x="1949" y="0"/>
                  </a:moveTo>
                  <a:lnTo>
                    <a:pt x="1631" y="318"/>
                  </a:lnTo>
                  <a:lnTo>
                    <a:pt x="551" y="1388"/>
                  </a:lnTo>
                  <a:lnTo>
                    <a:pt x="0" y="1939"/>
                  </a:lnTo>
                  <a:cubicBezTo>
                    <a:pt x="1208" y="1801"/>
                    <a:pt x="1716" y="848"/>
                    <a:pt x="19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2"/>
            <p:cNvSpPr/>
            <p:nvPr/>
          </p:nvSpPr>
          <p:spPr>
            <a:xfrm>
              <a:off x="1105511" y="2188702"/>
              <a:ext cx="288120" cy="226000"/>
            </a:xfrm>
            <a:custGeom>
              <a:rect b="b" l="l" r="r" t="t"/>
              <a:pathLst>
                <a:path extrusionOk="0" h="2278" w="2904">
                  <a:moveTo>
                    <a:pt x="859" y="0"/>
                  </a:moveTo>
                  <a:lnTo>
                    <a:pt x="689" y="170"/>
                  </a:lnTo>
                  <a:lnTo>
                    <a:pt x="1" y="858"/>
                  </a:lnTo>
                  <a:cubicBezTo>
                    <a:pt x="75" y="954"/>
                    <a:pt x="149" y="1081"/>
                    <a:pt x="170" y="1208"/>
                  </a:cubicBezTo>
                  <a:cubicBezTo>
                    <a:pt x="265" y="1547"/>
                    <a:pt x="414" y="1939"/>
                    <a:pt x="626" y="2278"/>
                  </a:cubicBezTo>
                  <a:lnTo>
                    <a:pt x="721" y="2182"/>
                  </a:lnTo>
                  <a:lnTo>
                    <a:pt x="1473" y="1430"/>
                  </a:lnTo>
                  <a:lnTo>
                    <a:pt x="2215" y="689"/>
                  </a:lnTo>
                  <a:lnTo>
                    <a:pt x="29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2"/>
            <p:cNvSpPr/>
            <p:nvPr/>
          </p:nvSpPr>
          <p:spPr>
            <a:xfrm>
              <a:off x="591591" y="2188702"/>
              <a:ext cx="374239" cy="301698"/>
            </a:xfrm>
            <a:custGeom>
              <a:rect b="b" l="l" r="r" t="t"/>
              <a:pathLst>
                <a:path extrusionOk="0" h="3041" w="3772">
                  <a:moveTo>
                    <a:pt x="2416" y="0"/>
                  </a:moveTo>
                  <a:lnTo>
                    <a:pt x="1" y="2405"/>
                  </a:lnTo>
                  <a:cubicBezTo>
                    <a:pt x="191" y="2659"/>
                    <a:pt x="424" y="2881"/>
                    <a:pt x="742" y="3040"/>
                  </a:cubicBezTo>
                  <a:cubicBezTo>
                    <a:pt x="901" y="2892"/>
                    <a:pt x="1039" y="2744"/>
                    <a:pt x="1187" y="2595"/>
                  </a:cubicBezTo>
                  <a:lnTo>
                    <a:pt x="2003" y="1769"/>
                  </a:lnTo>
                  <a:lnTo>
                    <a:pt x="2829" y="954"/>
                  </a:lnTo>
                  <a:lnTo>
                    <a:pt x="37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2"/>
            <p:cNvSpPr/>
            <p:nvPr/>
          </p:nvSpPr>
          <p:spPr>
            <a:xfrm>
              <a:off x="995187" y="2308451"/>
              <a:ext cx="137810" cy="343068"/>
            </a:xfrm>
            <a:custGeom>
              <a:rect b="b" l="l" r="r" t="t"/>
              <a:pathLst>
                <a:path extrusionOk="0" h="3458" w="1389">
                  <a:moveTo>
                    <a:pt x="117" y="1"/>
                  </a:moveTo>
                  <a:lnTo>
                    <a:pt x="0" y="3454"/>
                  </a:lnTo>
                  <a:cubicBezTo>
                    <a:pt x="0" y="3454"/>
                    <a:pt x="46" y="3458"/>
                    <a:pt x="118" y="3458"/>
                  </a:cubicBezTo>
                  <a:cubicBezTo>
                    <a:pt x="363" y="3458"/>
                    <a:pt x="919" y="3414"/>
                    <a:pt x="1123" y="3030"/>
                  </a:cubicBezTo>
                  <a:cubicBezTo>
                    <a:pt x="1388" y="2532"/>
                    <a:pt x="117" y="1"/>
                    <a:pt x="1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2"/>
            <p:cNvSpPr/>
            <p:nvPr/>
          </p:nvSpPr>
          <p:spPr>
            <a:xfrm>
              <a:off x="995187" y="2308451"/>
              <a:ext cx="137810" cy="350112"/>
            </a:xfrm>
            <a:custGeom>
              <a:rect b="b" l="l" r="r" t="t"/>
              <a:pathLst>
                <a:path extrusionOk="0" fill="none" h="3529" w="1389">
                  <a:moveTo>
                    <a:pt x="117" y="1"/>
                  </a:moveTo>
                  <a:cubicBezTo>
                    <a:pt x="117" y="1"/>
                    <a:pt x="1388" y="2532"/>
                    <a:pt x="1123" y="3030"/>
                  </a:cubicBezTo>
                  <a:cubicBezTo>
                    <a:pt x="858" y="3528"/>
                    <a:pt x="0" y="3454"/>
                    <a:pt x="0" y="3454"/>
                  </a:cubicBez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2"/>
            <p:cNvSpPr/>
            <p:nvPr/>
          </p:nvSpPr>
          <p:spPr>
            <a:xfrm>
              <a:off x="845972" y="2718296"/>
              <a:ext cx="219761" cy="132545"/>
            </a:xfrm>
            <a:custGeom>
              <a:rect b="b" l="l" r="r" t="t"/>
              <a:pathLst>
                <a:path extrusionOk="0" fill="none" h="1336" w="2215">
                  <a:moveTo>
                    <a:pt x="826" y="75"/>
                  </a:moveTo>
                  <a:cubicBezTo>
                    <a:pt x="657" y="43"/>
                    <a:pt x="477" y="1"/>
                    <a:pt x="318" y="64"/>
                  </a:cubicBezTo>
                  <a:cubicBezTo>
                    <a:pt x="117" y="149"/>
                    <a:pt x="0" y="382"/>
                    <a:pt x="21" y="594"/>
                  </a:cubicBezTo>
                  <a:cubicBezTo>
                    <a:pt x="53" y="806"/>
                    <a:pt x="191" y="997"/>
                    <a:pt x="371" y="1113"/>
                  </a:cubicBezTo>
                  <a:cubicBezTo>
                    <a:pt x="551" y="1230"/>
                    <a:pt x="763" y="1283"/>
                    <a:pt x="975" y="1314"/>
                  </a:cubicBezTo>
                  <a:cubicBezTo>
                    <a:pt x="1134" y="1336"/>
                    <a:pt x="1293" y="1336"/>
                    <a:pt x="1451" y="1336"/>
                  </a:cubicBezTo>
                  <a:cubicBezTo>
                    <a:pt x="1716" y="1325"/>
                    <a:pt x="2002" y="1261"/>
                    <a:pt x="2140" y="1028"/>
                  </a:cubicBezTo>
                  <a:cubicBezTo>
                    <a:pt x="2204" y="912"/>
                    <a:pt x="2214" y="785"/>
                    <a:pt x="2214" y="647"/>
                  </a:cubicBezTo>
                  <a:cubicBezTo>
                    <a:pt x="2214" y="520"/>
                    <a:pt x="2214" y="372"/>
                    <a:pt x="2140" y="276"/>
                  </a:cubicBezTo>
                  <a:cubicBezTo>
                    <a:pt x="1992" y="128"/>
                    <a:pt x="1780" y="202"/>
                    <a:pt x="1610" y="213"/>
                  </a:cubicBezTo>
                  <a:cubicBezTo>
                    <a:pt x="1346" y="223"/>
                    <a:pt x="1091" y="128"/>
                    <a:pt x="826" y="75"/>
                  </a:cubicBezTo>
                  <a:close/>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2"/>
            <p:cNvSpPr/>
            <p:nvPr/>
          </p:nvSpPr>
          <p:spPr>
            <a:xfrm>
              <a:off x="2787075" y="3135573"/>
              <a:ext cx="673619" cy="2071420"/>
            </a:xfrm>
            <a:custGeom>
              <a:rect b="b" l="l" r="r" t="t"/>
              <a:pathLst>
                <a:path extrusionOk="0" h="17839" w="6790">
                  <a:moveTo>
                    <a:pt x="1102" y="0"/>
                  </a:moveTo>
                  <a:lnTo>
                    <a:pt x="0" y="17838"/>
                  </a:lnTo>
                  <a:lnTo>
                    <a:pt x="6790" y="17838"/>
                  </a:lnTo>
                  <a:lnTo>
                    <a:pt x="5604" y="106"/>
                  </a:lnTo>
                  <a:lnTo>
                    <a:pt x="11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2"/>
            <p:cNvSpPr/>
            <p:nvPr/>
          </p:nvSpPr>
          <p:spPr>
            <a:xfrm>
              <a:off x="2787075" y="3135573"/>
              <a:ext cx="673619" cy="2071420"/>
            </a:xfrm>
            <a:custGeom>
              <a:rect b="b" l="l" r="r" t="t"/>
              <a:pathLst>
                <a:path extrusionOk="0" fill="none" h="17839" w="6790">
                  <a:moveTo>
                    <a:pt x="1102" y="0"/>
                  </a:moveTo>
                  <a:lnTo>
                    <a:pt x="0" y="17838"/>
                  </a:lnTo>
                  <a:lnTo>
                    <a:pt x="6790" y="17838"/>
                  </a:lnTo>
                  <a:lnTo>
                    <a:pt x="5604" y="106"/>
                  </a:ln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2"/>
            <p:cNvSpPr/>
            <p:nvPr/>
          </p:nvSpPr>
          <p:spPr>
            <a:xfrm>
              <a:off x="2762853" y="2236721"/>
              <a:ext cx="586559" cy="917792"/>
            </a:xfrm>
            <a:custGeom>
              <a:rect b="b" l="l" r="r" t="t"/>
              <a:pathLst>
                <a:path extrusionOk="0" h="9251" w="5912">
                  <a:moveTo>
                    <a:pt x="838" y="1"/>
                  </a:moveTo>
                  <a:cubicBezTo>
                    <a:pt x="831" y="1"/>
                    <a:pt x="823" y="2"/>
                    <a:pt x="816" y="3"/>
                  </a:cubicBezTo>
                  <a:cubicBezTo>
                    <a:pt x="286" y="141"/>
                    <a:pt x="0" y="5702"/>
                    <a:pt x="75" y="6730"/>
                  </a:cubicBezTo>
                  <a:cubicBezTo>
                    <a:pt x="149" y="7768"/>
                    <a:pt x="1610" y="9251"/>
                    <a:pt x="1610" y="9251"/>
                  </a:cubicBezTo>
                  <a:lnTo>
                    <a:pt x="5848" y="9166"/>
                  </a:lnTo>
                  <a:cubicBezTo>
                    <a:pt x="5848" y="9166"/>
                    <a:pt x="5911" y="5024"/>
                    <a:pt x="5519" y="4601"/>
                  </a:cubicBezTo>
                  <a:cubicBezTo>
                    <a:pt x="5370" y="4447"/>
                    <a:pt x="4807" y="4399"/>
                    <a:pt x="4158" y="4399"/>
                  </a:cubicBezTo>
                  <a:cubicBezTo>
                    <a:pt x="3060" y="4399"/>
                    <a:pt x="1716" y="4537"/>
                    <a:pt x="1716" y="4537"/>
                  </a:cubicBezTo>
                  <a:cubicBezTo>
                    <a:pt x="1716" y="4537"/>
                    <a:pt x="1366" y="1"/>
                    <a:pt x="8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2"/>
            <p:cNvSpPr/>
            <p:nvPr/>
          </p:nvSpPr>
          <p:spPr>
            <a:xfrm>
              <a:off x="2762853" y="2224418"/>
              <a:ext cx="586559" cy="930094"/>
            </a:xfrm>
            <a:custGeom>
              <a:rect b="b" l="l" r="r" t="t"/>
              <a:pathLst>
                <a:path extrusionOk="0" fill="none" h="9375" w="5912">
                  <a:moveTo>
                    <a:pt x="1610" y="9375"/>
                  </a:moveTo>
                  <a:cubicBezTo>
                    <a:pt x="1610" y="9375"/>
                    <a:pt x="149" y="7892"/>
                    <a:pt x="75" y="6854"/>
                  </a:cubicBezTo>
                  <a:cubicBezTo>
                    <a:pt x="0" y="5826"/>
                    <a:pt x="286" y="265"/>
                    <a:pt x="816" y="127"/>
                  </a:cubicBezTo>
                  <a:cubicBezTo>
                    <a:pt x="1356" y="0"/>
                    <a:pt x="1716" y="4661"/>
                    <a:pt x="1716" y="4661"/>
                  </a:cubicBezTo>
                  <a:cubicBezTo>
                    <a:pt x="1716" y="4661"/>
                    <a:pt x="5117" y="4312"/>
                    <a:pt x="5519" y="4725"/>
                  </a:cubicBezTo>
                  <a:cubicBezTo>
                    <a:pt x="5911" y="5148"/>
                    <a:pt x="5848" y="9290"/>
                    <a:pt x="5848" y="9290"/>
                  </a:cubicBez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2"/>
            <p:cNvSpPr/>
            <p:nvPr/>
          </p:nvSpPr>
          <p:spPr>
            <a:xfrm>
              <a:off x="2770195" y="2746273"/>
              <a:ext cx="386145" cy="158141"/>
            </a:xfrm>
            <a:custGeom>
              <a:rect b="b" l="l" r="r" t="t"/>
              <a:pathLst>
                <a:path extrusionOk="0" h="1594" w="3892">
                  <a:moveTo>
                    <a:pt x="1222" y="1"/>
                  </a:moveTo>
                  <a:cubicBezTo>
                    <a:pt x="1121" y="1"/>
                    <a:pt x="1046" y="8"/>
                    <a:pt x="1007" y="26"/>
                  </a:cubicBezTo>
                  <a:cubicBezTo>
                    <a:pt x="700" y="153"/>
                    <a:pt x="1" y="1594"/>
                    <a:pt x="1" y="1594"/>
                  </a:cubicBezTo>
                  <a:lnTo>
                    <a:pt x="1505" y="1043"/>
                  </a:lnTo>
                  <a:cubicBezTo>
                    <a:pt x="1959" y="1149"/>
                    <a:pt x="2322" y="1192"/>
                    <a:pt x="2612" y="1192"/>
                  </a:cubicBezTo>
                  <a:cubicBezTo>
                    <a:pt x="3891" y="1192"/>
                    <a:pt x="3750" y="354"/>
                    <a:pt x="3750" y="354"/>
                  </a:cubicBezTo>
                  <a:cubicBezTo>
                    <a:pt x="3750" y="354"/>
                    <a:pt x="1901" y="1"/>
                    <a:pt x="12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2"/>
            <p:cNvSpPr/>
            <p:nvPr/>
          </p:nvSpPr>
          <p:spPr>
            <a:xfrm>
              <a:off x="2770195" y="2735162"/>
              <a:ext cx="393189" cy="171336"/>
            </a:xfrm>
            <a:custGeom>
              <a:rect b="b" l="l" r="r" t="t"/>
              <a:pathLst>
                <a:path extrusionOk="0" fill="none" h="1727" w="3963">
                  <a:moveTo>
                    <a:pt x="1" y="1706"/>
                  </a:moveTo>
                  <a:cubicBezTo>
                    <a:pt x="1" y="1706"/>
                    <a:pt x="700" y="265"/>
                    <a:pt x="1007" y="138"/>
                  </a:cubicBezTo>
                  <a:cubicBezTo>
                    <a:pt x="1314" y="0"/>
                    <a:pt x="3750" y="466"/>
                    <a:pt x="3750" y="466"/>
                  </a:cubicBezTo>
                  <a:cubicBezTo>
                    <a:pt x="3750" y="466"/>
                    <a:pt x="3962" y="1727"/>
                    <a:pt x="1505" y="1155"/>
                  </a:cubicBez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2"/>
            <p:cNvSpPr/>
            <p:nvPr/>
          </p:nvSpPr>
          <p:spPr>
            <a:xfrm>
              <a:off x="2986676" y="2861260"/>
              <a:ext cx="215594" cy="256557"/>
            </a:xfrm>
            <a:custGeom>
              <a:rect b="b" l="l" r="r" t="t"/>
              <a:pathLst>
                <a:path extrusionOk="0" h="2586" w="2173">
                  <a:moveTo>
                    <a:pt x="1" y="1"/>
                  </a:moveTo>
                  <a:lnTo>
                    <a:pt x="2172" y="2585"/>
                  </a:lnTo>
                  <a:cubicBezTo>
                    <a:pt x="2003" y="636"/>
                    <a:pt x="1" y="1"/>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2"/>
            <p:cNvSpPr/>
            <p:nvPr/>
          </p:nvSpPr>
          <p:spPr>
            <a:xfrm>
              <a:off x="2986676" y="2861260"/>
              <a:ext cx="215594" cy="256557"/>
            </a:xfrm>
            <a:custGeom>
              <a:rect b="b" l="l" r="r" t="t"/>
              <a:pathLst>
                <a:path extrusionOk="0" fill="none" h="2586" w="2173">
                  <a:moveTo>
                    <a:pt x="1" y="1"/>
                  </a:moveTo>
                  <a:cubicBezTo>
                    <a:pt x="1" y="1"/>
                    <a:pt x="2003" y="636"/>
                    <a:pt x="2172" y="2585"/>
                  </a:cubicBez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2"/>
            <p:cNvSpPr/>
            <p:nvPr/>
          </p:nvSpPr>
          <p:spPr>
            <a:xfrm>
              <a:off x="3118033" y="2675238"/>
              <a:ext cx="3274" cy="102087"/>
            </a:xfrm>
            <a:custGeom>
              <a:rect b="b" l="l" r="r" t="t"/>
              <a:pathLst>
                <a:path extrusionOk="0" h="1029" w="33">
                  <a:moveTo>
                    <a:pt x="1" y="1"/>
                  </a:moveTo>
                  <a:lnTo>
                    <a:pt x="33" y="102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2"/>
            <p:cNvSpPr/>
            <p:nvPr/>
          </p:nvSpPr>
          <p:spPr>
            <a:xfrm>
              <a:off x="3118033" y="2675238"/>
              <a:ext cx="3274" cy="102087"/>
            </a:xfrm>
            <a:custGeom>
              <a:rect b="b" l="l" r="r" t="t"/>
              <a:pathLst>
                <a:path extrusionOk="0" fill="none" h="1029" w="33">
                  <a:moveTo>
                    <a:pt x="1" y="1"/>
                  </a:moveTo>
                  <a:lnTo>
                    <a:pt x="33" y="1028"/>
                  </a:ln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2"/>
            <p:cNvSpPr/>
            <p:nvPr/>
          </p:nvSpPr>
          <p:spPr>
            <a:xfrm>
              <a:off x="3016142" y="2687837"/>
              <a:ext cx="1091" cy="64189"/>
            </a:xfrm>
            <a:custGeom>
              <a:rect b="b" l="l" r="r" t="t"/>
              <a:pathLst>
                <a:path extrusionOk="0" h="647" w="11">
                  <a:moveTo>
                    <a:pt x="0" y="1"/>
                  </a:moveTo>
                  <a:lnTo>
                    <a:pt x="11" y="647"/>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2"/>
            <p:cNvSpPr/>
            <p:nvPr/>
          </p:nvSpPr>
          <p:spPr>
            <a:xfrm>
              <a:off x="3016142" y="2687837"/>
              <a:ext cx="1091" cy="64189"/>
            </a:xfrm>
            <a:custGeom>
              <a:rect b="b" l="l" r="r" t="t"/>
              <a:pathLst>
                <a:path extrusionOk="0" fill="none" h="647" w="11">
                  <a:moveTo>
                    <a:pt x="0" y="1"/>
                  </a:moveTo>
                  <a:lnTo>
                    <a:pt x="11" y="647"/>
                  </a:ln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2"/>
            <p:cNvSpPr/>
            <p:nvPr/>
          </p:nvSpPr>
          <p:spPr>
            <a:xfrm>
              <a:off x="2903635" y="2685754"/>
              <a:ext cx="63200" cy="8532"/>
            </a:xfrm>
            <a:custGeom>
              <a:rect b="b" l="l" r="r" t="t"/>
              <a:pathLst>
                <a:path extrusionOk="0" h="86" w="637">
                  <a:moveTo>
                    <a:pt x="636" y="1"/>
                  </a:moveTo>
                  <a:lnTo>
                    <a:pt x="1" y="85"/>
                  </a:lnTo>
                  <a:cubicBezTo>
                    <a:pt x="1" y="85"/>
                    <a:pt x="255" y="54"/>
                    <a:pt x="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2"/>
            <p:cNvSpPr/>
            <p:nvPr/>
          </p:nvSpPr>
          <p:spPr>
            <a:xfrm>
              <a:off x="2903635" y="2685754"/>
              <a:ext cx="63200" cy="8532"/>
            </a:xfrm>
            <a:custGeom>
              <a:rect b="b" l="l" r="r" t="t"/>
              <a:pathLst>
                <a:path extrusionOk="0" fill="none" h="86" w="637">
                  <a:moveTo>
                    <a:pt x="1" y="85"/>
                  </a:moveTo>
                  <a:cubicBezTo>
                    <a:pt x="1" y="85"/>
                    <a:pt x="255" y="54"/>
                    <a:pt x="636" y="1"/>
                  </a:cubicBez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2"/>
            <p:cNvSpPr/>
            <p:nvPr/>
          </p:nvSpPr>
          <p:spPr>
            <a:xfrm>
              <a:off x="3233615" y="2675238"/>
              <a:ext cx="93659" cy="239691"/>
            </a:xfrm>
            <a:custGeom>
              <a:rect b="b" l="l" r="r" t="t"/>
              <a:pathLst>
                <a:path extrusionOk="0" h="2416" w="944">
                  <a:moveTo>
                    <a:pt x="1" y="1"/>
                  </a:moveTo>
                  <a:cubicBezTo>
                    <a:pt x="1" y="1"/>
                    <a:pt x="96" y="2416"/>
                    <a:pt x="414" y="2416"/>
                  </a:cubicBezTo>
                  <a:cubicBezTo>
                    <a:pt x="721" y="2416"/>
                    <a:pt x="944" y="827"/>
                    <a:pt x="944" y="827"/>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2"/>
            <p:cNvSpPr/>
            <p:nvPr/>
          </p:nvSpPr>
          <p:spPr>
            <a:xfrm>
              <a:off x="3233615" y="2675238"/>
              <a:ext cx="93659" cy="239691"/>
            </a:xfrm>
            <a:custGeom>
              <a:rect b="b" l="l" r="r" t="t"/>
              <a:pathLst>
                <a:path extrusionOk="0" fill="none" h="2416" w="944">
                  <a:moveTo>
                    <a:pt x="1" y="1"/>
                  </a:moveTo>
                  <a:cubicBezTo>
                    <a:pt x="1" y="1"/>
                    <a:pt x="96" y="2416"/>
                    <a:pt x="414" y="2416"/>
                  </a:cubicBezTo>
                  <a:cubicBezTo>
                    <a:pt x="721" y="2416"/>
                    <a:pt x="944" y="827"/>
                    <a:pt x="944" y="827"/>
                  </a:cubicBez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2"/>
            <p:cNvSpPr/>
            <p:nvPr/>
          </p:nvSpPr>
          <p:spPr>
            <a:xfrm>
              <a:off x="3129641" y="2745678"/>
              <a:ext cx="109335" cy="174610"/>
            </a:xfrm>
            <a:custGeom>
              <a:rect b="b" l="l" r="r" t="t"/>
              <a:pathLst>
                <a:path extrusionOk="0" h="1760" w="1102">
                  <a:moveTo>
                    <a:pt x="1102" y="0"/>
                  </a:moveTo>
                  <a:lnTo>
                    <a:pt x="0" y="805"/>
                  </a:lnTo>
                  <a:cubicBezTo>
                    <a:pt x="83" y="1313"/>
                    <a:pt x="196" y="1759"/>
                    <a:pt x="379" y="1759"/>
                  </a:cubicBezTo>
                  <a:cubicBezTo>
                    <a:pt x="384" y="1759"/>
                    <a:pt x="388" y="1759"/>
                    <a:pt x="392" y="1759"/>
                  </a:cubicBezTo>
                  <a:cubicBezTo>
                    <a:pt x="805" y="1748"/>
                    <a:pt x="1102" y="0"/>
                    <a:pt x="11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2"/>
            <p:cNvSpPr/>
            <p:nvPr/>
          </p:nvSpPr>
          <p:spPr>
            <a:xfrm>
              <a:off x="3129641" y="2745678"/>
              <a:ext cx="109335" cy="176594"/>
            </a:xfrm>
            <a:custGeom>
              <a:rect b="b" l="l" r="r" t="t"/>
              <a:pathLst>
                <a:path extrusionOk="0" fill="none" h="1780" w="1102">
                  <a:moveTo>
                    <a:pt x="0" y="805"/>
                  </a:moveTo>
                  <a:cubicBezTo>
                    <a:pt x="85" y="1324"/>
                    <a:pt x="202" y="1780"/>
                    <a:pt x="392" y="1759"/>
                  </a:cubicBezTo>
                  <a:cubicBezTo>
                    <a:pt x="805" y="1748"/>
                    <a:pt x="1102" y="0"/>
                    <a:pt x="1102" y="0"/>
                  </a:cubicBez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2"/>
            <p:cNvSpPr/>
            <p:nvPr/>
          </p:nvSpPr>
          <p:spPr>
            <a:xfrm>
              <a:off x="3039258" y="3160781"/>
              <a:ext cx="169261" cy="8532"/>
            </a:xfrm>
            <a:custGeom>
              <a:rect b="b" l="l" r="r" t="t"/>
              <a:pathLst>
                <a:path extrusionOk="0" fill="none" h="86" w="1706">
                  <a:moveTo>
                    <a:pt x="0" y="11"/>
                  </a:moveTo>
                  <a:cubicBezTo>
                    <a:pt x="572" y="85"/>
                    <a:pt x="1144" y="64"/>
                    <a:pt x="1706" y="0"/>
                  </a:cubicBezTo>
                </a:path>
              </a:pathLst>
            </a:custGeom>
            <a:noFill/>
            <a:ln cap="rnd" cmpd="sng" w="3450">
              <a:solidFill>
                <a:srgbClr val="1B122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69" name="Shape 3069"/>
        <p:cNvGrpSpPr/>
        <p:nvPr/>
      </p:nvGrpSpPr>
      <p:grpSpPr>
        <a:xfrm>
          <a:off x="0" y="0"/>
          <a:ext cx="0" cy="0"/>
          <a:chOff x="0" y="0"/>
          <a:chExt cx="0" cy="0"/>
        </a:xfrm>
      </p:grpSpPr>
      <p:sp>
        <p:nvSpPr>
          <p:cNvPr id="3070" name="Google Shape;3070;p78"/>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3071" name="Google Shape;3071;p7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75" name="Shape 3075"/>
        <p:cNvGrpSpPr/>
        <p:nvPr/>
      </p:nvGrpSpPr>
      <p:grpSpPr>
        <a:xfrm>
          <a:off x="0" y="0"/>
          <a:ext cx="0" cy="0"/>
          <a:chOff x="0" y="0"/>
          <a:chExt cx="0" cy="0"/>
        </a:xfrm>
      </p:grpSpPr>
      <p:sp>
        <p:nvSpPr>
          <p:cNvPr id="3076" name="Google Shape;3076;p79"/>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Bakbak One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https://fonts.google.com/specimen/Bakbak+One</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Manrope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https://fonts.google.com/specimen/Manrope</a:t>
            </a:r>
            <a:r>
              <a:rPr lang="en" sz="1100">
                <a:solidFill>
                  <a:schemeClr val="lt1"/>
                </a:solidFill>
              </a:rPr>
              <a:t>)</a:t>
            </a:r>
            <a:endParaRPr sz="1100">
              <a:solidFill>
                <a:schemeClr val="lt1"/>
              </a:solidFill>
            </a:endParaRPr>
          </a:p>
        </p:txBody>
      </p:sp>
      <p:sp>
        <p:nvSpPr>
          <p:cNvPr id="3077" name="Google Shape;3077;p79"/>
          <p:cNvSpPr/>
          <p:nvPr/>
        </p:nvSpPr>
        <p:spPr>
          <a:xfrm>
            <a:off x="3114459" y="2947800"/>
            <a:ext cx="791400" cy="754200"/>
          </a:xfrm>
          <a:prstGeom prst="roundRect">
            <a:avLst>
              <a:gd fmla="val 16667" name="adj"/>
            </a:avLst>
          </a:prstGeom>
          <a:solidFill>
            <a:srgbClr val="26262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9"/>
          <p:cNvSpPr/>
          <p:nvPr/>
        </p:nvSpPr>
        <p:spPr>
          <a:xfrm>
            <a:off x="4176281"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9"/>
          <p:cNvSpPr/>
          <p:nvPr/>
        </p:nvSpPr>
        <p:spPr>
          <a:xfrm>
            <a:off x="5238141" y="2947800"/>
            <a:ext cx="791400" cy="754200"/>
          </a:xfrm>
          <a:prstGeom prst="roundRect">
            <a:avLst>
              <a:gd fmla="val 16667" name="adj"/>
            </a:avLst>
          </a:prstGeom>
          <a:solidFill>
            <a:srgbClr val="FFDF5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9"/>
          <p:cNvSpPr txBox="1"/>
          <p:nvPr/>
        </p:nvSpPr>
        <p:spPr>
          <a:xfrm>
            <a:off x="3114459"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#262626</a:t>
            </a:r>
            <a:endParaRPr sz="1000">
              <a:solidFill>
                <a:srgbClr val="FFFFFF"/>
              </a:solidFill>
            </a:endParaRPr>
          </a:p>
        </p:txBody>
      </p:sp>
      <p:sp>
        <p:nvSpPr>
          <p:cNvPr id="3081" name="Google Shape;3081;p79"/>
          <p:cNvSpPr txBox="1"/>
          <p:nvPr/>
        </p:nvSpPr>
        <p:spPr>
          <a:xfrm>
            <a:off x="4176281"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082" name="Google Shape;3082;p79"/>
          <p:cNvSpPr txBox="1"/>
          <p:nvPr/>
        </p:nvSpPr>
        <p:spPr>
          <a:xfrm>
            <a:off x="5238141"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#ffdf58</a:t>
            </a:r>
            <a:endParaRPr sz="1000">
              <a:solidFill>
                <a:schemeClr val="dk1"/>
              </a:solidFill>
            </a:endParaRPr>
          </a:p>
        </p:txBody>
      </p:sp>
      <p:sp>
        <p:nvSpPr>
          <p:cNvPr id="3083" name="Google Shape;3083;p79"/>
          <p:cNvSpPr/>
          <p:nvPr/>
        </p:nvSpPr>
        <p:spPr>
          <a:xfrm>
            <a:off x="3114459" y="3878900"/>
            <a:ext cx="791400" cy="754200"/>
          </a:xfrm>
          <a:prstGeom prst="roundRect">
            <a:avLst>
              <a:gd fmla="val 16667" name="adj"/>
            </a:avLst>
          </a:prstGeom>
          <a:solidFill>
            <a:srgbClr val="FF98E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9"/>
          <p:cNvSpPr txBox="1"/>
          <p:nvPr/>
        </p:nvSpPr>
        <p:spPr>
          <a:xfrm>
            <a:off x="3114459"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#ff98e1</a:t>
            </a:r>
            <a:endParaRPr sz="1000">
              <a:solidFill>
                <a:schemeClr val="dk1"/>
              </a:solidFill>
            </a:endParaRPr>
          </a:p>
        </p:txBody>
      </p:sp>
      <p:sp>
        <p:nvSpPr>
          <p:cNvPr id="3085" name="Google Shape;3085;p79"/>
          <p:cNvSpPr/>
          <p:nvPr/>
        </p:nvSpPr>
        <p:spPr>
          <a:xfrm>
            <a:off x="5238141" y="3878900"/>
            <a:ext cx="791400" cy="754200"/>
          </a:xfrm>
          <a:prstGeom prst="roundRect">
            <a:avLst>
              <a:gd fmla="val 16667" name="adj"/>
            </a:avLst>
          </a:prstGeom>
          <a:solidFill>
            <a:srgbClr val="833F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9"/>
          <p:cNvSpPr txBox="1"/>
          <p:nvPr/>
        </p:nvSpPr>
        <p:spPr>
          <a:xfrm>
            <a:off x="5238141"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#833ff4</a:t>
            </a:r>
            <a:endParaRPr sz="1000">
              <a:solidFill>
                <a:srgbClr val="FFFFFF"/>
              </a:solidFill>
            </a:endParaRPr>
          </a:p>
        </p:txBody>
      </p:sp>
      <p:sp>
        <p:nvSpPr>
          <p:cNvPr id="3087" name="Google Shape;3087;p79"/>
          <p:cNvSpPr/>
          <p:nvPr/>
        </p:nvSpPr>
        <p:spPr>
          <a:xfrm>
            <a:off x="4176281" y="3878900"/>
            <a:ext cx="791400" cy="754200"/>
          </a:xfrm>
          <a:prstGeom prst="roundRect">
            <a:avLst>
              <a:gd fmla="val 16667" name="adj"/>
            </a:avLst>
          </a:prstGeom>
          <a:solidFill>
            <a:srgbClr val="00DD9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9"/>
          <p:cNvSpPr txBox="1"/>
          <p:nvPr/>
        </p:nvSpPr>
        <p:spPr>
          <a:xfrm>
            <a:off x="4176281"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#00dd9e</a:t>
            </a:r>
            <a:endParaRPr sz="1000">
              <a:solidFill>
                <a:schemeClr val="dk1"/>
              </a:solidFill>
            </a:endParaRPr>
          </a:p>
        </p:txBody>
      </p:sp>
      <p:sp>
        <p:nvSpPr>
          <p:cNvPr id="3089" name="Google Shape;3089;p7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93" name="Shape 3093"/>
        <p:cNvGrpSpPr/>
        <p:nvPr/>
      </p:nvGrpSpPr>
      <p:grpSpPr>
        <a:xfrm>
          <a:off x="0" y="0"/>
          <a:ext cx="0" cy="0"/>
          <a:chOff x="0" y="0"/>
          <a:chExt cx="0" cy="0"/>
        </a:xfrm>
      </p:grpSpPr>
      <p:sp>
        <p:nvSpPr>
          <p:cNvPr id="3094" name="Google Shape;3094;p80"/>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3095" name="Google Shape;3095;p8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3096" name="Google Shape;3096;p8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097" name="Google Shape;3097;p8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3098" name="Google Shape;3098;p8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3099" name="Google Shape;3099;p8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3100" name="Google Shape;3100;p8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3101" name="Google Shape;3101;p8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102" name="Google Shape;3102;p8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103" name="Google Shape;3103;p8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104" name="Google Shape;3104;p8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105" name="Google Shape;3105;p8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09" name="Shape 3109"/>
        <p:cNvGrpSpPr/>
        <p:nvPr/>
      </p:nvGrpSpPr>
      <p:grpSpPr>
        <a:xfrm>
          <a:off x="0" y="0"/>
          <a:ext cx="0" cy="0"/>
          <a:chOff x="0" y="0"/>
          <a:chExt cx="0" cy="0"/>
        </a:xfrm>
      </p:grpSpPr>
      <p:sp>
        <p:nvSpPr>
          <p:cNvPr id="3110" name="Google Shape;3110;p81"/>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3111" name="Google Shape;3111;p81"/>
          <p:cNvGrpSpPr/>
          <p:nvPr/>
        </p:nvGrpSpPr>
        <p:grpSpPr>
          <a:xfrm>
            <a:off x="5117640" y="3085736"/>
            <a:ext cx="474294" cy="551291"/>
            <a:chOff x="4727025" y="1332775"/>
            <a:chExt cx="59900" cy="69625"/>
          </a:xfrm>
        </p:grpSpPr>
        <p:sp>
          <p:nvSpPr>
            <p:cNvPr id="3112" name="Google Shape;3112;p8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4" name="Google Shape;3114;p81"/>
          <p:cNvGrpSpPr/>
          <p:nvPr/>
        </p:nvGrpSpPr>
        <p:grpSpPr>
          <a:xfrm>
            <a:off x="5731296" y="2314340"/>
            <a:ext cx="555653" cy="557031"/>
            <a:chOff x="4820425" y="1329900"/>
            <a:chExt cx="70175" cy="70350"/>
          </a:xfrm>
        </p:grpSpPr>
        <p:sp>
          <p:nvSpPr>
            <p:cNvPr id="3115" name="Google Shape;3115;p8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9" name="Google Shape;3119;p81"/>
          <p:cNvGrpSpPr/>
          <p:nvPr/>
        </p:nvGrpSpPr>
        <p:grpSpPr>
          <a:xfrm>
            <a:off x="6357664" y="2318845"/>
            <a:ext cx="582574" cy="533871"/>
            <a:chOff x="4903200" y="1331525"/>
            <a:chExt cx="73575" cy="67425"/>
          </a:xfrm>
        </p:grpSpPr>
        <p:sp>
          <p:nvSpPr>
            <p:cNvPr id="3120" name="Google Shape;3120;p8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2" name="Google Shape;3122;p81"/>
          <p:cNvGrpSpPr/>
          <p:nvPr/>
        </p:nvGrpSpPr>
        <p:grpSpPr>
          <a:xfrm>
            <a:off x="5717142" y="3078709"/>
            <a:ext cx="583960" cy="565345"/>
            <a:chOff x="4815575" y="1416800"/>
            <a:chExt cx="73750" cy="71400"/>
          </a:xfrm>
        </p:grpSpPr>
        <p:sp>
          <p:nvSpPr>
            <p:cNvPr id="3123" name="Google Shape;3123;p8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6" name="Google Shape;3126;p81"/>
          <p:cNvGrpSpPr/>
          <p:nvPr/>
        </p:nvGrpSpPr>
        <p:grpSpPr>
          <a:xfrm>
            <a:off x="6351924" y="3108896"/>
            <a:ext cx="589898" cy="504970"/>
            <a:chOff x="4902475" y="1418875"/>
            <a:chExt cx="74500" cy="63775"/>
          </a:xfrm>
        </p:grpSpPr>
        <p:sp>
          <p:nvSpPr>
            <p:cNvPr id="3127" name="Google Shape;3127;p8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81"/>
          <p:cNvGrpSpPr/>
          <p:nvPr/>
        </p:nvGrpSpPr>
        <p:grpSpPr>
          <a:xfrm>
            <a:off x="5727139" y="3826000"/>
            <a:ext cx="563967" cy="567127"/>
            <a:chOff x="4818100" y="1507675"/>
            <a:chExt cx="71225" cy="71625"/>
          </a:xfrm>
        </p:grpSpPr>
        <p:sp>
          <p:nvSpPr>
            <p:cNvPr id="3130" name="Google Shape;3130;p8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4" name="Google Shape;3134;p81"/>
          <p:cNvGrpSpPr/>
          <p:nvPr/>
        </p:nvGrpSpPr>
        <p:grpSpPr>
          <a:xfrm>
            <a:off x="5040636" y="3829461"/>
            <a:ext cx="628301" cy="588505"/>
            <a:chOff x="4721450" y="1509475"/>
            <a:chExt cx="79350" cy="74325"/>
          </a:xfrm>
        </p:grpSpPr>
        <p:sp>
          <p:nvSpPr>
            <p:cNvPr id="3135" name="Google Shape;3135;p8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9" name="Google Shape;3139;p81"/>
          <p:cNvGrpSpPr/>
          <p:nvPr/>
        </p:nvGrpSpPr>
        <p:grpSpPr>
          <a:xfrm>
            <a:off x="6386170" y="3814027"/>
            <a:ext cx="557038" cy="562772"/>
            <a:chOff x="4906800" y="1507500"/>
            <a:chExt cx="70350" cy="71075"/>
          </a:xfrm>
        </p:grpSpPr>
        <p:sp>
          <p:nvSpPr>
            <p:cNvPr id="3140" name="Google Shape;3140;p8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81"/>
          <p:cNvGrpSpPr/>
          <p:nvPr/>
        </p:nvGrpSpPr>
        <p:grpSpPr>
          <a:xfrm>
            <a:off x="4423778" y="2340963"/>
            <a:ext cx="517934" cy="517934"/>
            <a:chOff x="3736598" y="2170606"/>
            <a:chExt cx="404889" cy="404889"/>
          </a:xfrm>
        </p:grpSpPr>
        <p:sp>
          <p:nvSpPr>
            <p:cNvPr id="3146" name="Google Shape;3146;p8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0" name="Google Shape;3150;p81"/>
          <p:cNvGrpSpPr/>
          <p:nvPr/>
        </p:nvGrpSpPr>
        <p:grpSpPr>
          <a:xfrm>
            <a:off x="3690839" y="2341061"/>
            <a:ext cx="586986" cy="517740"/>
            <a:chOff x="3161917" y="2170682"/>
            <a:chExt cx="458870" cy="404737"/>
          </a:xfrm>
        </p:grpSpPr>
        <p:sp>
          <p:nvSpPr>
            <p:cNvPr id="3151" name="Google Shape;3151;p8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4" name="Google Shape;3154;p81"/>
          <p:cNvGrpSpPr/>
          <p:nvPr/>
        </p:nvGrpSpPr>
        <p:grpSpPr>
          <a:xfrm>
            <a:off x="3713860" y="3102400"/>
            <a:ext cx="540943" cy="517963"/>
            <a:chOff x="3179914" y="2889488"/>
            <a:chExt cx="422876" cy="404911"/>
          </a:xfrm>
        </p:grpSpPr>
        <p:sp>
          <p:nvSpPr>
            <p:cNvPr id="3155" name="Google Shape;3155;p8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1" name="Google Shape;3161;p81"/>
          <p:cNvGrpSpPr/>
          <p:nvPr/>
        </p:nvGrpSpPr>
        <p:grpSpPr>
          <a:xfrm>
            <a:off x="4414654" y="3102358"/>
            <a:ext cx="536180" cy="518047"/>
            <a:chOff x="3729467" y="2889422"/>
            <a:chExt cx="419153" cy="404977"/>
          </a:xfrm>
        </p:grpSpPr>
        <p:sp>
          <p:nvSpPr>
            <p:cNvPr id="3162" name="Google Shape;3162;p8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9" name="Google Shape;3169;p81"/>
          <p:cNvGrpSpPr/>
          <p:nvPr/>
        </p:nvGrpSpPr>
        <p:grpSpPr>
          <a:xfrm>
            <a:off x="1951688" y="3445787"/>
            <a:ext cx="965351" cy="134611"/>
            <a:chOff x="4411970" y="2962952"/>
            <a:chExt cx="706544" cy="104212"/>
          </a:xfrm>
        </p:grpSpPr>
        <p:sp>
          <p:nvSpPr>
            <p:cNvPr id="3170" name="Google Shape;3170;p8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81"/>
          <p:cNvGrpSpPr/>
          <p:nvPr/>
        </p:nvGrpSpPr>
        <p:grpSpPr>
          <a:xfrm>
            <a:off x="1951688" y="3041077"/>
            <a:ext cx="960158" cy="289172"/>
            <a:chOff x="4411970" y="2726085"/>
            <a:chExt cx="643107" cy="193659"/>
          </a:xfrm>
        </p:grpSpPr>
        <p:sp>
          <p:nvSpPr>
            <p:cNvPr id="3175" name="Google Shape;3175;p8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8" name="Google Shape;3178;p81"/>
          <p:cNvGrpSpPr/>
          <p:nvPr/>
        </p:nvGrpSpPr>
        <p:grpSpPr>
          <a:xfrm>
            <a:off x="960185" y="3295400"/>
            <a:ext cx="811503" cy="252584"/>
            <a:chOff x="4411970" y="4340222"/>
            <a:chExt cx="779467" cy="242683"/>
          </a:xfrm>
        </p:grpSpPr>
        <p:sp>
          <p:nvSpPr>
            <p:cNvPr id="3179" name="Google Shape;3179;p8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2" name="Google Shape;3182;p81"/>
          <p:cNvGrpSpPr/>
          <p:nvPr/>
        </p:nvGrpSpPr>
        <p:grpSpPr>
          <a:xfrm>
            <a:off x="1951688" y="2709308"/>
            <a:ext cx="965160" cy="216230"/>
            <a:chOff x="4411970" y="2468674"/>
            <a:chExt cx="747317" cy="167425"/>
          </a:xfrm>
        </p:grpSpPr>
        <p:sp>
          <p:nvSpPr>
            <p:cNvPr id="3183" name="Google Shape;3183;p8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5" name="Google Shape;3185;p81"/>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6" name="Google Shape;3186;p81"/>
          <p:cNvGrpSpPr/>
          <p:nvPr/>
        </p:nvGrpSpPr>
        <p:grpSpPr>
          <a:xfrm>
            <a:off x="959254" y="2334687"/>
            <a:ext cx="1959041" cy="208784"/>
            <a:chOff x="6336019" y="3733725"/>
            <a:chExt cx="2566206" cy="351310"/>
          </a:xfrm>
        </p:grpSpPr>
        <p:sp>
          <p:nvSpPr>
            <p:cNvPr id="3187" name="Google Shape;3187;p81"/>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1"/>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1"/>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1"/>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1" name="Google Shape;3191;p81"/>
          <p:cNvGrpSpPr/>
          <p:nvPr/>
        </p:nvGrpSpPr>
        <p:grpSpPr>
          <a:xfrm>
            <a:off x="1951688" y="3950602"/>
            <a:ext cx="946551" cy="153200"/>
            <a:chOff x="4404545" y="3301592"/>
            <a:chExt cx="782403" cy="129272"/>
          </a:xfrm>
        </p:grpSpPr>
        <p:sp>
          <p:nvSpPr>
            <p:cNvPr id="3192" name="Google Shape;3192;p8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1"/>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4" name="Google Shape;3194;p81"/>
          <p:cNvGrpSpPr/>
          <p:nvPr/>
        </p:nvGrpSpPr>
        <p:grpSpPr>
          <a:xfrm>
            <a:off x="1951688" y="3695937"/>
            <a:ext cx="962257" cy="139127"/>
            <a:chOff x="4411970" y="3131459"/>
            <a:chExt cx="710520" cy="117397"/>
          </a:xfrm>
        </p:grpSpPr>
        <p:sp>
          <p:nvSpPr>
            <p:cNvPr id="3195" name="Google Shape;3195;p8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197" name="Google Shape;3197;p81"/>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8" name="Google Shape;3198;p81"/>
          <p:cNvGrpSpPr/>
          <p:nvPr/>
        </p:nvGrpSpPr>
        <p:grpSpPr>
          <a:xfrm>
            <a:off x="951833" y="3621603"/>
            <a:ext cx="823838" cy="458988"/>
            <a:chOff x="4411970" y="1801825"/>
            <a:chExt cx="734586" cy="409262"/>
          </a:xfrm>
        </p:grpSpPr>
        <p:sp>
          <p:nvSpPr>
            <p:cNvPr id="3199" name="Google Shape;3199;p8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1" name="Google Shape;3201;p81"/>
          <p:cNvGrpSpPr/>
          <p:nvPr/>
        </p:nvGrpSpPr>
        <p:grpSpPr>
          <a:xfrm>
            <a:off x="3056804" y="2339173"/>
            <a:ext cx="521514" cy="521514"/>
            <a:chOff x="5681300" y="2527788"/>
            <a:chExt cx="805800" cy="805800"/>
          </a:xfrm>
        </p:grpSpPr>
        <p:sp>
          <p:nvSpPr>
            <p:cNvPr id="3202" name="Google Shape;3202;p81"/>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81"/>
          <p:cNvGrpSpPr/>
          <p:nvPr/>
        </p:nvGrpSpPr>
        <p:grpSpPr>
          <a:xfrm>
            <a:off x="3051044" y="3094865"/>
            <a:ext cx="533033" cy="533033"/>
            <a:chOff x="4049800" y="640400"/>
            <a:chExt cx="858900" cy="858900"/>
          </a:xfrm>
        </p:grpSpPr>
        <p:sp>
          <p:nvSpPr>
            <p:cNvPr id="3205" name="Google Shape;3205;p81"/>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1"/>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81"/>
          <p:cNvGrpSpPr/>
          <p:nvPr/>
        </p:nvGrpSpPr>
        <p:grpSpPr>
          <a:xfrm>
            <a:off x="2976527" y="3772543"/>
            <a:ext cx="682068" cy="682068"/>
            <a:chOff x="5080188" y="927900"/>
            <a:chExt cx="961200" cy="961200"/>
          </a:xfrm>
        </p:grpSpPr>
        <p:sp>
          <p:nvSpPr>
            <p:cNvPr id="3208" name="Google Shape;3208;p81"/>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1"/>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1"/>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1"/>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81"/>
          <p:cNvGrpSpPr/>
          <p:nvPr/>
        </p:nvGrpSpPr>
        <p:grpSpPr>
          <a:xfrm>
            <a:off x="4440026" y="3869234"/>
            <a:ext cx="505650" cy="504006"/>
            <a:chOff x="6039282" y="1042577"/>
            <a:chExt cx="734315" cy="731929"/>
          </a:xfrm>
        </p:grpSpPr>
        <p:sp>
          <p:nvSpPr>
            <p:cNvPr id="3217" name="Google Shape;3217;p8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81"/>
          <p:cNvGrpSpPr/>
          <p:nvPr/>
        </p:nvGrpSpPr>
        <p:grpSpPr>
          <a:xfrm>
            <a:off x="5052628" y="2298862"/>
            <a:ext cx="567744" cy="602136"/>
            <a:chOff x="1825800" y="1651625"/>
            <a:chExt cx="539989" cy="571775"/>
          </a:xfrm>
        </p:grpSpPr>
        <p:sp>
          <p:nvSpPr>
            <p:cNvPr id="3239" name="Google Shape;3239;p81"/>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1"/>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1"/>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3" name="Google Shape;3243;p81"/>
          <p:cNvGrpSpPr/>
          <p:nvPr/>
        </p:nvGrpSpPr>
        <p:grpSpPr>
          <a:xfrm>
            <a:off x="3727557" y="3855579"/>
            <a:ext cx="508123" cy="507955"/>
            <a:chOff x="1897577" y="2802432"/>
            <a:chExt cx="492176" cy="492014"/>
          </a:xfrm>
        </p:grpSpPr>
        <p:sp>
          <p:nvSpPr>
            <p:cNvPr id="3244" name="Google Shape;3244;p8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1"/>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1"/>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6" name="Google Shape;3256;p81"/>
          <p:cNvGrpSpPr/>
          <p:nvPr/>
        </p:nvGrpSpPr>
        <p:grpSpPr>
          <a:xfrm>
            <a:off x="959087" y="4169123"/>
            <a:ext cx="809227" cy="200842"/>
            <a:chOff x="2013045" y="4813233"/>
            <a:chExt cx="921986" cy="228854"/>
          </a:xfrm>
        </p:grpSpPr>
        <p:sp>
          <p:nvSpPr>
            <p:cNvPr id="3257" name="Google Shape;3257;p81"/>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1"/>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9" name="Google Shape;3259;p81"/>
          <p:cNvGrpSpPr/>
          <p:nvPr/>
        </p:nvGrpSpPr>
        <p:grpSpPr>
          <a:xfrm>
            <a:off x="967547" y="2656004"/>
            <a:ext cx="792421" cy="269941"/>
            <a:chOff x="1046767" y="4756633"/>
            <a:chExt cx="859646" cy="292841"/>
          </a:xfrm>
        </p:grpSpPr>
        <p:sp>
          <p:nvSpPr>
            <p:cNvPr id="3260" name="Google Shape;3260;p81"/>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1"/>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1"/>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3" name="Google Shape;3263;p81"/>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1"/>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1"/>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1"/>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7" name="Google Shape;3267;p81"/>
          <p:cNvGrpSpPr/>
          <p:nvPr/>
        </p:nvGrpSpPr>
        <p:grpSpPr>
          <a:xfrm>
            <a:off x="7103403" y="2550562"/>
            <a:ext cx="166473" cy="141497"/>
            <a:chOff x="4660325" y="1866850"/>
            <a:chExt cx="68350" cy="58100"/>
          </a:xfrm>
        </p:grpSpPr>
        <p:sp>
          <p:nvSpPr>
            <p:cNvPr id="3268" name="Google Shape;3268;p8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0" name="Google Shape;3270;p81"/>
          <p:cNvGrpSpPr/>
          <p:nvPr/>
        </p:nvGrpSpPr>
        <p:grpSpPr>
          <a:xfrm>
            <a:off x="7412747" y="2576286"/>
            <a:ext cx="162515" cy="90049"/>
            <a:chOff x="4791775" y="1877500"/>
            <a:chExt cx="66725" cy="36975"/>
          </a:xfrm>
        </p:grpSpPr>
        <p:sp>
          <p:nvSpPr>
            <p:cNvPr id="3271" name="Google Shape;3271;p8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3" name="Google Shape;3273;p81"/>
          <p:cNvGrpSpPr/>
          <p:nvPr/>
        </p:nvGrpSpPr>
        <p:grpSpPr>
          <a:xfrm>
            <a:off x="7734460" y="2576286"/>
            <a:ext cx="144979" cy="90049"/>
            <a:chOff x="4923925" y="1877500"/>
            <a:chExt cx="59525" cy="36975"/>
          </a:xfrm>
        </p:grpSpPr>
        <p:sp>
          <p:nvSpPr>
            <p:cNvPr id="3274" name="Google Shape;3274;p8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6" name="Google Shape;3276;p81"/>
          <p:cNvGrpSpPr/>
          <p:nvPr/>
        </p:nvGrpSpPr>
        <p:grpSpPr>
          <a:xfrm>
            <a:off x="8028952" y="2558477"/>
            <a:ext cx="141447" cy="125667"/>
            <a:chOff x="5058450" y="1870100"/>
            <a:chExt cx="58075" cy="51600"/>
          </a:xfrm>
        </p:grpSpPr>
        <p:sp>
          <p:nvSpPr>
            <p:cNvPr id="3277" name="Google Shape;3277;p8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9" name="Google Shape;3279;p81"/>
          <p:cNvGrpSpPr/>
          <p:nvPr/>
        </p:nvGrpSpPr>
        <p:grpSpPr>
          <a:xfrm>
            <a:off x="7443466" y="2980885"/>
            <a:ext cx="101077" cy="107645"/>
            <a:chOff x="4811425" y="2065025"/>
            <a:chExt cx="41500" cy="44200"/>
          </a:xfrm>
        </p:grpSpPr>
        <p:sp>
          <p:nvSpPr>
            <p:cNvPr id="3280" name="Google Shape;3280;p8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81"/>
          <p:cNvGrpSpPr/>
          <p:nvPr/>
        </p:nvGrpSpPr>
        <p:grpSpPr>
          <a:xfrm>
            <a:off x="7735904" y="2981098"/>
            <a:ext cx="120867" cy="107218"/>
            <a:chOff x="4929875" y="2065025"/>
            <a:chExt cx="49625" cy="44025"/>
          </a:xfrm>
        </p:grpSpPr>
        <p:sp>
          <p:nvSpPr>
            <p:cNvPr id="3283" name="Google Shape;3283;p8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5" name="Google Shape;3285;p81"/>
          <p:cNvGrpSpPr/>
          <p:nvPr/>
        </p:nvGrpSpPr>
        <p:grpSpPr>
          <a:xfrm>
            <a:off x="8064572" y="2984112"/>
            <a:ext cx="70206" cy="101191"/>
            <a:chOff x="5083925" y="2066350"/>
            <a:chExt cx="28825" cy="41550"/>
          </a:xfrm>
        </p:grpSpPr>
        <p:sp>
          <p:nvSpPr>
            <p:cNvPr id="3286" name="Google Shape;3286;p8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8" name="Google Shape;3288;p81"/>
          <p:cNvGrpSpPr/>
          <p:nvPr/>
        </p:nvGrpSpPr>
        <p:grpSpPr>
          <a:xfrm>
            <a:off x="7096126" y="2999759"/>
            <a:ext cx="181026" cy="69896"/>
            <a:chOff x="4659775" y="2072775"/>
            <a:chExt cx="74325" cy="28700"/>
          </a:xfrm>
        </p:grpSpPr>
        <p:sp>
          <p:nvSpPr>
            <p:cNvPr id="3289" name="Google Shape;3289;p8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2" name="Google Shape;3292;p81"/>
          <p:cNvGrpSpPr/>
          <p:nvPr/>
        </p:nvGrpSpPr>
        <p:grpSpPr>
          <a:xfrm>
            <a:off x="8015982" y="2790324"/>
            <a:ext cx="167387" cy="89197"/>
            <a:chOff x="4662475" y="1976500"/>
            <a:chExt cx="68725" cy="36625"/>
          </a:xfrm>
        </p:grpSpPr>
        <p:sp>
          <p:nvSpPr>
            <p:cNvPr id="3293" name="Google Shape;3293;p8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6" name="Google Shape;3296;p81"/>
          <p:cNvGrpSpPr/>
          <p:nvPr/>
        </p:nvGrpSpPr>
        <p:grpSpPr>
          <a:xfrm>
            <a:off x="7712887" y="2793764"/>
            <a:ext cx="166899" cy="82317"/>
            <a:chOff x="4920150" y="1977875"/>
            <a:chExt cx="68525" cy="33800"/>
          </a:xfrm>
        </p:grpSpPr>
        <p:sp>
          <p:nvSpPr>
            <p:cNvPr id="3297" name="Google Shape;3297;p8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0" name="Google Shape;3300;p81"/>
          <p:cNvGrpSpPr/>
          <p:nvPr/>
        </p:nvGrpSpPr>
        <p:grpSpPr>
          <a:xfrm>
            <a:off x="7124044" y="3197682"/>
            <a:ext cx="125190" cy="127859"/>
            <a:chOff x="4676550" y="2160575"/>
            <a:chExt cx="51400" cy="52500"/>
          </a:xfrm>
        </p:grpSpPr>
        <p:sp>
          <p:nvSpPr>
            <p:cNvPr id="3301" name="Google Shape;3301;p8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4" name="Google Shape;3304;p81"/>
          <p:cNvGrpSpPr/>
          <p:nvPr/>
        </p:nvGrpSpPr>
        <p:grpSpPr>
          <a:xfrm>
            <a:off x="7421302" y="3204714"/>
            <a:ext cx="145405" cy="113794"/>
            <a:chOff x="4768325" y="2163475"/>
            <a:chExt cx="59700" cy="46725"/>
          </a:xfrm>
        </p:grpSpPr>
        <p:sp>
          <p:nvSpPr>
            <p:cNvPr id="3305" name="Google Shape;3305;p8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7" name="Google Shape;3307;p81"/>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1"/>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1"/>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1"/>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1"/>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1"/>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3" name="Google Shape;3313;p81"/>
          <p:cNvGrpSpPr/>
          <p:nvPr/>
        </p:nvGrpSpPr>
        <p:grpSpPr>
          <a:xfrm>
            <a:off x="7437621" y="3459808"/>
            <a:ext cx="112768" cy="106853"/>
            <a:chOff x="4768575" y="2253950"/>
            <a:chExt cx="46300" cy="43875"/>
          </a:xfrm>
        </p:grpSpPr>
        <p:sp>
          <p:nvSpPr>
            <p:cNvPr id="3314" name="Google Shape;3314;p8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6" name="Google Shape;3316;p81"/>
          <p:cNvGrpSpPr/>
          <p:nvPr/>
        </p:nvGrpSpPr>
        <p:grpSpPr>
          <a:xfrm>
            <a:off x="7737243" y="3948834"/>
            <a:ext cx="118187" cy="146246"/>
            <a:chOff x="4960900" y="2433225"/>
            <a:chExt cx="48525" cy="60050"/>
          </a:xfrm>
        </p:grpSpPr>
        <p:sp>
          <p:nvSpPr>
            <p:cNvPr id="3317" name="Google Shape;3317;p8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9" name="Google Shape;3319;p81"/>
          <p:cNvGrpSpPr/>
          <p:nvPr/>
        </p:nvGrpSpPr>
        <p:grpSpPr>
          <a:xfrm>
            <a:off x="7425808" y="4212895"/>
            <a:ext cx="136394" cy="143810"/>
            <a:chOff x="4854075" y="2527625"/>
            <a:chExt cx="56000" cy="59050"/>
          </a:xfrm>
        </p:grpSpPr>
        <p:sp>
          <p:nvSpPr>
            <p:cNvPr id="3320" name="Google Shape;3320;p8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2" name="Google Shape;3322;p81"/>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1"/>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1"/>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5" name="Google Shape;3325;p81"/>
          <p:cNvGrpSpPr/>
          <p:nvPr/>
        </p:nvGrpSpPr>
        <p:grpSpPr>
          <a:xfrm>
            <a:off x="8050020" y="3676639"/>
            <a:ext cx="99312" cy="160797"/>
            <a:chOff x="5059700" y="2334775"/>
            <a:chExt cx="40775" cy="66025"/>
          </a:xfrm>
        </p:grpSpPr>
        <p:sp>
          <p:nvSpPr>
            <p:cNvPr id="3326" name="Google Shape;3326;p8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5" name="Google Shape;3335;p81"/>
          <p:cNvGrpSpPr/>
          <p:nvPr/>
        </p:nvGrpSpPr>
        <p:grpSpPr>
          <a:xfrm>
            <a:off x="8007184" y="3941771"/>
            <a:ext cx="184984" cy="160371"/>
            <a:chOff x="5037700" y="2430325"/>
            <a:chExt cx="75950" cy="65850"/>
          </a:xfrm>
        </p:grpSpPr>
        <p:sp>
          <p:nvSpPr>
            <p:cNvPr id="3336" name="Google Shape;3336;p8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81"/>
          <p:cNvGrpSpPr/>
          <p:nvPr/>
        </p:nvGrpSpPr>
        <p:grpSpPr>
          <a:xfrm>
            <a:off x="7426689" y="3708223"/>
            <a:ext cx="173014" cy="97629"/>
            <a:chOff x="4756975" y="2341800"/>
            <a:chExt cx="91975" cy="51925"/>
          </a:xfrm>
        </p:grpSpPr>
        <p:sp>
          <p:nvSpPr>
            <p:cNvPr id="3339" name="Google Shape;3339;p8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9" name="Google Shape;3359;p81"/>
          <p:cNvGrpSpPr/>
          <p:nvPr/>
        </p:nvGrpSpPr>
        <p:grpSpPr>
          <a:xfrm>
            <a:off x="7693626" y="4196920"/>
            <a:ext cx="212497" cy="175761"/>
            <a:chOff x="4943575" y="2516350"/>
            <a:chExt cx="98675" cy="81700"/>
          </a:xfrm>
        </p:grpSpPr>
        <p:sp>
          <p:nvSpPr>
            <p:cNvPr id="3360" name="Google Shape;3360;p8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8" name="Google Shape;3438;p81"/>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1"/>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1"/>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1"/>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6" name="Shape 3446"/>
        <p:cNvGrpSpPr/>
        <p:nvPr/>
      </p:nvGrpSpPr>
      <p:grpSpPr>
        <a:xfrm>
          <a:off x="0" y="0"/>
          <a:ext cx="0" cy="0"/>
          <a:chOff x="0" y="0"/>
          <a:chExt cx="0" cy="0"/>
        </a:xfrm>
      </p:grpSpPr>
      <p:grpSp>
        <p:nvGrpSpPr>
          <p:cNvPr id="3447" name="Google Shape;3447;p82"/>
          <p:cNvGrpSpPr/>
          <p:nvPr/>
        </p:nvGrpSpPr>
        <p:grpSpPr>
          <a:xfrm>
            <a:off x="6681268" y="3584496"/>
            <a:ext cx="560636" cy="516497"/>
            <a:chOff x="6652051" y="3714143"/>
            <a:chExt cx="560636" cy="516497"/>
          </a:xfrm>
        </p:grpSpPr>
        <p:grpSp>
          <p:nvGrpSpPr>
            <p:cNvPr id="3448" name="Google Shape;3448;p82"/>
            <p:cNvGrpSpPr/>
            <p:nvPr/>
          </p:nvGrpSpPr>
          <p:grpSpPr>
            <a:xfrm>
              <a:off x="6669657" y="3716715"/>
              <a:ext cx="466768" cy="464314"/>
              <a:chOff x="3139766" y="765669"/>
              <a:chExt cx="886380" cy="881888"/>
            </a:xfrm>
          </p:grpSpPr>
          <p:grpSp>
            <p:nvGrpSpPr>
              <p:cNvPr id="3449" name="Google Shape;3449;p82"/>
              <p:cNvGrpSpPr/>
              <p:nvPr/>
            </p:nvGrpSpPr>
            <p:grpSpPr>
              <a:xfrm>
                <a:off x="3139766" y="765669"/>
                <a:ext cx="886380" cy="881888"/>
                <a:chOff x="3139766" y="765669"/>
                <a:chExt cx="886380" cy="881888"/>
              </a:xfrm>
            </p:grpSpPr>
            <p:sp>
              <p:nvSpPr>
                <p:cNvPr id="3450" name="Google Shape;3450;p82"/>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2"/>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2"/>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2"/>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2"/>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2"/>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2"/>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2"/>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2"/>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9" name="Google Shape;3459;p82"/>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2"/>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2"/>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2"/>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3" name="Google Shape;3463;p82"/>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4" name="Google Shape;3464;p82"/>
          <p:cNvGrpSpPr/>
          <p:nvPr/>
        </p:nvGrpSpPr>
        <p:grpSpPr>
          <a:xfrm>
            <a:off x="7679978" y="3065079"/>
            <a:ext cx="104231" cy="320340"/>
            <a:chOff x="7564426" y="3224343"/>
            <a:chExt cx="119985" cy="368801"/>
          </a:xfrm>
        </p:grpSpPr>
        <p:sp>
          <p:nvSpPr>
            <p:cNvPr id="3465" name="Google Shape;3465;p8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82"/>
          <p:cNvGrpSpPr/>
          <p:nvPr/>
        </p:nvGrpSpPr>
        <p:grpSpPr>
          <a:xfrm>
            <a:off x="7379466" y="3059180"/>
            <a:ext cx="189489" cy="332132"/>
            <a:chOff x="8370831" y="3202002"/>
            <a:chExt cx="218129" cy="382376"/>
          </a:xfrm>
        </p:grpSpPr>
        <p:sp>
          <p:nvSpPr>
            <p:cNvPr id="3468" name="Google Shape;3468;p8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0" name="Google Shape;3470;p82"/>
          <p:cNvGrpSpPr/>
          <p:nvPr/>
        </p:nvGrpSpPr>
        <p:grpSpPr>
          <a:xfrm>
            <a:off x="8102855" y="3470312"/>
            <a:ext cx="309429" cy="267000"/>
            <a:chOff x="6742064" y="3750480"/>
            <a:chExt cx="399315" cy="344560"/>
          </a:xfrm>
        </p:grpSpPr>
        <p:sp>
          <p:nvSpPr>
            <p:cNvPr id="3471" name="Google Shape;3471;p8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3" name="Google Shape;3473;p82"/>
          <p:cNvGrpSpPr/>
          <p:nvPr/>
        </p:nvGrpSpPr>
        <p:grpSpPr>
          <a:xfrm>
            <a:off x="7641874" y="3821360"/>
            <a:ext cx="180437" cy="281608"/>
            <a:chOff x="7248525" y="3739696"/>
            <a:chExt cx="230531" cy="359790"/>
          </a:xfrm>
        </p:grpSpPr>
        <p:sp>
          <p:nvSpPr>
            <p:cNvPr id="3474" name="Google Shape;3474;p8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6" name="Google Shape;3476;p82"/>
          <p:cNvGrpSpPr/>
          <p:nvPr/>
        </p:nvGrpSpPr>
        <p:grpSpPr>
          <a:xfrm>
            <a:off x="7887794" y="3464584"/>
            <a:ext cx="162896" cy="278710"/>
            <a:chOff x="7601242" y="3729267"/>
            <a:chExt cx="222566" cy="380803"/>
          </a:xfrm>
        </p:grpSpPr>
        <p:sp>
          <p:nvSpPr>
            <p:cNvPr id="3477" name="Google Shape;3477;p8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9" name="Google Shape;3479;p82"/>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0" name="Google Shape;3480;p82"/>
          <p:cNvGrpSpPr/>
          <p:nvPr/>
        </p:nvGrpSpPr>
        <p:grpSpPr>
          <a:xfrm>
            <a:off x="7377439" y="3465724"/>
            <a:ext cx="193543" cy="275990"/>
            <a:chOff x="8304647" y="3738687"/>
            <a:chExt cx="225076" cy="320956"/>
          </a:xfrm>
        </p:grpSpPr>
        <p:sp>
          <p:nvSpPr>
            <p:cNvPr id="3481" name="Google Shape;3481;p82"/>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4" name="Google Shape;3484;p82"/>
          <p:cNvGrpSpPr/>
          <p:nvPr/>
        </p:nvGrpSpPr>
        <p:grpSpPr>
          <a:xfrm>
            <a:off x="7649932" y="3465724"/>
            <a:ext cx="178492" cy="275990"/>
            <a:chOff x="8615101" y="3738687"/>
            <a:chExt cx="207573" cy="320956"/>
          </a:xfrm>
        </p:grpSpPr>
        <p:sp>
          <p:nvSpPr>
            <p:cNvPr id="3485" name="Google Shape;3485;p82"/>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8" name="Google Shape;3488;p82"/>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9" name="Google Shape;3489;p82"/>
          <p:cNvGrpSpPr/>
          <p:nvPr/>
        </p:nvGrpSpPr>
        <p:grpSpPr>
          <a:xfrm>
            <a:off x="7875463" y="3868385"/>
            <a:ext cx="187557" cy="187557"/>
            <a:chOff x="8565775" y="671075"/>
            <a:chExt cx="441000" cy="441000"/>
          </a:xfrm>
        </p:grpSpPr>
        <p:sp>
          <p:nvSpPr>
            <p:cNvPr id="3490" name="Google Shape;3490;p82"/>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2"/>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2" name="Google Shape;3492;p82"/>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2"/>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4" name="Google Shape;3494;p82"/>
          <p:cNvGrpSpPr/>
          <p:nvPr/>
        </p:nvGrpSpPr>
        <p:grpSpPr>
          <a:xfrm>
            <a:off x="6029935" y="2940910"/>
            <a:ext cx="587865" cy="517731"/>
            <a:chOff x="6000718" y="3070557"/>
            <a:chExt cx="587865" cy="517731"/>
          </a:xfrm>
        </p:grpSpPr>
        <p:sp>
          <p:nvSpPr>
            <p:cNvPr id="3495" name="Google Shape;3495;p82"/>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2"/>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2"/>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2"/>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2"/>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2"/>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2"/>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2"/>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2"/>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2"/>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5" name="Google Shape;3505;p82"/>
          <p:cNvGrpSpPr/>
          <p:nvPr/>
        </p:nvGrpSpPr>
        <p:grpSpPr>
          <a:xfrm>
            <a:off x="6044740" y="3584570"/>
            <a:ext cx="557665" cy="516387"/>
            <a:chOff x="6015523" y="3714217"/>
            <a:chExt cx="557665" cy="516387"/>
          </a:xfrm>
        </p:grpSpPr>
        <p:grpSp>
          <p:nvGrpSpPr>
            <p:cNvPr id="3506" name="Google Shape;3506;p82"/>
            <p:cNvGrpSpPr/>
            <p:nvPr/>
          </p:nvGrpSpPr>
          <p:grpSpPr>
            <a:xfrm>
              <a:off x="6036094" y="3716980"/>
              <a:ext cx="529822" cy="510480"/>
              <a:chOff x="3148311" y="-545634"/>
              <a:chExt cx="1006118" cy="969572"/>
            </a:xfrm>
          </p:grpSpPr>
          <p:sp>
            <p:nvSpPr>
              <p:cNvPr id="3507" name="Google Shape;3507;p82"/>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2"/>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2"/>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2"/>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2"/>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2"/>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2"/>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2"/>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2"/>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2"/>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7" name="Google Shape;3517;p82"/>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8" name="Google Shape;3518;p82"/>
          <p:cNvGrpSpPr/>
          <p:nvPr/>
        </p:nvGrpSpPr>
        <p:grpSpPr>
          <a:xfrm>
            <a:off x="6673522" y="2943981"/>
            <a:ext cx="576302" cy="511871"/>
            <a:chOff x="6644304" y="3073628"/>
            <a:chExt cx="576302" cy="511871"/>
          </a:xfrm>
        </p:grpSpPr>
        <p:grpSp>
          <p:nvGrpSpPr>
            <p:cNvPr id="3519" name="Google Shape;3519;p82"/>
            <p:cNvGrpSpPr/>
            <p:nvPr/>
          </p:nvGrpSpPr>
          <p:grpSpPr>
            <a:xfrm>
              <a:off x="6712169" y="3073651"/>
              <a:ext cx="481611" cy="506713"/>
              <a:chOff x="1833536" y="-546641"/>
              <a:chExt cx="914567" cy="962419"/>
            </a:xfrm>
          </p:grpSpPr>
          <p:grpSp>
            <p:nvGrpSpPr>
              <p:cNvPr id="3520" name="Google Shape;3520;p82"/>
              <p:cNvGrpSpPr/>
              <p:nvPr/>
            </p:nvGrpSpPr>
            <p:grpSpPr>
              <a:xfrm>
                <a:off x="1833536" y="-524249"/>
                <a:ext cx="914567" cy="940027"/>
                <a:chOff x="1833536" y="-524249"/>
                <a:chExt cx="914567" cy="940027"/>
              </a:xfrm>
            </p:grpSpPr>
            <p:sp>
              <p:nvSpPr>
                <p:cNvPr id="3521" name="Google Shape;3521;p82"/>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2"/>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2"/>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2"/>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2"/>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6" name="Google Shape;3526;p82"/>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2"/>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2"/>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2"/>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0" name="Google Shape;3530;p8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1" name="Google Shape;3531;p82"/>
          <p:cNvGrpSpPr/>
          <p:nvPr/>
        </p:nvGrpSpPr>
        <p:grpSpPr>
          <a:xfrm>
            <a:off x="752796" y="2869970"/>
            <a:ext cx="2622876" cy="1333540"/>
            <a:chOff x="238125" y="1038125"/>
            <a:chExt cx="7146800" cy="3633625"/>
          </a:xfrm>
        </p:grpSpPr>
        <p:sp>
          <p:nvSpPr>
            <p:cNvPr id="3532" name="Google Shape;3532;p8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4" name="Google Shape;5104;p82"/>
          <p:cNvGrpSpPr/>
          <p:nvPr/>
        </p:nvGrpSpPr>
        <p:grpSpPr>
          <a:xfrm>
            <a:off x="5938558" y="1033351"/>
            <a:ext cx="2435960" cy="1297725"/>
            <a:chOff x="233350" y="949250"/>
            <a:chExt cx="7137300" cy="3802300"/>
          </a:xfrm>
        </p:grpSpPr>
        <p:sp>
          <p:nvSpPr>
            <p:cNvPr id="5105" name="Google Shape;5105;p8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6" name="Google Shape;5156;p82"/>
          <p:cNvGrpSpPr/>
          <p:nvPr/>
        </p:nvGrpSpPr>
        <p:grpSpPr>
          <a:xfrm>
            <a:off x="731715" y="995041"/>
            <a:ext cx="2665073" cy="1317140"/>
            <a:chOff x="793334" y="1192826"/>
            <a:chExt cx="2665073" cy="1317140"/>
          </a:xfrm>
        </p:grpSpPr>
        <p:sp>
          <p:nvSpPr>
            <p:cNvPr id="5157" name="Google Shape;5157;p82"/>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2"/>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2"/>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2"/>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2"/>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2"/>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2"/>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2"/>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2"/>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2"/>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2"/>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2"/>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2"/>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2"/>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2"/>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2"/>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2"/>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2"/>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2"/>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2"/>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2"/>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2"/>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2"/>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2"/>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2"/>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2"/>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2"/>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2"/>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2"/>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2"/>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2"/>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2"/>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2"/>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2"/>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2"/>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2"/>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2"/>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2"/>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2"/>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2"/>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2"/>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2"/>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2"/>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2"/>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2"/>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2"/>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2"/>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2"/>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2"/>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2"/>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2"/>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2"/>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2"/>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2"/>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2"/>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2"/>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2"/>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2"/>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2"/>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2"/>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2"/>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2"/>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2"/>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2"/>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2"/>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2"/>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2"/>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2"/>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2"/>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2"/>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2"/>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2"/>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2"/>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2"/>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2"/>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2"/>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2"/>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2"/>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2"/>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2"/>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2"/>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2"/>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2"/>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2"/>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2"/>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2"/>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2"/>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2"/>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2"/>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2"/>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2"/>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2"/>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2"/>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2"/>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2"/>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2"/>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2"/>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2"/>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2"/>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2"/>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2"/>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2"/>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2"/>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2"/>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2"/>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2"/>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2"/>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2"/>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2"/>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2"/>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2"/>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2"/>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2"/>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2"/>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2"/>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2"/>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2"/>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2"/>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2"/>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2"/>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2"/>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2"/>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2"/>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2"/>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2"/>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2"/>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2"/>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2"/>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2"/>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2"/>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2"/>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2"/>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2"/>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2"/>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2"/>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2"/>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2"/>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2"/>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2"/>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2"/>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2"/>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2"/>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2"/>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2"/>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2"/>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2"/>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2"/>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2"/>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2"/>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2"/>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2"/>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2"/>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2"/>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2"/>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2"/>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2"/>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2"/>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2"/>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2"/>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2"/>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2"/>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2"/>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2"/>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2"/>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2"/>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2"/>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2"/>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2"/>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2"/>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2"/>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2"/>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2"/>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2"/>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2"/>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2"/>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2"/>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2"/>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2"/>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2"/>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2"/>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2"/>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2"/>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2"/>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2"/>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2"/>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2"/>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2"/>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2"/>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2"/>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2"/>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2"/>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2"/>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2"/>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2"/>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2"/>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2"/>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2"/>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2"/>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2"/>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2"/>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2"/>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2"/>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2"/>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2"/>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2"/>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2"/>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2"/>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2"/>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2"/>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2"/>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2"/>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2"/>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2"/>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2"/>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2"/>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2"/>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2"/>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2"/>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2"/>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2"/>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2"/>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2"/>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2"/>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2"/>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2"/>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2"/>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2"/>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2"/>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2"/>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2"/>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2"/>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2"/>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2"/>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2"/>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2"/>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2"/>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2"/>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2"/>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2"/>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2"/>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2"/>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2"/>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2"/>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2"/>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2"/>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2"/>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2"/>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2"/>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2"/>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2"/>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2"/>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2"/>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2"/>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2"/>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2"/>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2"/>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2"/>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2"/>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2"/>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2"/>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2"/>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2"/>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2"/>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2"/>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2"/>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2"/>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2"/>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2"/>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2"/>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2"/>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2"/>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2"/>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2"/>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2"/>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2"/>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2"/>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2"/>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2"/>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2"/>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2"/>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2"/>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2"/>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2"/>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2"/>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2"/>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2"/>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2"/>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2"/>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2"/>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2"/>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2"/>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2"/>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2"/>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2"/>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2"/>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2"/>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2"/>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2"/>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2"/>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2"/>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2"/>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2"/>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2"/>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2"/>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2"/>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2"/>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2"/>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2"/>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2"/>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2"/>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2"/>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2"/>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2"/>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2"/>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2"/>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2"/>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2"/>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2"/>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2"/>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2"/>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2"/>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2"/>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2"/>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2"/>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2"/>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2"/>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2"/>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2"/>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2"/>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2"/>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2"/>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2"/>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2"/>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2"/>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2"/>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2"/>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2"/>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2"/>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2"/>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2"/>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2"/>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2"/>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2"/>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2"/>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2"/>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2"/>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2"/>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2"/>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2"/>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2"/>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2"/>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2"/>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2"/>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2"/>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2"/>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2"/>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2"/>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2"/>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2"/>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2"/>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2"/>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2"/>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2"/>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2"/>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2"/>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2"/>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2"/>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2"/>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2"/>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2"/>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2"/>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2"/>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2"/>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2"/>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2"/>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2"/>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2"/>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2"/>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2"/>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2"/>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2"/>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2"/>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2"/>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2"/>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2"/>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2"/>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2"/>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2"/>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2"/>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2"/>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2"/>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2"/>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2"/>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2"/>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2"/>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2"/>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2"/>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2"/>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2"/>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2"/>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2"/>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2"/>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2"/>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2"/>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2"/>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2"/>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2"/>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2"/>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2"/>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2"/>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2"/>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2"/>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2"/>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2"/>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2"/>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2"/>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2"/>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2"/>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2"/>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2"/>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2"/>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2"/>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2"/>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2"/>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2"/>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2"/>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2"/>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2"/>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2"/>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2"/>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2"/>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2"/>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2"/>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2"/>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2"/>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2"/>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2"/>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2"/>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2"/>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2"/>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2"/>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2"/>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2"/>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2"/>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2"/>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2"/>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2"/>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2"/>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2"/>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2"/>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2"/>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2"/>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2"/>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2"/>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2"/>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2"/>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2"/>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2"/>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2"/>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2"/>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2"/>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2"/>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2"/>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2"/>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2"/>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2"/>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2"/>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2"/>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2"/>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2"/>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2"/>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2"/>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2"/>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2"/>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2"/>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2"/>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2"/>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2"/>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2"/>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2"/>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2"/>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2"/>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2"/>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2"/>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2"/>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2"/>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2"/>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2"/>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2"/>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2"/>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2"/>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2"/>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2"/>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2"/>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2"/>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2"/>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2"/>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2"/>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2"/>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2"/>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2"/>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2"/>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2"/>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2"/>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2"/>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2"/>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2"/>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2"/>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2"/>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2"/>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2"/>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2"/>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2"/>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2"/>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2"/>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2"/>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2"/>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2"/>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2"/>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2"/>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2"/>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2"/>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2"/>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2"/>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2"/>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2"/>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2"/>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2"/>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2"/>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2"/>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2"/>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2"/>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2"/>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2"/>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2"/>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2"/>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2"/>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2"/>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2"/>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2"/>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2"/>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2"/>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2"/>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2"/>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2"/>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2"/>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2"/>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2"/>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2"/>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2"/>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2"/>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2"/>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2"/>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2"/>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2"/>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2"/>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2"/>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2"/>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2"/>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2"/>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2"/>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2"/>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2"/>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2"/>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2"/>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2"/>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2"/>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2"/>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2"/>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2"/>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2"/>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2"/>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2"/>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2"/>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2"/>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2"/>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2"/>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2"/>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2"/>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2"/>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2"/>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2"/>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2"/>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2"/>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2"/>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2"/>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2"/>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2"/>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2"/>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2"/>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2"/>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2"/>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2"/>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2"/>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2"/>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2"/>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2"/>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2"/>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2"/>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2"/>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2"/>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2"/>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2"/>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2"/>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2"/>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2"/>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2"/>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2"/>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2"/>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2"/>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2"/>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2"/>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2"/>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2"/>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2"/>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2"/>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2"/>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2"/>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2"/>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2"/>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2"/>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2"/>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2"/>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2"/>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2"/>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2"/>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2"/>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2"/>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2"/>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2"/>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2"/>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2"/>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2"/>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2"/>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2"/>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2"/>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2"/>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2"/>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2"/>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2"/>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2"/>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2"/>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2"/>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2"/>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2"/>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2"/>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2"/>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2"/>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2"/>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2"/>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2"/>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2"/>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2"/>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2"/>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2"/>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2"/>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2"/>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2"/>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2"/>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2"/>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2"/>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2"/>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2"/>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2"/>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2"/>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2"/>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2"/>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2"/>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2"/>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2"/>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2"/>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2"/>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2"/>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2"/>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2"/>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2"/>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2"/>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2"/>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2"/>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2"/>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2"/>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2"/>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2"/>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2"/>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2"/>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2"/>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2"/>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2"/>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2"/>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2"/>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2"/>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2"/>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2"/>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2"/>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2"/>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2"/>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2"/>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2"/>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2"/>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2"/>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2"/>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2"/>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2"/>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2"/>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2"/>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2"/>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2"/>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2"/>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2"/>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2"/>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2"/>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2"/>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2"/>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2"/>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2"/>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2"/>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2"/>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2"/>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2"/>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2"/>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2"/>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2"/>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2"/>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2"/>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2"/>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2"/>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2"/>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2"/>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2"/>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2"/>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2"/>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2"/>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2"/>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2"/>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2"/>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2"/>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2"/>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2"/>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2"/>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2"/>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2"/>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2"/>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2"/>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2"/>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2"/>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2"/>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2"/>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2"/>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2"/>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2"/>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2"/>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2"/>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2"/>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2"/>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2"/>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2"/>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2"/>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2"/>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2"/>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2"/>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2"/>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2"/>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2"/>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2"/>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2"/>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2"/>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2"/>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2"/>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2"/>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2"/>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2"/>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2"/>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2"/>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2"/>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2"/>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2"/>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2"/>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2"/>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2"/>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2"/>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2"/>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2"/>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2"/>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2"/>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2"/>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2"/>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2"/>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2"/>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2"/>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2"/>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2"/>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2"/>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2"/>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2"/>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2"/>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2"/>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2"/>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2"/>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2"/>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2"/>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2"/>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2"/>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2"/>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2"/>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2"/>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2"/>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2"/>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2"/>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2"/>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2"/>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2"/>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2"/>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2"/>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2"/>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2"/>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2"/>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2"/>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2"/>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2"/>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2"/>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2"/>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2"/>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2"/>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2"/>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2"/>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2"/>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2"/>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2"/>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2"/>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2"/>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2"/>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2"/>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2"/>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2"/>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2"/>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2"/>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2"/>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2"/>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2"/>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2"/>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2"/>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2"/>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2"/>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2"/>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2"/>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2"/>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2"/>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2"/>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2"/>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2"/>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2"/>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2"/>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2"/>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2"/>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2"/>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2"/>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2"/>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2"/>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2"/>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2"/>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2"/>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2"/>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2"/>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2"/>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2"/>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2"/>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2"/>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2"/>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2"/>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2"/>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2"/>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2"/>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2"/>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2"/>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2"/>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2"/>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2"/>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2"/>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2"/>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2"/>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2"/>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2"/>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2"/>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2"/>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2"/>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2"/>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2"/>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2"/>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2"/>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2"/>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2"/>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2"/>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2"/>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2"/>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2"/>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2"/>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2"/>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2"/>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2"/>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2"/>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2"/>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2"/>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2"/>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2"/>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2"/>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2"/>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2"/>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2"/>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2"/>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2"/>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2"/>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2"/>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2"/>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2"/>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2"/>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2"/>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2"/>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2"/>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2"/>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2"/>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2"/>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2"/>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2"/>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2"/>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2"/>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2"/>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2"/>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2"/>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2"/>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2"/>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2"/>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2"/>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2"/>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2"/>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2"/>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2"/>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2"/>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2"/>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2"/>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2"/>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2"/>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2"/>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2"/>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2"/>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2"/>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2"/>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2"/>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2"/>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2"/>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2"/>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2"/>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2"/>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2"/>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2"/>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2"/>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2"/>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2"/>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2"/>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2"/>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2"/>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2"/>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2"/>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2"/>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2"/>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2"/>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2"/>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2"/>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2"/>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2"/>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2"/>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2"/>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2"/>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2"/>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2"/>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2"/>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2"/>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2"/>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2"/>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2"/>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2"/>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2"/>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2"/>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2"/>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2"/>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2"/>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2"/>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2"/>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2"/>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2"/>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2"/>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2"/>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2"/>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2"/>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2"/>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2"/>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2"/>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2"/>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2"/>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2"/>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2"/>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2"/>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2"/>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2"/>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2"/>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2"/>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2"/>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2"/>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2"/>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2"/>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2"/>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2"/>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2"/>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2"/>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2"/>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2"/>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2"/>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2"/>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2"/>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2"/>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2"/>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2"/>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2"/>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2"/>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2"/>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2"/>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2"/>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2"/>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2"/>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2"/>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2"/>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2"/>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2"/>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2"/>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2"/>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2"/>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2"/>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2"/>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2"/>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2"/>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2"/>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2"/>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2"/>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2"/>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2"/>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2"/>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2"/>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2"/>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2"/>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2"/>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2"/>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2"/>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2"/>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2"/>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2"/>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2"/>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2"/>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2"/>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2"/>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2"/>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2"/>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2"/>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2"/>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2"/>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2"/>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2"/>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2"/>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2"/>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2"/>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2"/>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2"/>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2"/>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2"/>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2"/>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2"/>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2"/>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2"/>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2"/>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2"/>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2"/>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2"/>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2"/>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2"/>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2"/>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2"/>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2"/>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2"/>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2"/>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2"/>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2"/>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2"/>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2"/>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2"/>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2"/>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2"/>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2"/>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2"/>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2"/>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2"/>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2"/>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2"/>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2"/>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2"/>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2"/>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2"/>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2"/>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2"/>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2"/>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2"/>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2"/>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2"/>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2"/>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2"/>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2"/>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2"/>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2"/>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2"/>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2"/>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2"/>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2"/>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2"/>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2"/>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2"/>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2"/>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2"/>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2"/>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2"/>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2"/>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2"/>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2"/>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2"/>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2"/>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2"/>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2"/>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2"/>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2"/>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2"/>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2"/>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2"/>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2"/>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2"/>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2"/>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2"/>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2"/>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2"/>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2"/>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2"/>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2"/>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2"/>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2"/>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2"/>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2"/>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2"/>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2"/>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2"/>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2"/>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2"/>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2"/>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2"/>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2"/>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2"/>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2"/>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2"/>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2"/>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2"/>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2"/>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2"/>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2"/>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2"/>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2"/>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2"/>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2"/>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2"/>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2"/>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2"/>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2"/>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2"/>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2"/>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2"/>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2"/>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2"/>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2"/>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2"/>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2"/>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2"/>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2"/>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2"/>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2"/>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2"/>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2"/>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2"/>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2"/>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2"/>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2"/>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2"/>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2"/>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2"/>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2"/>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2"/>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2"/>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2"/>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2"/>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2"/>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2"/>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2"/>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2"/>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2"/>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2"/>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2"/>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2"/>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2"/>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2"/>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2"/>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2"/>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2"/>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2"/>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2"/>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2"/>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2"/>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2"/>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2"/>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2"/>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2"/>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2"/>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2"/>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2"/>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2"/>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2"/>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2"/>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2"/>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2"/>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2"/>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2"/>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2"/>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2"/>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2"/>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2"/>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2"/>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2"/>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2"/>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2"/>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2"/>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2"/>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2"/>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2"/>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2"/>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2"/>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2"/>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2"/>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2"/>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2"/>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2"/>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2"/>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2"/>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2"/>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2"/>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2"/>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2"/>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2"/>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2"/>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2"/>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2"/>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2"/>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2"/>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2"/>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2"/>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2"/>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2"/>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2"/>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2"/>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2"/>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2"/>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2"/>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2"/>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2"/>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2"/>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2"/>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2"/>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2"/>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2"/>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2"/>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2"/>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2"/>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2"/>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2"/>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2"/>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2"/>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2"/>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2"/>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2"/>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2"/>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2"/>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2"/>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2"/>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2"/>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2"/>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2"/>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2"/>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2"/>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2"/>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2"/>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2"/>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2"/>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2"/>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2"/>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2"/>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2"/>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2"/>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2"/>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2"/>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2"/>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2"/>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2"/>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2"/>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2"/>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2"/>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2"/>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2"/>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2"/>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2"/>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2"/>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2"/>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2"/>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2"/>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2"/>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2"/>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2"/>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2"/>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2"/>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2"/>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2"/>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2"/>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2"/>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2"/>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2"/>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2"/>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2"/>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2"/>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2"/>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2"/>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2"/>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2"/>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2"/>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2"/>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2"/>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2"/>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2"/>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2"/>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2"/>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2"/>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2"/>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2"/>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2"/>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2"/>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2"/>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2"/>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2"/>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2"/>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2"/>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2"/>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2"/>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2"/>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2"/>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2"/>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2"/>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2"/>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2"/>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2"/>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2"/>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2"/>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2"/>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2"/>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2"/>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2"/>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2"/>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2"/>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2"/>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2"/>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2"/>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2"/>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2"/>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2"/>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2"/>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2"/>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2"/>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2"/>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2"/>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2"/>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2"/>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2"/>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2"/>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2"/>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2"/>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2"/>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2"/>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2"/>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2"/>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2"/>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2"/>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2"/>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2"/>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2"/>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2"/>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2"/>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2"/>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2"/>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2"/>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2"/>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2"/>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2"/>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2"/>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2"/>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2"/>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2"/>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2"/>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2"/>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2"/>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2"/>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2"/>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2"/>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2"/>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2"/>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2"/>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2"/>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2"/>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2"/>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2"/>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2"/>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2"/>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2"/>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2"/>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2"/>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2"/>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2"/>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2"/>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2"/>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2"/>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2"/>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2"/>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2"/>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2"/>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2"/>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2"/>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2"/>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2"/>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2"/>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2"/>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2"/>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2"/>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2"/>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2"/>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2"/>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2"/>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2"/>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2"/>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2"/>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2"/>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2"/>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2"/>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2"/>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2"/>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2"/>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2"/>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2"/>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2"/>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2"/>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2"/>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2"/>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2"/>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2"/>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2"/>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2"/>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2"/>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2"/>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2"/>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2"/>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2"/>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2"/>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2"/>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2"/>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2"/>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2"/>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2"/>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2"/>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2"/>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2"/>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2"/>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2"/>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2"/>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2"/>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2"/>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2"/>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2"/>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2"/>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2"/>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2"/>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2"/>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2"/>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2"/>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2"/>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2"/>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2"/>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2"/>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2"/>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2"/>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2"/>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2"/>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2"/>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2"/>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2"/>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2"/>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2"/>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2"/>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2"/>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2"/>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2"/>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2"/>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2"/>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2"/>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2"/>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2"/>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2"/>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2"/>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2"/>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2"/>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2"/>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2"/>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2"/>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2"/>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2"/>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2"/>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2"/>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2"/>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2"/>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2"/>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2"/>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2"/>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2"/>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2"/>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2"/>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2"/>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2"/>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2"/>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2"/>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2"/>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2"/>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2"/>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2"/>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2"/>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2"/>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2"/>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2"/>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2"/>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2"/>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2"/>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2"/>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2"/>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2"/>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2"/>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2"/>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2"/>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2"/>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2"/>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2"/>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2"/>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2"/>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2"/>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2"/>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2"/>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2"/>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2"/>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2"/>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2"/>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2"/>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2"/>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2"/>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2"/>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2"/>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2"/>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2"/>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2"/>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2"/>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2"/>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2"/>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2"/>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2"/>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2"/>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2"/>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2"/>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2"/>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2"/>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2"/>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2"/>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2"/>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2"/>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2"/>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2"/>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2"/>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2"/>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2"/>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2"/>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2"/>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2"/>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2"/>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2"/>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2"/>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2"/>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2"/>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2"/>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2"/>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2"/>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2"/>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2"/>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2"/>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2"/>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2"/>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2"/>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2"/>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2"/>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2"/>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2"/>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2"/>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2"/>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2"/>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2"/>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2"/>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2"/>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2"/>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2"/>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2"/>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2"/>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2"/>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2"/>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2"/>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2"/>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2"/>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2"/>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2"/>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2"/>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2"/>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2"/>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2"/>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2"/>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2"/>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2"/>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2"/>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2"/>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2"/>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2"/>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2"/>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2"/>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2"/>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2"/>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2"/>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2"/>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2"/>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2"/>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2"/>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2"/>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2"/>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2"/>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2"/>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2"/>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2"/>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2"/>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2"/>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2"/>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2"/>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2"/>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2"/>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2"/>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2"/>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2"/>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2"/>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2"/>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2"/>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2"/>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2"/>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2"/>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2"/>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2"/>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2"/>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2"/>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2"/>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2"/>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2"/>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2"/>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2"/>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2"/>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2"/>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2"/>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2"/>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2"/>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2"/>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2"/>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2"/>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2"/>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2"/>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2"/>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2"/>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2"/>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2"/>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2"/>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2"/>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2"/>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2"/>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2"/>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2"/>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2"/>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2"/>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2"/>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2"/>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2"/>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2"/>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2"/>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2"/>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2"/>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2"/>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2"/>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2"/>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2"/>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2"/>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2"/>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2"/>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2"/>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2"/>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2"/>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2"/>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2"/>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2"/>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2"/>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2"/>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2"/>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2"/>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2"/>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2"/>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2"/>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2"/>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2"/>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2"/>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2"/>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2"/>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2"/>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2"/>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2"/>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2"/>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2"/>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2"/>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2"/>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2"/>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2"/>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2"/>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2"/>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2"/>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2"/>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2"/>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2"/>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2"/>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2"/>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2"/>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2"/>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2"/>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2"/>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2"/>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2"/>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2"/>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2"/>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2"/>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2"/>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2"/>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2"/>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2"/>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2"/>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2"/>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2"/>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2"/>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2"/>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2"/>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2"/>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2"/>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2"/>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2"/>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2"/>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2"/>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2"/>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2"/>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2"/>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2"/>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2"/>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2"/>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2"/>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2"/>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2"/>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2"/>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2"/>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2"/>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2"/>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2"/>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2"/>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2"/>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2"/>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2"/>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2"/>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2"/>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2"/>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2"/>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2"/>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2"/>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2"/>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2"/>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2"/>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2"/>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2"/>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2"/>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2"/>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2"/>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2"/>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2"/>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2"/>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2"/>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2"/>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2"/>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2"/>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2"/>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2"/>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2"/>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2"/>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2"/>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2"/>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2"/>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2"/>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2"/>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2"/>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2"/>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2"/>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2"/>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2"/>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2"/>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2"/>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2"/>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2"/>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2"/>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2"/>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2"/>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2"/>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2"/>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2"/>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2"/>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2"/>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2"/>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2"/>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2"/>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2"/>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2"/>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2"/>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2"/>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2"/>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2"/>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2"/>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2"/>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2"/>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2"/>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2"/>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2"/>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2"/>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2"/>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2"/>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2"/>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2"/>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2"/>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2"/>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2"/>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2"/>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2"/>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2"/>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2"/>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2"/>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2"/>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2"/>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2"/>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2"/>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2"/>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2"/>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2"/>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2"/>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2"/>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2"/>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2"/>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2"/>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2"/>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2"/>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2"/>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2"/>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2"/>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2"/>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2"/>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2"/>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2"/>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2"/>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2"/>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2"/>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2"/>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2"/>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2"/>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2"/>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2"/>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2"/>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2"/>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2"/>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2"/>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2"/>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2"/>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2"/>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2"/>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2"/>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2"/>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2"/>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2"/>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2"/>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2"/>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2"/>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2"/>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2"/>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2"/>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2"/>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2"/>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2"/>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2"/>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2"/>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2"/>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2"/>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2"/>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2"/>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2"/>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2"/>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2"/>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2"/>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2"/>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2"/>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2"/>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2"/>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2"/>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2"/>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2"/>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2"/>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2"/>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2"/>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2"/>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2"/>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2"/>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2"/>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2"/>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2"/>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2"/>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2"/>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2"/>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2"/>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2"/>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2"/>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2"/>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2"/>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2"/>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2"/>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2"/>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2"/>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2"/>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2"/>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2"/>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2"/>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2"/>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2"/>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2"/>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2"/>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2"/>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2"/>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2"/>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2"/>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2"/>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2"/>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2"/>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2"/>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2"/>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2"/>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2"/>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2"/>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2"/>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2"/>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2"/>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2"/>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2"/>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2"/>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2"/>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2"/>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2"/>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2"/>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2"/>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2"/>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2"/>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2"/>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2"/>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2"/>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2"/>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2"/>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2"/>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2"/>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2"/>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2"/>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2"/>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2"/>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2"/>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2"/>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2"/>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2"/>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2"/>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2"/>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2"/>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2"/>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2"/>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2"/>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2"/>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2"/>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2"/>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2"/>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2"/>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2"/>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2"/>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2"/>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2"/>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2"/>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2"/>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2"/>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2"/>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2"/>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2"/>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2"/>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2"/>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2"/>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2"/>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2"/>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2"/>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2"/>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2"/>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2"/>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2"/>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2"/>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2"/>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2"/>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2"/>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2"/>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2"/>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2"/>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2"/>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2"/>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2"/>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2"/>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2"/>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2"/>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2"/>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2"/>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2"/>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2"/>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2"/>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2"/>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2"/>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2"/>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2"/>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2"/>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2"/>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2"/>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2"/>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2"/>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2"/>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2"/>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2"/>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2"/>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2"/>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2"/>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2"/>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2"/>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2"/>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2"/>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2"/>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2"/>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2"/>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2"/>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2"/>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2"/>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2"/>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2"/>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2"/>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2"/>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2"/>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2"/>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2"/>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2"/>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2"/>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2"/>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2"/>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2"/>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2"/>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2"/>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2"/>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2"/>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2"/>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2"/>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2"/>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2"/>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2"/>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2"/>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2"/>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2"/>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2"/>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2"/>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2"/>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2"/>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2"/>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2"/>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2"/>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2"/>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2"/>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2"/>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2"/>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2"/>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2"/>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2"/>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2"/>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2"/>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2"/>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2"/>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2"/>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2"/>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2"/>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2"/>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2"/>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2"/>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2"/>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2"/>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2"/>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2"/>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2"/>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2"/>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2"/>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2"/>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2"/>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2"/>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2"/>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2"/>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2"/>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2"/>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2"/>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2"/>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2"/>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2"/>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2"/>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2"/>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2"/>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2"/>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2"/>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2"/>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2"/>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2"/>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2"/>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2"/>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2"/>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2"/>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2"/>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2"/>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2"/>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2"/>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2"/>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2"/>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2"/>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2"/>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2"/>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2"/>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2"/>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2"/>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2"/>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2"/>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2"/>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2"/>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2"/>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2"/>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2"/>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2"/>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2"/>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2"/>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2"/>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2"/>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2"/>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2"/>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2"/>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2"/>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2"/>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2"/>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2"/>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2"/>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2"/>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2"/>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2"/>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2"/>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2"/>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2"/>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2"/>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2"/>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2"/>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2"/>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2"/>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2"/>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2"/>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2"/>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2"/>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2"/>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2"/>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2"/>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2"/>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2"/>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2"/>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2"/>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2"/>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2"/>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2"/>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2"/>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2"/>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2"/>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2"/>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2"/>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2"/>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2"/>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2"/>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2"/>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2"/>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2"/>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2"/>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2"/>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2"/>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2"/>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2"/>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2"/>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2"/>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2"/>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2"/>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2"/>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2"/>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2"/>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2"/>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2"/>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2"/>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2"/>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2"/>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2"/>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2"/>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2"/>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2"/>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2"/>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2"/>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2"/>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2"/>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2"/>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2"/>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2"/>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2"/>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2"/>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2"/>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2"/>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2"/>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2"/>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2"/>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2"/>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2"/>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2"/>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2"/>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2"/>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2"/>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2"/>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2"/>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2"/>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2"/>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2"/>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2"/>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2"/>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2"/>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2"/>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2"/>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2"/>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2"/>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2"/>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2"/>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2"/>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2"/>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2"/>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2"/>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2"/>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2"/>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2"/>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2"/>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2"/>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2"/>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2"/>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2"/>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2"/>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2"/>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2"/>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2"/>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2"/>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2"/>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2"/>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2"/>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2"/>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2"/>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2"/>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2"/>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2"/>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2"/>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2"/>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2"/>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2"/>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2"/>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2"/>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2"/>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2"/>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2"/>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2"/>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2"/>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2"/>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2"/>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2"/>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2"/>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2"/>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2"/>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2"/>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2"/>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2"/>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2"/>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2"/>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2"/>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2"/>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2"/>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2"/>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2"/>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2"/>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2"/>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2"/>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2"/>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2"/>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2"/>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2"/>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2"/>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2"/>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2"/>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2"/>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2"/>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2"/>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2"/>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2"/>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2"/>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2"/>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2"/>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2"/>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2"/>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2"/>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2"/>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2"/>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2"/>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2"/>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2"/>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2"/>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2"/>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2"/>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2"/>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2"/>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2"/>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2"/>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2"/>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2"/>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2"/>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2"/>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2"/>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2"/>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2"/>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2"/>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2"/>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2"/>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2"/>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2"/>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2"/>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2"/>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2"/>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2"/>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2"/>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2"/>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2"/>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2"/>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2"/>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2"/>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2"/>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2"/>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2"/>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2"/>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2"/>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2"/>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2"/>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2"/>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2"/>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2"/>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2"/>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2"/>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2"/>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2"/>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2"/>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2"/>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2"/>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2"/>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2"/>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2"/>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2"/>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2"/>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2"/>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2"/>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2"/>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2"/>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2"/>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2"/>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2"/>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2"/>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2"/>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2"/>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2"/>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2"/>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2"/>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2"/>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2"/>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2"/>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2"/>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2"/>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2"/>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2"/>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2"/>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2"/>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2"/>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2"/>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2"/>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2"/>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2"/>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2"/>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2"/>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2"/>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2"/>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2"/>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2"/>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2"/>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2"/>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2"/>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2"/>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2"/>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2"/>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2"/>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2"/>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2"/>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2"/>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2"/>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2"/>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2"/>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2"/>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2"/>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2"/>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2"/>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2"/>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2"/>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2"/>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2"/>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2"/>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2"/>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2"/>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2"/>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2"/>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2"/>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2"/>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2"/>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2"/>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2"/>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2"/>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2"/>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2"/>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2"/>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2"/>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2"/>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2"/>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2"/>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2"/>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2"/>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2"/>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2"/>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2"/>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2"/>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2"/>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2"/>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2"/>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2"/>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2"/>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2"/>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2"/>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2"/>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2"/>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2"/>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2"/>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2"/>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2"/>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2"/>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2"/>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2"/>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2"/>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2"/>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2"/>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2"/>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2"/>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2"/>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2"/>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2"/>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2"/>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2"/>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2"/>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2"/>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2"/>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2"/>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2"/>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2"/>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2"/>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2"/>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2"/>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2"/>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2"/>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2"/>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2"/>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2"/>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2"/>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2"/>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2"/>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2"/>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2"/>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2"/>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2"/>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2"/>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2"/>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2"/>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2"/>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2"/>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2"/>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2"/>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2"/>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2"/>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2"/>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2"/>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2"/>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2"/>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2"/>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2"/>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2"/>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2"/>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2"/>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2"/>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2"/>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2"/>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2"/>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2"/>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2"/>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2"/>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2"/>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2"/>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2"/>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2"/>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2"/>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2"/>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2"/>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2"/>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2"/>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2"/>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2"/>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2"/>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2"/>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2"/>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2"/>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2"/>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2"/>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2"/>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2"/>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2"/>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2"/>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2"/>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2"/>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2"/>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2"/>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2"/>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2"/>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2"/>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2"/>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2"/>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2"/>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2"/>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2"/>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2"/>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2"/>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2"/>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2"/>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2"/>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2"/>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2"/>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2"/>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2"/>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2"/>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2"/>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2"/>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2"/>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2"/>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2"/>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2"/>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2"/>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2"/>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2"/>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2"/>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2"/>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2"/>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2"/>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2"/>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2"/>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2"/>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2"/>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2"/>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2"/>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2"/>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2"/>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2"/>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2"/>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2"/>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2"/>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2"/>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2"/>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2"/>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2"/>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2"/>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2"/>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2"/>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2"/>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2"/>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2"/>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2"/>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2"/>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2"/>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2"/>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2"/>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2"/>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2"/>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2"/>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2"/>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2"/>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2"/>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2"/>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2"/>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2"/>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2"/>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2"/>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2"/>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2"/>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2"/>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2"/>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2"/>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2"/>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2"/>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2"/>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2"/>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2"/>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2"/>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2"/>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2"/>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2"/>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2"/>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2"/>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2"/>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2"/>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2"/>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2"/>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2"/>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2"/>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2"/>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2"/>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2"/>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2"/>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2"/>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2"/>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2"/>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2"/>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2"/>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2"/>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2"/>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2"/>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2"/>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2"/>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2"/>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2"/>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2"/>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2"/>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2"/>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2"/>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2"/>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2"/>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2"/>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2"/>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2"/>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2"/>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2"/>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2"/>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2"/>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2"/>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2"/>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2"/>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2"/>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2"/>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2"/>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2"/>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2"/>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2"/>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2"/>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2"/>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2"/>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2"/>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2"/>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2"/>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2"/>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2"/>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2"/>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2"/>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2"/>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2"/>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2"/>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2"/>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2"/>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2"/>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2"/>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2"/>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2"/>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2"/>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2"/>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2"/>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2"/>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2"/>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2"/>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2"/>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2"/>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2"/>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2"/>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2"/>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2"/>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2"/>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2"/>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2"/>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2"/>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2"/>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2"/>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2"/>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2"/>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2"/>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2"/>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2"/>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2"/>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2"/>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2"/>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2"/>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2"/>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2"/>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2"/>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2"/>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2"/>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2"/>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2"/>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2"/>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2"/>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2"/>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2"/>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2"/>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2"/>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2"/>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2"/>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2"/>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2"/>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2"/>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2"/>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2"/>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2"/>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2"/>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2"/>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2"/>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2"/>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2"/>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2"/>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2"/>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2"/>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2"/>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2"/>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2"/>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2"/>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2"/>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2"/>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2"/>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2"/>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2"/>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2"/>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2"/>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2"/>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2"/>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2"/>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2"/>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2"/>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2"/>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2"/>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2"/>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2"/>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2"/>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2"/>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2"/>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2"/>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2"/>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2"/>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2"/>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2"/>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2"/>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2"/>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2"/>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2"/>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2"/>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2"/>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2"/>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2"/>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2"/>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2"/>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2"/>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2"/>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2"/>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2"/>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2"/>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2"/>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2"/>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2"/>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2"/>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2"/>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2"/>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2"/>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2"/>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2"/>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2"/>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2"/>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2"/>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2"/>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2"/>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2"/>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2"/>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2"/>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2"/>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2"/>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2"/>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2"/>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2"/>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2"/>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2"/>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2"/>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2"/>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2"/>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2"/>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2"/>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2"/>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2"/>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2"/>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2"/>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2"/>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2"/>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2"/>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2"/>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2"/>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2"/>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2"/>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2"/>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2"/>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2"/>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2"/>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2"/>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2"/>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2"/>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2"/>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2"/>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2"/>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2"/>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2"/>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2"/>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2"/>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2"/>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2"/>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2"/>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2"/>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2"/>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2"/>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2"/>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2"/>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2"/>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2"/>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2"/>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2"/>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2"/>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2"/>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2"/>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2"/>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2"/>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2"/>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2"/>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2"/>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2"/>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2"/>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2"/>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2"/>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2"/>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2"/>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2"/>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2"/>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2"/>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2"/>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2"/>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2"/>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2"/>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2"/>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2"/>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2"/>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2"/>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2"/>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2"/>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2"/>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2"/>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2"/>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2"/>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2"/>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2"/>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2"/>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2"/>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2"/>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2"/>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2"/>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2"/>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2"/>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2"/>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2"/>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2"/>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2"/>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2"/>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2"/>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2"/>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2"/>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2"/>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2"/>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2"/>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2"/>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2"/>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2"/>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2"/>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2"/>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2"/>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2"/>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2"/>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2"/>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2"/>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2"/>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2"/>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2"/>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2"/>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2"/>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2"/>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2"/>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2"/>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2"/>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2"/>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2"/>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2"/>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2"/>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2"/>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2"/>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2"/>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2"/>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2"/>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2"/>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2"/>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2"/>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2"/>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2"/>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2"/>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2"/>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2"/>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2"/>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2"/>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2"/>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2"/>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2"/>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2"/>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2"/>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2"/>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2"/>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2"/>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2"/>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2"/>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2"/>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2"/>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2"/>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2"/>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2"/>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2"/>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2"/>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2"/>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2"/>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2"/>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2"/>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2"/>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2"/>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2"/>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2"/>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2"/>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2"/>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2"/>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2"/>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2"/>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2"/>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2"/>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2"/>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2"/>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2"/>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2"/>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2"/>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2"/>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2"/>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2"/>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2"/>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2"/>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2"/>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2"/>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2"/>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2"/>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2"/>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2"/>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2"/>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2"/>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2"/>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2"/>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2"/>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2"/>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2"/>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2"/>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2"/>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2"/>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2"/>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2"/>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2"/>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2"/>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2"/>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2"/>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2"/>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2"/>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2"/>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2"/>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2"/>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2"/>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2"/>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2"/>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2"/>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2"/>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2"/>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2"/>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2"/>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2"/>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2"/>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2"/>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2"/>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2"/>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2"/>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2"/>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2"/>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2"/>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2"/>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2"/>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2"/>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2"/>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2"/>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2"/>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2"/>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2"/>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2"/>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2"/>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2"/>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2"/>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2"/>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2"/>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2"/>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2"/>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2"/>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2"/>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2"/>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2"/>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2"/>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2"/>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2"/>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2"/>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2"/>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2"/>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2"/>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2"/>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2"/>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2"/>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2"/>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2"/>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2"/>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2"/>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2"/>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2"/>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2"/>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2"/>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2"/>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2"/>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2"/>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2"/>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2"/>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2"/>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2"/>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2"/>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2"/>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2"/>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2"/>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2"/>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2"/>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2"/>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2"/>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2"/>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2"/>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2"/>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2"/>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2"/>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2"/>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2"/>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2"/>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2"/>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2"/>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2"/>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2"/>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2"/>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2"/>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2"/>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2"/>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2"/>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2"/>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2"/>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2"/>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2"/>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2"/>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2"/>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2"/>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2"/>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2"/>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2"/>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2"/>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2"/>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2"/>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2"/>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2"/>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2"/>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2"/>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2"/>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2"/>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2"/>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2"/>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2"/>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2"/>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2"/>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2"/>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2"/>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2"/>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2"/>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2"/>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2"/>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2"/>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2"/>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2"/>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2"/>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2"/>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2"/>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2"/>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2"/>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2"/>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2"/>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2"/>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2"/>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2"/>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2"/>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2"/>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2"/>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2"/>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2"/>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2"/>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2"/>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2"/>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2"/>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2"/>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2"/>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2"/>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2"/>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2"/>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2"/>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2"/>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2"/>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2"/>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2"/>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2"/>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2"/>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2"/>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2"/>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2"/>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2"/>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2"/>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2"/>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2"/>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2"/>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2"/>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2"/>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2"/>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2"/>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2"/>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2"/>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2"/>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2"/>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2"/>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2"/>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2"/>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2"/>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2"/>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2"/>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2"/>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2"/>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2"/>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2"/>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2"/>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2"/>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2"/>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2"/>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2"/>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2"/>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2"/>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2"/>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2"/>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2"/>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2"/>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2"/>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2"/>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2"/>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2"/>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2"/>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2"/>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2"/>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2"/>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2"/>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2"/>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2"/>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2"/>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2"/>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2"/>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2"/>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2"/>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2"/>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2"/>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2"/>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2"/>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2"/>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2"/>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2"/>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2"/>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2"/>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2"/>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2"/>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2"/>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2"/>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2"/>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2"/>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2"/>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2"/>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2"/>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2"/>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2"/>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2"/>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2"/>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2"/>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2"/>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2"/>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2"/>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2"/>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2"/>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2"/>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2"/>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2"/>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2"/>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2"/>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2"/>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2"/>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2"/>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2"/>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2"/>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2"/>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2"/>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2"/>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2"/>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2"/>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2"/>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2"/>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2"/>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2"/>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2"/>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2"/>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2"/>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2"/>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2"/>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2"/>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2"/>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2"/>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2"/>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2"/>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2"/>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2"/>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2"/>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2"/>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2"/>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2"/>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2"/>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2"/>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2"/>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2"/>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2"/>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2"/>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2"/>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2"/>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2"/>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2"/>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2"/>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2"/>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2"/>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2"/>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2"/>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2"/>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2"/>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2"/>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2"/>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2"/>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2"/>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2"/>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2"/>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2"/>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2"/>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2"/>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2"/>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2"/>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2"/>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2"/>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2"/>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2"/>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2"/>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2"/>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2"/>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2"/>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2"/>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2"/>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2"/>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2"/>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2"/>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2"/>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2"/>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2"/>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2"/>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2"/>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2"/>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2"/>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2"/>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2"/>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2"/>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2"/>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2"/>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2"/>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2"/>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2"/>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2"/>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2"/>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2"/>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2"/>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2"/>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2"/>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2"/>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2"/>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2"/>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2"/>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2"/>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2"/>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2"/>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2"/>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2"/>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2"/>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2"/>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2"/>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2"/>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2"/>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2"/>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2"/>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2"/>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2"/>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2"/>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2"/>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2"/>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2"/>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2"/>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2"/>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2"/>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2"/>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2"/>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2"/>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2"/>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2"/>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2"/>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2"/>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2"/>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2"/>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2"/>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2"/>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2"/>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2"/>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2"/>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2"/>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2"/>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2"/>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2"/>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2"/>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2"/>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2"/>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2"/>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2"/>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2"/>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2"/>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2"/>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2"/>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2"/>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2"/>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2"/>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2"/>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2"/>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2"/>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2"/>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2"/>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2"/>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2"/>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2"/>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2"/>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2"/>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2"/>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2"/>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2"/>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2"/>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2"/>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2"/>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2"/>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2"/>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2"/>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2"/>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2"/>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2"/>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2"/>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2"/>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2"/>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2"/>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2"/>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2"/>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2"/>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2"/>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2"/>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2"/>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2"/>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2"/>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2"/>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2"/>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2"/>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2"/>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2"/>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2"/>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2"/>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2"/>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2"/>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2"/>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2"/>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2"/>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2"/>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2"/>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2"/>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2"/>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2"/>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2"/>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2"/>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2"/>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2"/>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2"/>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2"/>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2"/>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2"/>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2"/>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2"/>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2"/>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2"/>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2"/>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2"/>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2"/>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2"/>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2"/>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2"/>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2"/>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2"/>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2"/>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2"/>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2"/>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2"/>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2"/>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2"/>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2"/>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2"/>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2"/>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2"/>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2"/>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2"/>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2"/>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2"/>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2"/>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2"/>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2"/>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2"/>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2"/>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2"/>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2"/>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2"/>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2"/>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2"/>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2"/>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2"/>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2"/>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2"/>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2"/>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2"/>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2"/>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2"/>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2"/>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2"/>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2"/>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2"/>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2"/>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2"/>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2"/>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2"/>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2"/>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2"/>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2"/>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2"/>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2"/>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2"/>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2"/>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2"/>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2"/>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2"/>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2"/>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2"/>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2"/>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2"/>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2"/>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2"/>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2"/>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2"/>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2"/>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2"/>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2"/>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2"/>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2"/>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2"/>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2"/>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2"/>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2"/>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2"/>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2"/>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2"/>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2"/>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2"/>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2"/>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2"/>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2"/>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2"/>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2"/>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2"/>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2"/>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2"/>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2"/>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2"/>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2"/>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2"/>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2"/>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2"/>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2"/>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2"/>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2"/>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2"/>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2"/>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2"/>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2"/>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2"/>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2"/>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2"/>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2"/>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2"/>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2"/>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2"/>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2"/>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2"/>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2"/>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2"/>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2"/>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2"/>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2"/>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2"/>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2"/>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2"/>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2"/>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2"/>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2"/>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2"/>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2"/>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2"/>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2"/>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2"/>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2"/>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2"/>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2"/>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2"/>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2"/>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2"/>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2"/>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2"/>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2"/>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2"/>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2"/>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2"/>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2"/>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2"/>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2"/>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2"/>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2"/>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2"/>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2"/>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2"/>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2"/>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2"/>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2"/>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2"/>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2"/>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2"/>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2"/>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2"/>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2"/>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2"/>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2"/>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2"/>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2"/>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2"/>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2"/>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2"/>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2"/>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2"/>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2"/>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2"/>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2"/>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2"/>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2"/>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2"/>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2"/>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2"/>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2"/>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2"/>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2"/>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2"/>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2"/>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2"/>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2"/>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2"/>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2"/>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2"/>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2"/>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2"/>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2"/>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2"/>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2"/>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2"/>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2"/>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2"/>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2"/>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2"/>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2"/>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2"/>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2"/>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2"/>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2"/>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2"/>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2"/>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2"/>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2"/>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2"/>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2"/>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2"/>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2"/>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2"/>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2"/>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2"/>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2"/>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2"/>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2"/>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2"/>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2"/>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2"/>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2"/>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2"/>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2"/>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2"/>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2"/>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2"/>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2"/>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2"/>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2"/>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2"/>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2"/>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2"/>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2"/>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2"/>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2"/>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2"/>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2"/>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2"/>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2"/>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2"/>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2"/>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2"/>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2"/>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2"/>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2"/>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2"/>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2"/>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2"/>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2"/>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2"/>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2"/>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2"/>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2"/>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2"/>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2"/>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2"/>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2"/>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2"/>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2"/>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2"/>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2"/>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2"/>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2"/>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2"/>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2"/>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2"/>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2"/>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2"/>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2"/>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2"/>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2"/>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2"/>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2"/>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2"/>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2"/>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2"/>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2"/>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2"/>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2"/>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2"/>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2"/>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2"/>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2"/>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2"/>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2"/>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2"/>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2"/>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2"/>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2"/>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2"/>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2"/>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2"/>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2"/>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2"/>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2"/>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2"/>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2"/>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2"/>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2"/>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2"/>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2"/>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2"/>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2"/>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2"/>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2"/>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2"/>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2"/>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2"/>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2"/>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2"/>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2"/>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2"/>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2"/>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2"/>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2"/>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2"/>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2"/>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2"/>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2"/>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2"/>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2"/>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2"/>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2"/>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2"/>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2"/>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2"/>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2"/>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2"/>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2"/>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2"/>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2"/>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2"/>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2"/>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2"/>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2"/>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2"/>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2"/>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2"/>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2"/>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2"/>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2"/>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2"/>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2"/>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2"/>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2"/>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2"/>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2"/>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2"/>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2"/>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2"/>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2"/>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2"/>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2"/>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2"/>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2"/>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2"/>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2"/>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2"/>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2"/>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2"/>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2"/>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2"/>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2"/>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2"/>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2"/>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2"/>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2"/>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2"/>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2"/>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2"/>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2"/>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2"/>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2"/>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2"/>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2"/>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2"/>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2"/>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2"/>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2"/>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2"/>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2"/>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2"/>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2"/>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2"/>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2"/>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2"/>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2"/>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2"/>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2"/>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2"/>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2"/>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2"/>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2"/>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2"/>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2"/>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2"/>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2"/>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2"/>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2"/>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2"/>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2"/>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2"/>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2"/>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2"/>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2"/>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2"/>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2"/>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2"/>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2"/>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2"/>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2"/>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2"/>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2"/>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2"/>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2"/>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2"/>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2"/>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2"/>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2"/>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2"/>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2"/>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2"/>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2"/>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2"/>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2"/>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2"/>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2"/>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2"/>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2"/>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2"/>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2"/>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2"/>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2"/>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2"/>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2"/>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2"/>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2"/>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2"/>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2"/>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2"/>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2"/>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2"/>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2"/>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2"/>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2"/>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2"/>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2"/>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2"/>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2"/>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2"/>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2"/>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2"/>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2"/>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2"/>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2"/>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2"/>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2"/>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2"/>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2"/>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2"/>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82"/>
          <p:cNvGrpSpPr/>
          <p:nvPr/>
        </p:nvGrpSpPr>
        <p:grpSpPr>
          <a:xfrm>
            <a:off x="3450485" y="919691"/>
            <a:ext cx="2310381" cy="1488888"/>
            <a:chOff x="229225" y="549050"/>
            <a:chExt cx="7161750" cy="4615275"/>
          </a:xfrm>
        </p:grpSpPr>
        <p:sp>
          <p:nvSpPr>
            <p:cNvPr id="9125" name="Google Shape;9125;p8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2" name="Google Shape;9242;p82"/>
          <p:cNvGrpSpPr/>
          <p:nvPr/>
        </p:nvGrpSpPr>
        <p:grpSpPr>
          <a:xfrm>
            <a:off x="3548403" y="2849588"/>
            <a:ext cx="2310282" cy="1374222"/>
            <a:chOff x="238125" y="732525"/>
            <a:chExt cx="7130500" cy="4241425"/>
          </a:xfrm>
        </p:grpSpPr>
        <p:sp>
          <p:nvSpPr>
            <p:cNvPr id="9243" name="Google Shape;9243;p8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0" name="Shape 9360"/>
        <p:cNvGrpSpPr/>
        <p:nvPr/>
      </p:nvGrpSpPr>
      <p:grpSpPr>
        <a:xfrm>
          <a:off x="0" y="0"/>
          <a:ext cx="0" cy="0"/>
          <a:chOff x="0" y="0"/>
          <a:chExt cx="0" cy="0"/>
        </a:xfrm>
      </p:grpSpPr>
      <p:grpSp>
        <p:nvGrpSpPr>
          <p:cNvPr id="9361" name="Google Shape;9361;p83"/>
          <p:cNvGrpSpPr/>
          <p:nvPr/>
        </p:nvGrpSpPr>
        <p:grpSpPr>
          <a:xfrm>
            <a:off x="2100560" y="3398663"/>
            <a:ext cx="1102891" cy="760337"/>
            <a:chOff x="4967783" y="2151471"/>
            <a:chExt cx="3920692" cy="2702940"/>
          </a:xfrm>
        </p:grpSpPr>
        <p:grpSp>
          <p:nvGrpSpPr>
            <p:cNvPr id="9362" name="Google Shape;9362;p83"/>
            <p:cNvGrpSpPr/>
            <p:nvPr/>
          </p:nvGrpSpPr>
          <p:grpSpPr>
            <a:xfrm>
              <a:off x="5045709" y="2252109"/>
              <a:ext cx="3761071" cy="2501708"/>
              <a:chOff x="2691784" y="1805334"/>
              <a:chExt cx="3761071" cy="2501708"/>
            </a:xfrm>
          </p:grpSpPr>
          <p:sp>
            <p:nvSpPr>
              <p:cNvPr id="9363" name="Google Shape;9363;p83"/>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3"/>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3"/>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3"/>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3"/>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3"/>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3"/>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83"/>
            <p:cNvGrpSpPr/>
            <p:nvPr/>
          </p:nvGrpSpPr>
          <p:grpSpPr>
            <a:xfrm>
              <a:off x="4967783" y="2151471"/>
              <a:ext cx="3920692" cy="2702940"/>
              <a:chOff x="2613858" y="1704696"/>
              <a:chExt cx="3920692" cy="2702940"/>
            </a:xfrm>
          </p:grpSpPr>
          <p:sp>
            <p:nvSpPr>
              <p:cNvPr id="9371" name="Google Shape;9371;p83"/>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3"/>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3"/>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3"/>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3"/>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6" name="Google Shape;9376;p83"/>
          <p:cNvGrpSpPr/>
          <p:nvPr/>
        </p:nvGrpSpPr>
        <p:grpSpPr>
          <a:xfrm>
            <a:off x="3504468" y="1286940"/>
            <a:ext cx="1561911" cy="708580"/>
            <a:chOff x="3530532" y="1496185"/>
            <a:chExt cx="1561911" cy="708580"/>
          </a:xfrm>
        </p:grpSpPr>
        <p:grpSp>
          <p:nvGrpSpPr>
            <p:cNvPr id="9377" name="Google Shape;9377;p83"/>
            <p:cNvGrpSpPr/>
            <p:nvPr/>
          </p:nvGrpSpPr>
          <p:grpSpPr>
            <a:xfrm>
              <a:off x="3720318" y="1857562"/>
              <a:ext cx="1372125" cy="54"/>
              <a:chOff x="3720318" y="1857562"/>
              <a:chExt cx="1372125" cy="54"/>
            </a:xfrm>
          </p:grpSpPr>
          <p:cxnSp>
            <p:nvCxnSpPr>
              <p:cNvPr id="9378" name="Google Shape;9378;p83"/>
              <p:cNvCxnSpPr>
                <a:endCxn id="937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380" name="Google Shape;9380;p83"/>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381" name="Google Shape;9381;p83"/>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382" name="Google Shape;9382;p83"/>
              <p:cNvCxnSpPr>
                <a:stCxn id="937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383" name="Google Shape;9383;p83"/>
            <p:cNvGrpSpPr/>
            <p:nvPr/>
          </p:nvGrpSpPr>
          <p:grpSpPr>
            <a:xfrm>
              <a:off x="3567462" y="1496185"/>
              <a:ext cx="286500" cy="272914"/>
              <a:chOff x="3567462" y="1496185"/>
              <a:chExt cx="286500" cy="272914"/>
            </a:xfrm>
          </p:grpSpPr>
          <p:cxnSp>
            <p:nvCxnSpPr>
              <p:cNvPr id="9384" name="Google Shape;9384;p83"/>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385" name="Google Shape;9385;p83"/>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6" name="Google Shape;9386;p83"/>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3"/>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8" name="Google Shape;9388;p83"/>
            <p:cNvGrpSpPr/>
            <p:nvPr/>
          </p:nvGrpSpPr>
          <p:grpSpPr>
            <a:xfrm>
              <a:off x="3929014" y="1960574"/>
              <a:ext cx="286500" cy="242342"/>
              <a:chOff x="3929014" y="1960574"/>
              <a:chExt cx="286500" cy="242342"/>
            </a:xfrm>
          </p:grpSpPr>
          <p:cxnSp>
            <p:nvCxnSpPr>
              <p:cNvPr id="9389" name="Google Shape;9389;p83"/>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390" name="Google Shape;9390;p83"/>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83"/>
            <p:cNvGrpSpPr/>
            <p:nvPr/>
          </p:nvGrpSpPr>
          <p:grpSpPr>
            <a:xfrm>
              <a:off x="4290828" y="1496185"/>
              <a:ext cx="286500" cy="272914"/>
              <a:chOff x="4290828" y="1496185"/>
              <a:chExt cx="286500" cy="272914"/>
            </a:xfrm>
          </p:grpSpPr>
          <p:cxnSp>
            <p:nvCxnSpPr>
              <p:cNvPr id="9392" name="Google Shape;9392;p83"/>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393" name="Google Shape;9393;p83"/>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4" name="Google Shape;9394;p83"/>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3"/>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5" name="Google Shape;9395;p83"/>
            <p:cNvGrpSpPr/>
            <p:nvPr/>
          </p:nvGrpSpPr>
          <p:grpSpPr>
            <a:xfrm>
              <a:off x="4657726" y="1959674"/>
              <a:ext cx="286500" cy="245092"/>
              <a:chOff x="4657726" y="1959674"/>
              <a:chExt cx="286500" cy="245092"/>
            </a:xfrm>
          </p:grpSpPr>
          <p:cxnSp>
            <p:nvCxnSpPr>
              <p:cNvPr id="9396" name="Google Shape;9396;p83"/>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397" name="Google Shape;9397;p83"/>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8" name="Google Shape;9398;p83"/>
          <p:cNvGrpSpPr/>
          <p:nvPr/>
        </p:nvGrpSpPr>
        <p:grpSpPr>
          <a:xfrm>
            <a:off x="3486488" y="2149036"/>
            <a:ext cx="1597032" cy="378649"/>
            <a:chOff x="3512551" y="2358282"/>
            <a:chExt cx="1597032" cy="378649"/>
          </a:xfrm>
        </p:grpSpPr>
        <p:grpSp>
          <p:nvGrpSpPr>
            <p:cNvPr id="9399" name="Google Shape;9399;p83"/>
            <p:cNvGrpSpPr/>
            <p:nvPr/>
          </p:nvGrpSpPr>
          <p:grpSpPr>
            <a:xfrm>
              <a:off x="3738198" y="2553002"/>
              <a:ext cx="1145834" cy="117"/>
              <a:chOff x="3738198" y="2553002"/>
              <a:chExt cx="1145834" cy="117"/>
            </a:xfrm>
          </p:grpSpPr>
          <p:cxnSp>
            <p:nvCxnSpPr>
              <p:cNvPr id="9400" name="Google Shape;9400;p83"/>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401" name="Google Shape;9401;p83"/>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402" name="Google Shape;9402;p83"/>
              <p:cNvCxnSpPr>
                <a:stCxn id="9403" idx="6"/>
                <a:endCxn id="940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405" name="Google Shape;9405;p83"/>
            <p:cNvGrpSpPr/>
            <p:nvPr/>
          </p:nvGrpSpPr>
          <p:grpSpPr>
            <a:xfrm>
              <a:off x="3969644" y="2440153"/>
              <a:ext cx="225900" cy="296779"/>
              <a:chOff x="3969644" y="2440153"/>
              <a:chExt cx="225900" cy="296779"/>
            </a:xfrm>
          </p:grpSpPr>
          <p:cxnSp>
            <p:nvCxnSpPr>
              <p:cNvPr id="9406" name="Google Shape;9406;p83"/>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404" name="Google Shape;9404;p83"/>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3"/>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83"/>
            <p:cNvGrpSpPr/>
            <p:nvPr/>
          </p:nvGrpSpPr>
          <p:grpSpPr>
            <a:xfrm>
              <a:off x="4426818" y="2358282"/>
              <a:ext cx="225600" cy="307471"/>
              <a:chOff x="4426818" y="2358282"/>
              <a:chExt cx="225600" cy="307471"/>
            </a:xfrm>
          </p:grpSpPr>
          <p:cxnSp>
            <p:nvCxnSpPr>
              <p:cNvPr id="9409" name="Google Shape;9409;p83"/>
              <p:cNvCxnSpPr>
                <a:stCxn id="941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411" name="Google Shape;9411;p83"/>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3"/>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83"/>
            <p:cNvGrpSpPr/>
            <p:nvPr/>
          </p:nvGrpSpPr>
          <p:grpSpPr>
            <a:xfrm>
              <a:off x="4883984" y="2440153"/>
              <a:ext cx="225600" cy="296479"/>
              <a:chOff x="4883984" y="2440153"/>
              <a:chExt cx="225600" cy="296479"/>
            </a:xfrm>
          </p:grpSpPr>
          <p:cxnSp>
            <p:nvCxnSpPr>
              <p:cNvPr id="9413" name="Google Shape;9413;p83"/>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414" name="Google Shape;9414;p83"/>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3"/>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83"/>
            <p:cNvGrpSpPr/>
            <p:nvPr/>
          </p:nvGrpSpPr>
          <p:grpSpPr>
            <a:xfrm>
              <a:off x="3512551" y="2358356"/>
              <a:ext cx="225647" cy="307629"/>
              <a:chOff x="2182679" y="2005014"/>
              <a:chExt cx="792300" cy="1080158"/>
            </a:xfrm>
          </p:grpSpPr>
          <p:cxnSp>
            <p:nvCxnSpPr>
              <p:cNvPr id="9417" name="Google Shape;9417;p83"/>
              <p:cNvCxnSpPr>
                <a:stCxn id="941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403" name="Google Shape;9403;p83"/>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3"/>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9" name="Google Shape;9419;p83"/>
          <p:cNvGrpSpPr/>
          <p:nvPr/>
        </p:nvGrpSpPr>
        <p:grpSpPr>
          <a:xfrm>
            <a:off x="6846570" y="972834"/>
            <a:ext cx="1559809" cy="722610"/>
            <a:chOff x="634175" y="2986275"/>
            <a:chExt cx="3147949" cy="1458344"/>
          </a:xfrm>
        </p:grpSpPr>
        <p:cxnSp>
          <p:nvCxnSpPr>
            <p:cNvPr id="9420" name="Google Shape;9420;p83"/>
            <p:cNvCxnSpPr>
              <a:stCxn id="9421" idx="4"/>
              <a:endCxn id="942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423" name="Google Shape;9423;p83"/>
            <p:cNvCxnSpPr>
              <a:stCxn id="9422" idx="0"/>
              <a:endCxn id="942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425" name="Google Shape;9425;p83"/>
            <p:cNvCxnSpPr>
              <a:stCxn id="9424" idx="4"/>
              <a:endCxn id="942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427" name="Google Shape;9427;p83"/>
            <p:cNvCxnSpPr>
              <a:stCxn id="9426" idx="0"/>
              <a:endCxn id="942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428" name="Google Shape;9428;p83"/>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24" name="Google Shape;9424;p83"/>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21" name="Google Shape;9421;p83"/>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26" name="Google Shape;9426;p83"/>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422" name="Google Shape;9422;p83"/>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429" name="Google Shape;9429;p83"/>
          <p:cNvGrpSpPr/>
          <p:nvPr/>
        </p:nvGrpSpPr>
        <p:grpSpPr>
          <a:xfrm>
            <a:off x="3500360" y="2682741"/>
            <a:ext cx="1570719" cy="294123"/>
            <a:chOff x="998425" y="1182125"/>
            <a:chExt cx="1065400" cy="199500"/>
          </a:xfrm>
        </p:grpSpPr>
        <p:sp>
          <p:nvSpPr>
            <p:cNvPr id="9430" name="Google Shape;9430;p8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83"/>
          <p:cNvGrpSpPr/>
          <p:nvPr/>
        </p:nvGrpSpPr>
        <p:grpSpPr>
          <a:xfrm>
            <a:off x="6843616" y="1800228"/>
            <a:ext cx="1565716" cy="366729"/>
            <a:chOff x="1247650" y="2075423"/>
            <a:chExt cx="6648477" cy="1557238"/>
          </a:xfrm>
        </p:grpSpPr>
        <p:sp>
          <p:nvSpPr>
            <p:cNvPr id="9436" name="Google Shape;9436;p8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83"/>
          <p:cNvGrpSpPr/>
          <p:nvPr/>
        </p:nvGrpSpPr>
        <p:grpSpPr>
          <a:xfrm>
            <a:off x="6827928" y="2949043"/>
            <a:ext cx="1597061" cy="663440"/>
            <a:chOff x="6796238" y="3158297"/>
            <a:chExt cx="1630319" cy="677257"/>
          </a:xfrm>
        </p:grpSpPr>
        <p:cxnSp>
          <p:nvCxnSpPr>
            <p:cNvPr id="9443" name="Google Shape;9443;p83"/>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444" name="Google Shape;9444;p83"/>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445" name="Google Shape;9445;p83"/>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446" name="Google Shape;9446;p83"/>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447" name="Google Shape;9447;p83"/>
            <p:cNvGrpSpPr/>
            <p:nvPr/>
          </p:nvGrpSpPr>
          <p:grpSpPr>
            <a:xfrm>
              <a:off x="6796238" y="3311904"/>
              <a:ext cx="1630319" cy="377697"/>
              <a:chOff x="6796238" y="3311904"/>
              <a:chExt cx="1630319" cy="377697"/>
            </a:xfrm>
          </p:grpSpPr>
          <p:sp>
            <p:nvSpPr>
              <p:cNvPr id="9448" name="Google Shape;9448;p83"/>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3"/>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3"/>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1" name="Google Shape;9451;p83"/>
          <p:cNvGrpSpPr/>
          <p:nvPr/>
        </p:nvGrpSpPr>
        <p:grpSpPr>
          <a:xfrm>
            <a:off x="5349066" y="970435"/>
            <a:ext cx="1368606" cy="1593805"/>
            <a:chOff x="1839112" y="2209163"/>
            <a:chExt cx="1918159" cy="2233784"/>
          </a:xfrm>
        </p:grpSpPr>
        <p:sp>
          <p:nvSpPr>
            <p:cNvPr id="9452" name="Google Shape;9452;p83"/>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3"/>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3"/>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55" name="Google Shape;9455;p83"/>
            <p:cNvCxnSpPr>
              <a:stCxn id="9452" idx="6"/>
              <a:endCxn id="945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456" name="Google Shape;9456;p83"/>
            <p:cNvCxnSpPr>
              <a:stCxn id="9453" idx="4"/>
              <a:endCxn id="945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458" name="Google Shape;9458;p83"/>
            <p:cNvCxnSpPr>
              <a:stCxn id="9457" idx="6"/>
              <a:endCxn id="945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459" name="Google Shape;9459;p83"/>
            <p:cNvCxnSpPr>
              <a:stCxn id="9454" idx="4"/>
              <a:endCxn id="946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457" name="Google Shape;9457;p83"/>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3"/>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3"/>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62" name="Google Shape;9462;p83"/>
            <p:cNvCxnSpPr>
              <a:endCxn id="946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463" name="Google Shape;9463;p83"/>
          <p:cNvGrpSpPr/>
          <p:nvPr/>
        </p:nvGrpSpPr>
        <p:grpSpPr>
          <a:xfrm>
            <a:off x="3481439" y="976671"/>
            <a:ext cx="1637968" cy="154942"/>
            <a:chOff x="238125" y="2506075"/>
            <a:chExt cx="7115411" cy="673075"/>
          </a:xfrm>
        </p:grpSpPr>
        <p:sp>
          <p:nvSpPr>
            <p:cNvPr id="9464" name="Google Shape;9464;p8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9" name="Google Shape;9469;p83"/>
          <p:cNvGrpSpPr/>
          <p:nvPr/>
        </p:nvGrpSpPr>
        <p:grpSpPr>
          <a:xfrm>
            <a:off x="720124" y="1298269"/>
            <a:ext cx="2476762" cy="91743"/>
            <a:chOff x="1464850" y="436376"/>
            <a:chExt cx="6001362" cy="222300"/>
          </a:xfrm>
        </p:grpSpPr>
        <p:sp>
          <p:nvSpPr>
            <p:cNvPr id="9470" name="Google Shape;9470;p83"/>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3"/>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3"/>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3"/>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3"/>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75" name="Google Shape;9475;p83"/>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476" name="Google Shape;9476;p83"/>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477" name="Google Shape;9477;p83"/>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478" name="Google Shape;9478;p83"/>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479" name="Google Shape;9479;p83"/>
          <p:cNvGrpSpPr/>
          <p:nvPr/>
        </p:nvGrpSpPr>
        <p:grpSpPr>
          <a:xfrm>
            <a:off x="706391" y="2533734"/>
            <a:ext cx="1452710" cy="651923"/>
            <a:chOff x="803162" y="2667727"/>
            <a:chExt cx="1411906" cy="633611"/>
          </a:xfrm>
        </p:grpSpPr>
        <p:cxnSp>
          <p:nvCxnSpPr>
            <p:cNvPr id="9480" name="Google Shape;9480;p83"/>
            <p:cNvCxnSpPr>
              <a:stCxn id="9481" idx="2"/>
              <a:endCxn id="948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483" name="Google Shape;9483;p83"/>
            <p:cNvCxnSpPr>
              <a:stCxn id="9484" idx="0"/>
              <a:endCxn id="948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485" name="Google Shape;9485;p83"/>
            <p:cNvCxnSpPr>
              <a:stCxn id="9484" idx="2"/>
              <a:endCxn id="948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487" name="Google Shape;9487;p83"/>
            <p:cNvCxnSpPr>
              <a:stCxn id="9488" idx="0"/>
              <a:endCxn id="948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489" name="Google Shape;9489;p83"/>
            <p:cNvCxnSpPr>
              <a:stCxn id="9482" idx="2"/>
              <a:endCxn id="949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491" name="Google Shape;9491;p83"/>
            <p:cNvCxnSpPr>
              <a:stCxn id="9492" idx="0"/>
              <a:endCxn id="948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488" name="Google Shape;9488;p83"/>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486" name="Google Shape;9486;p83"/>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492" name="Google Shape;9492;p83"/>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490" name="Google Shape;9490;p83"/>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482" name="Google Shape;9482;p83"/>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484" name="Google Shape;9484;p83"/>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481" name="Google Shape;9481;p83"/>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493" name="Google Shape;9493;p83"/>
          <p:cNvGrpSpPr/>
          <p:nvPr/>
        </p:nvGrpSpPr>
        <p:grpSpPr>
          <a:xfrm>
            <a:off x="706393" y="969273"/>
            <a:ext cx="2518541" cy="209309"/>
            <a:chOff x="803163" y="1111966"/>
            <a:chExt cx="2447800" cy="203430"/>
          </a:xfrm>
        </p:grpSpPr>
        <p:grpSp>
          <p:nvGrpSpPr>
            <p:cNvPr id="9494" name="Google Shape;9494;p83"/>
            <p:cNvGrpSpPr/>
            <p:nvPr/>
          </p:nvGrpSpPr>
          <p:grpSpPr>
            <a:xfrm>
              <a:off x="1958180" y="1111966"/>
              <a:ext cx="588019" cy="121396"/>
              <a:chOff x="4808316" y="2800065"/>
              <a:chExt cx="1999386" cy="412910"/>
            </a:xfrm>
          </p:grpSpPr>
          <p:sp>
            <p:nvSpPr>
              <p:cNvPr id="9495" name="Google Shape;9495;p83"/>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6" name="Google Shape;9496;p83"/>
              <p:cNvGrpSpPr/>
              <p:nvPr/>
            </p:nvGrpSpPr>
            <p:grpSpPr>
              <a:xfrm>
                <a:off x="4808316" y="2800065"/>
                <a:ext cx="92400" cy="411825"/>
                <a:chOff x="845575" y="2563700"/>
                <a:chExt cx="92400" cy="411825"/>
              </a:xfrm>
            </p:grpSpPr>
            <p:cxnSp>
              <p:nvCxnSpPr>
                <p:cNvPr id="9497" name="Google Shape;9497;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498" name="Google Shape;9498;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499" name="Google Shape;9499;p83"/>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500" name="Google Shape;9500;p83"/>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1" name="Google Shape;9501;p83"/>
            <p:cNvGrpSpPr/>
            <p:nvPr/>
          </p:nvGrpSpPr>
          <p:grpSpPr>
            <a:xfrm>
              <a:off x="803163" y="1111974"/>
              <a:ext cx="591158" cy="121545"/>
              <a:chOff x="803163" y="1111974"/>
              <a:chExt cx="591158" cy="121545"/>
            </a:xfrm>
          </p:grpSpPr>
          <p:grpSp>
            <p:nvGrpSpPr>
              <p:cNvPr id="9502" name="Google Shape;9502;p83"/>
              <p:cNvGrpSpPr/>
              <p:nvPr/>
            </p:nvGrpSpPr>
            <p:grpSpPr>
              <a:xfrm>
                <a:off x="803163" y="1111974"/>
                <a:ext cx="27175" cy="121077"/>
                <a:chOff x="845575" y="2563700"/>
                <a:chExt cx="92400" cy="411825"/>
              </a:xfrm>
            </p:grpSpPr>
            <p:cxnSp>
              <p:nvCxnSpPr>
                <p:cNvPr id="9503" name="Google Shape;9503;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504" name="Google Shape;9504;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5" name="Google Shape;9505;p83"/>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83"/>
            <p:cNvGrpSpPr/>
            <p:nvPr/>
          </p:nvGrpSpPr>
          <p:grpSpPr>
            <a:xfrm>
              <a:off x="1381910" y="1194219"/>
              <a:ext cx="588341" cy="121177"/>
              <a:chOff x="1381910" y="1194219"/>
              <a:chExt cx="588341" cy="121177"/>
            </a:xfrm>
          </p:grpSpPr>
          <p:grpSp>
            <p:nvGrpSpPr>
              <p:cNvPr id="9507" name="Google Shape;9507;p83"/>
              <p:cNvGrpSpPr/>
              <p:nvPr/>
            </p:nvGrpSpPr>
            <p:grpSpPr>
              <a:xfrm rot="10800000">
                <a:off x="1381910" y="1194319"/>
                <a:ext cx="27175" cy="121077"/>
                <a:chOff x="2070100" y="2563700"/>
                <a:chExt cx="92400" cy="411825"/>
              </a:xfrm>
            </p:grpSpPr>
            <p:cxnSp>
              <p:nvCxnSpPr>
                <p:cNvPr id="9508" name="Google Shape;9508;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509" name="Google Shape;9509;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0" name="Google Shape;9510;p83"/>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83"/>
            <p:cNvGrpSpPr/>
            <p:nvPr/>
          </p:nvGrpSpPr>
          <p:grpSpPr>
            <a:xfrm>
              <a:off x="2532079" y="1194219"/>
              <a:ext cx="704927" cy="121177"/>
              <a:chOff x="2532079" y="1194219"/>
              <a:chExt cx="704927" cy="121177"/>
            </a:xfrm>
          </p:grpSpPr>
          <p:grpSp>
            <p:nvGrpSpPr>
              <p:cNvPr id="9512" name="Google Shape;9512;p83"/>
              <p:cNvGrpSpPr/>
              <p:nvPr/>
            </p:nvGrpSpPr>
            <p:grpSpPr>
              <a:xfrm rot="10800000">
                <a:off x="2532079" y="1194319"/>
                <a:ext cx="27175" cy="121077"/>
                <a:chOff x="2070100" y="2563700"/>
                <a:chExt cx="92400" cy="411825"/>
              </a:xfrm>
            </p:grpSpPr>
            <p:cxnSp>
              <p:nvCxnSpPr>
                <p:cNvPr id="9513" name="Google Shape;9513;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514" name="Google Shape;9514;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5" name="Google Shape;9515;p83"/>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16" name="Google Shape;9516;p83"/>
          <p:cNvGrpSpPr/>
          <p:nvPr/>
        </p:nvGrpSpPr>
        <p:grpSpPr>
          <a:xfrm>
            <a:off x="3499403" y="3665904"/>
            <a:ext cx="1567778" cy="491677"/>
            <a:chOff x="5194708" y="3484366"/>
            <a:chExt cx="3148148" cy="987304"/>
          </a:xfrm>
        </p:grpSpPr>
        <p:grpSp>
          <p:nvGrpSpPr>
            <p:cNvPr id="9517" name="Google Shape;9517;p83"/>
            <p:cNvGrpSpPr/>
            <p:nvPr/>
          </p:nvGrpSpPr>
          <p:grpSpPr>
            <a:xfrm>
              <a:off x="7531521" y="3484366"/>
              <a:ext cx="811335" cy="987304"/>
              <a:chOff x="3379425" y="1617275"/>
              <a:chExt cx="1090650" cy="1327200"/>
            </a:xfrm>
          </p:grpSpPr>
          <p:sp>
            <p:nvSpPr>
              <p:cNvPr id="9518" name="Google Shape;9518;p8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83"/>
            <p:cNvGrpSpPr/>
            <p:nvPr/>
          </p:nvGrpSpPr>
          <p:grpSpPr>
            <a:xfrm>
              <a:off x="6752546" y="3484366"/>
              <a:ext cx="811428" cy="987304"/>
              <a:chOff x="2332275" y="1617275"/>
              <a:chExt cx="1090775" cy="1327200"/>
            </a:xfrm>
          </p:grpSpPr>
          <p:sp>
            <p:nvSpPr>
              <p:cNvPr id="9522" name="Google Shape;9522;p8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83"/>
            <p:cNvGrpSpPr/>
            <p:nvPr/>
          </p:nvGrpSpPr>
          <p:grpSpPr>
            <a:xfrm>
              <a:off x="5973664" y="3484366"/>
              <a:ext cx="811335" cy="987304"/>
              <a:chOff x="1285250" y="1617275"/>
              <a:chExt cx="1090650" cy="1327200"/>
            </a:xfrm>
          </p:grpSpPr>
          <p:sp>
            <p:nvSpPr>
              <p:cNvPr id="9526" name="Google Shape;9526;p8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83"/>
            <p:cNvGrpSpPr/>
            <p:nvPr/>
          </p:nvGrpSpPr>
          <p:grpSpPr>
            <a:xfrm>
              <a:off x="5194708" y="3484366"/>
              <a:ext cx="811409" cy="987304"/>
              <a:chOff x="238125" y="1617275"/>
              <a:chExt cx="1090750" cy="1327200"/>
            </a:xfrm>
          </p:grpSpPr>
          <p:sp>
            <p:nvSpPr>
              <p:cNvPr id="9530" name="Google Shape;9530;p8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33" name="Google Shape;9533;p83"/>
          <p:cNvGrpSpPr/>
          <p:nvPr/>
        </p:nvGrpSpPr>
        <p:grpSpPr>
          <a:xfrm>
            <a:off x="3460012" y="3146315"/>
            <a:ext cx="1616964" cy="346256"/>
            <a:chOff x="1808063" y="4294338"/>
            <a:chExt cx="3370782" cy="721817"/>
          </a:xfrm>
        </p:grpSpPr>
        <p:sp>
          <p:nvSpPr>
            <p:cNvPr id="9534" name="Google Shape;9534;p8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83"/>
          <p:cNvGrpSpPr/>
          <p:nvPr/>
        </p:nvGrpSpPr>
        <p:grpSpPr>
          <a:xfrm>
            <a:off x="738224" y="3432344"/>
            <a:ext cx="1295882" cy="646587"/>
            <a:chOff x="834100" y="3642869"/>
            <a:chExt cx="1259483" cy="628426"/>
          </a:xfrm>
        </p:grpSpPr>
        <p:sp>
          <p:nvSpPr>
            <p:cNvPr id="9545" name="Google Shape;9545;p83"/>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3"/>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3"/>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3"/>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3"/>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3"/>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3"/>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3"/>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3"/>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3"/>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3"/>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3"/>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3"/>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3"/>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3"/>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3"/>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3"/>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3"/>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3"/>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3"/>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3"/>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3"/>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3"/>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3"/>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3"/>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0" name="Google Shape;9570;p83"/>
            <p:cNvGrpSpPr/>
            <p:nvPr/>
          </p:nvGrpSpPr>
          <p:grpSpPr>
            <a:xfrm>
              <a:off x="1360364" y="3847835"/>
              <a:ext cx="208119" cy="224359"/>
              <a:chOff x="1360769" y="3847100"/>
              <a:chExt cx="208119" cy="224359"/>
            </a:xfrm>
          </p:grpSpPr>
          <p:sp>
            <p:nvSpPr>
              <p:cNvPr id="9571" name="Google Shape;9571;p83"/>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3"/>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3"/>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3"/>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3"/>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3"/>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3"/>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3"/>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3"/>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3"/>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3"/>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3"/>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3"/>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3"/>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3"/>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3"/>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3"/>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3"/>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3"/>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3"/>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1" name="Google Shape;9591;p83"/>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3"/>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3"/>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3"/>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3"/>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3"/>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3"/>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3"/>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3"/>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3"/>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3"/>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3"/>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3"/>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3"/>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83"/>
          <p:cNvGrpSpPr/>
          <p:nvPr/>
        </p:nvGrpSpPr>
        <p:grpSpPr>
          <a:xfrm rot="5400000">
            <a:off x="5951337" y="3228841"/>
            <a:ext cx="164064" cy="1414916"/>
            <a:chOff x="4428249" y="1369375"/>
            <a:chExt cx="36905" cy="429569"/>
          </a:xfrm>
        </p:grpSpPr>
        <p:sp>
          <p:nvSpPr>
            <p:cNvPr id="9606" name="Google Shape;9606;p83"/>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3"/>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3"/>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3"/>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3"/>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3"/>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3"/>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3"/>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3"/>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3"/>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3"/>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3"/>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3"/>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3"/>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3"/>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3"/>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3"/>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3"/>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3"/>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3"/>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3"/>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3"/>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3"/>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3"/>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3"/>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3"/>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3"/>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3"/>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3"/>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3"/>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3"/>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3"/>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83"/>
          <p:cNvGrpSpPr/>
          <p:nvPr/>
        </p:nvGrpSpPr>
        <p:grpSpPr>
          <a:xfrm flipH="1" rot="10800000">
            <a:off x="5323766" y="2817385"/>
            <a:ext cx="1419207" cy="24808"/>
            <a:chOff x="219558" y="4738465"/>
            <a:chExt cx="5852400" cy="102300"/>
          </a:xfrm>
        </p:grpSpPr>
        <p:cxnSp>
          <p:nvCxnSpPr>
            <p:cNvPr id="9639" name="Google Shape;9639;p83"/>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640" name="Google Shape;9640;p83"/>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3"/>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3"/>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3"/>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3"/>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83"/>
          <p:cNvGrpSpPr/>
          <p:nvPr/>
        </p:nvGrpSpPr>
        <p:grpSpPr>
          <a:xfrm>
            <a:off x="5335084" y="3190448"/>
            <a:ext cx="1396570" cy="385016"/>
            <a:chOff x="5286284" y="2966544"/>
            <a:chExt cx="1396570" cy="385016"/>
          </a:xfrm>
        </p:grpSpPr>
        <p:cxnSp>
          <p:nvCxnSpPr>
            <p:cNvPr id="9646" name="Google Shape;9646;p83"/>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647" name="Google Shape;9647;p83"/>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648" name="Google Shape;9648;p83"/>
            <p:cNvGrpSpPr/>
            <p:nvPr/>
          </p:nvGrpSpPr>
          <p:grpSpPr>
            <a:xfrm>
              <a:off x="5287688" y="3173364"/>
              <a:ext cx="1395166" cy="74100"/>
              <a:chOff x="5287688" y="3173364"/>
              <a:chExt cx="1395166" cy="74100"/>
            </a:xfrm>
          </p:grpSpPr>
          <p:cxnSp>
            <p:nvCxnSpPr>
              <p:cNvPr id="9649" name="Google Shape;9649;p83"/>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650" name="Google Shape;9650;p83"/>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651" name="Google Shape;9651;p83"/>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652" name="Google Shape;9652;p83"/>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653" name="Google Shape;9653;p83"/>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654" name="Google Shape;9654;p83"/>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655" name="Google Shape;9655;p83"/>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656" name="Google Shape;9656;p83"/>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657" name="Google Shape;9657;p83"/>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658" name="Google Shape;9658;p83"/>
          <p:cNvGrpSpPr/>
          <p:nvPr/>
        </p:nvGrpSpPr>
        <p:grpSpPr>
          <a:xfrm>
            <a:off x="2021150" y="1609224"/>
            <a:ext cx="1182276" cy="662027"/>
            <a:chOff x="2029517" y="1732295"/>
            <a:chExt cx="1149068" cy="643432"/>
          </a:xfrm>
        </p:grpSpPr>
        <p:grpSp>
          <p:nvGrpSpPr>
            <p:cNvPr id="9659" name="Google Shape;9659;p83"/>
            <p:cNvGrpSpPr/>
            <p:nvPr/>
          </p:nvGrpSpPr>
          <p:grpSpPr>
            <a:xfrm>
              <a:off x="2708660" y="1746937"/>
              <a:ext cx="455427" cy="244429"/>
              <a:chOff x="2700693" y="1746937"/>
              <a:chExt cx="455427" cy="244429"/>
            </a:xfrm>
          </p:grpSpPr>
          <p:grpSp>
            <p:nvGrpSpPr>
              <p:cNvPr id="9660" name="Google Shape;9660;p83"/>
              <p:cNvGrpSpPr/>
              <p:nvPr/>
            </p:nvGrpSpPr>
            <p:grpSpPr>
              <a:xfrm>
                <a:off x="2905682" y="1782817"/>
                <a:ext cx="250438" cy="208549"/>
                <a:chOff x="2905682" y="1782817"/>
                <a:chExt cx="250438" cy="208549"/>
              </a:xfrm>
            </p:grpSpPr>
            <p:cxnSp>
              <p:nvCxnSpPr>
                <p:cNvPr id="9661" name="Google Shape;9661;p83"/>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662" name="Google Shape;9662;p83"/>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83"/>
              <p:cNvGrpSpPr/>
              <p:nvPr/>
            </p:nvGrpSpPr>
            <p:grpSpPr>
              <a:xfrm>
                <a:off x="2700693" y="1746937"/>
                <a:ext cx="449967" cy="72374"/>
                <a:chOff x="2700693" y="1746937"/>
                <a:chExt cx="449967" cy="72374"/>
              </a:xfrm>
            </p:grpSpPr>
            <p:cxnSp>
              <p:nvCxnSpPr>
                <p:cNvPr id="9664" name="Google Shape;9664;p83"/>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665" name="Google Shape;9665;p83"/>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66" name="Google Shape;9666;p83"/>
            <p:cNvGrpSpPr/>
            <p:nvPr/>
          </p:nvGrpSpPr>
          <p:grpSpPr>
            <a:xfrm>
              <a:off x="2029517" y="1732295"/>
              <a:ext cx="1149068" cy="643432"/>
              <a:chOff x="2029517" y="1732295"/>
              <a:chExt cx="1149068" cy="643432"/>
            </a:xfrm>
          </p:grpSpPr>
          <p:grpSp>
            <p:nvGrpSpPr>
              <p:cNvPr id="9667" name="Google Shape;9667;p83"/>
              <p:cNvGrpSpPr/>
              <p:nvPr/>
            </p:nvGrpSpPr>
            <p:grpSpPr>
              <a:xfrm>
                <a:off x="2703618" y="2103152"/>
                <a:ext cx="474966" cy="260017"/>
                <a:chOff x="2703618" y="2103152"/>
                <a:chExt cx="474966" cy="260017"/>
              </a:xfrm>
            </p:grpSpPr>
            <p:grpSp>
              <p:nvGrpSpPr>
                <p:cNvPr id="9668" name="Google Shape;9668;p83"/>
                <p:cNvGrpSpPr/>
                <p:nvPr/>
              </p:nvGrpSpPr>
              <p:grpSpPr>
                <a:xfrm>
                  <a:off x="2703618" y="2290640"/>
                  <a:ext cx="450291" cy="72529"/>
                  <a:chOff x="2703618" y="2290640"/>
                  <a:chExt cx="450291" cy="72529"/>
                </a:xfrm>
              </p:grpSpPr>
              <p:cxnSp>
                <p:nvCxnSpPr>
                  <p:cNvPr id="9669" name="Google Shape;9669;p83"/>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670" name="Google Shape;9670;p83"/>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83"/>
                <p:cNvGrpSpPr/>
                <p:nvPr/>
              </p:nvGrpSpPr>
              <p:grpSpPr>
                <a:xfrm>
                  <a:off x="2908607" y="2103152"/>
                  <a:ext cx="269977" cy="223538"/>
                  <a:chOff x="2908607" y="2103152"/>
                  <a:chExt cx="269977" cy="223538"/>
                </a:xfrm>
              </p:grpSpPr>
              <p:cxnSp>
                <p:nvCxnSpPr>
                  <p:cNvPr id="9672" name="Google Shape;9672;p83"/>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673" name="Google Shape;9673;p83"/>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74" name="Google Shape;9674;p83"/>
              <p:cNvGrpSpPr/>
              <p:nvPr/>
            </p:nvGrpSpPr>
            <p:grpSpPr>
              <a:xfrm>
                <a:off x="2029517" y="1732295"/>
                <a:ext cx="685827" cy="643432"/>
                <a:chOff x="2029517" y="1732295"/>
                <a:chExt cx="685827" cy="643432"/>
              </a:xfrm>
            </p:grpSpPr>
            <p:sp>
              <p:nvSpPr>
                <p:cNvPr id="9675" name="Google Shape;9675;p83"/>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6" name="Google Shape;9676;p83"/>
                <p:cNvGrpSpPr/>
                <p:nvPr/>
              </p:nvGrpSpPr>
              <p:grpSpPr>
                <a:xfrm>
                  <a:off x="2158948" y="1732295"/>
                  <a:ext cx="556396" cy="333108"/>
                  <a:chOff x="2158948" y="1732295"/>
                  <a:chExt cx="556396" cy="333108"/>
                </a:xfrm>
              </p:grpSpPr>
              <p:cxnSp>
                <p:nvCxnSpPr>
                  <p:cNvPr id="9677" name="Google Shape;9677;p83"/>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678" name="Google Shape;9678;p83"/>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83"/>
                <p:cNvGrpSpPr/>
                <p:nvPr/>
              </p:nvGrpSpPr>
              <p:grpSpPr>
                <a:xfrm>
                  <a:off x="2159908" y="2065057"/>
                  <a:ext cx="550884" cy="310670"/>
                  <a:chOff x="2159908" y="2065057"/>
                  <a:chExt cx="550884" cy="310670"/>
                </a:xfrm>
              </p:grpSpPr>
              <p:cxnSp>
                <p:nvCxnSpPr>
                  <p:cNvPr id="9680" name="Google Shape;9680;p83"/>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681" name="Google Shape;9681;p83"/>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682" name="Google Shape;9682;p83"/>
          <p:cNvGrpSpPr/>
          <p:nvPr/>
        </p:nvGrpSpPr>
        <p:grpSpPr>
          <a:xfrm>
            <a:off x="706399" y="1556837"/>
            <a:ext cx="962651" cy="810058"/>
            <a:chOff x="844912" y="1681380"/>
            <a:chExt cx="935611" cy="787305"/>
          </a:xfrm>
        </p:grpSpPr>
        <p:grpSp>
          <p:nvGrpSpPr>
            <p:cNvPr id="9683" name="Google Shape;9683;p83"/>
            <p:cNvGrpSpPr/>
            <p:nvPr/>
          </p:nvGrpSpPr>
          <p:grpSpPr>
            <a:xfrm>
              <a:off x="844912" y="1819635"/>
              <a:ext cx="329836" cy="510016"/>
              <a:chOff x="844912" y="1819635"/>
              <a:chExt cx="329836" cy="510016"/>
            </a:xfrm>
          </p:grpSpPr>
          <p:sp>
            <p:nvSpPr>
              <p:cNvPr id="9684" name="Google Shape;9684;p83"/>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3"/>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3"/>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3"/>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3"/>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3"/>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83"/>
            <p:cNvGrpSpPr/>
            <p:nvPr/>
          </p:nvGrpSpPr>
          <p:grpSpPr>
            <a:xfrm>
              <a:off x="1284601" y="2158168"/>
              <a:ext cx="495923" cy="310517"/>
              <a:chOff x="1284601" y="2158168"/>
              <a:chExt cx="495923" cy="310517"/>
            </a:xfrm>
          </p:grpSpPr>
          <p:sp>
            <p:nvSpPr>
              <p:cNvPr id="9691" name="Google Shape;9691;p83"/>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2" name="Google Shape;9692;p83"/>
              <p:cNvGrpSpPr/>
              <p:nvPr/>
            </p:nvGrpSpPr>
            <p:grpSpPr>
              <a:xfrm>
                <a:off x="1507666" y="2158168"/>
                <a:ext cx="272858" cy="310517"/>
                <a:chOff x="1507666" y="2158168"/>
                <a:chExt cx="272858" cy="310517"/>
              </a:xfrm>
            </p:grpSpPr>
            <p:grpSp>
              <p:nvGrpSpPr>
                <p:cNvPr id="9693" name="Google Shape;9693;p83"/>
                <p:cNvGrpSpPr/>
                <p:nvPr/>
              </p:nvGrpSpPr>
              <p:grpSpPr>
                <a:xfrm>
                  <a:off x="1507666" y="2176104"/>
                  <a:ext cx="166395" cy="273149"/>
                  <a:chOff x="1507666" y="2176104"/>
                  <a:chExt cx="166395" cy="273149"/>
                </a:xfrm>
              </p:grpSpPr>
              <p:sp>
                <p:nvSpPr>
                  <p:cNvPr id="9694" name="Google Shape;9694;p83"/>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3"/>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3"/>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3"/>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3"/>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3"/>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3"/>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1" name="Google Shape;9701;p83"/>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3"/>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03" name="Google Shape;9703;p83"/>
            <p:cNvGrpSpPr/>
            <p:nvPr/>
          </p:nvGrpSpPr>
          <p:grpSpPr>
            <a:xfrm>
              <a:off x="1284601" y="1681380"/>
              <a:ext cx="495923" cy="310517"/>
              <a:chOff x="1284601" y="1681380"/>
              <a:chExt cx="495923" cy="310517"/>
            </a:xfrm>
          </p:grpSpPr>
          <p:sp>
            <p:nvSpPr>
              <p:cNvPr id="9704" name="Google Shape;9704;p83"/>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5" name="Google Shape;9705;p83"/>
              <p:cNvGrpSpPr/>
              <p:nvPr/>
            </p:nvGrpSpPr>
            <p:grpSpPr>
              <a:xfrm>
                <a:off x="1507666" y="1681380"/>
                <a:ext cx="272858" cy="310517"/>
                <a:chOff x="1507666" y="1681380"/>
                <a:chExt cx="272858" cy="310517"/>
              </a:xfrm>
            </p:grpSpPr>
            <p:grpSp>
              <p:nvGrpSpPr>
                <p:cNvPr id="9706" name="Google Shape;9706;p83"/>
                <p:cNvGrpSpPr/>
                <p:nvPr/>
              </p:nvGrpSpPr>
              <p:grpSpPr>
                <a:xfrm>
                  <a:off x="1507666" y="1700120"/>
                  <a:ext cx="166395" cy="272984"/>
                  <a:chOff x="1507666" y="1700120"/>
                  <a:chExt cx="166395" cy="272984"/>
                </a:xfrm>
              </p:grpSpPr>
              <p:sp>
                <p:nvSpPr>
                  <p:cNvPr id="9707" name="Google Shape;9707;p83"/>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3"/>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3"/>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3"/>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3"/>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3"/>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3"/>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4" name="Google Shape;9714;p83"/>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3"/>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716" name="Google Shape;9716;p83"/>
          <p:cNvGrpSpPr/>
          <p:nvPr/>
        </p:nvGrpSpPr>
        <p:grpSpPr>
          <a:xfrm>
            <a:off x="6815339" y="2324267"/>
            <a:ext cx="1622269" cy="552443"/>
            <a:chOff x="6894650" y="2574740"/>
            <a:chExt cx="1445100" cy="492111"/>
          </a:xfrm>
        </p:grpSpPr>
        <p:sp>
          <p:nvSpPr>
            <p:cNvPr id="9717" name="Google Shape;9717;p83"/>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3"/>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3"/>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3"/>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3"/>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22" name="Google Shape;9722;p83"/>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723" name="Google Shape;9723;p83"/>
          <p:cNvGrpSpPr/>
          <p:nvPr/>
        </p:nvGrpSpPr>
        <p:grpSpPr>
          <a:xfrm>
            <a:off x="6834882" y="3698522"/>
            <a:ext cx="1583206" cy="475705"/>
            <a:chOff x="6953919" y="3907920"/>
            <a:chExt cx="1377300" cy="475705"/>
          </a:xfrm>
        </p:grpSpPr>
        <p:cxnSp>
          <p:nvCxnSpPr>
            <p:cNvPr id="9724" name="Google Shape;9724;p83"/>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725" name="Google Shape;9725;p83"/>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726" name="Google Shape;9726;p83"/>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727" name="Google Shape;9727;p83"/>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728" name="Google Shape;9728;p83"/>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729" name="Google Shape;9729;p83"/>
          <p:cNvGrpSpPr/>
          <p:nvPr/>
        </p:nvGrpSpPr>
        <p:grpSpPr>
          <a:xfrm>
            <a:off x="2338470" y="2459668"/>
            <a:ext cx="836286" cy="824529"/>
            <a:chOff x="2389399" y="2595741"/>
            <a:chExt cx="812796" cy="801369"/>
          </a:xfrm>
        </p:grpSpPr>
        <p:grpSp>
          <p:nvGrpSpPr>
            <p:cNvPr id="9730" name="Google Shape;9730;p83"/>
            <p:cNvGrpSpPr/>
            <p:nvPr/>
          </p:nvGrpSpPr>
          <p:grpSpPr>
            <a:xfrm>
              <a:off x="2492145" y="2881565"/>
              <a:ext cx="607300" cy="229751"/>
              <a:chOff x="2492145" y="2881565"/>
              <a:chExt cx="607300" cy="229751"/>
            </a:xfrm>
          </p:grpSpPr>
          <p:sp>
            <p:nvSpPr>
              <p:cNvPr id="9731" name="Google Shape;9731;p83"/>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3"/>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3"/>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83"/>
            <p:cNvGrpSpPr/>
            <p:nvPr/>
          </p:nvGrpSpPr>
          <p:grpSpPr>
            <a:xfrm>
              <a:off x="2389399" y="2595741"/>
              <a:ext cx="812796" cy="296825"/>
              <a:chOff x="2389399" y="2595741"/>
              <a:chExt cx="812796" cy="296825"/>
            </a:xfrm>
          </p:grpSpPr>
          <p:grpSp>
            <p:nvGrpSpPr>
              <p:cNvPr id="9735" name="Google Shape;9735;p83"/>
              <p:cNvGrpSpPr/>
              <p:nvPr/>
            </p:nvGrpSpPr>
            <p:grpSpPr>
              <a:xfrm>
                <a:off x="2389399" y="2595741"/>
                <a:ext cx="363638" cy="296825"/>
                <a:chOff x="2389399" y="2595741"/>
                <a:chExt cx="363638" cy="296825"/>
              </a:xfrm>
            </p:grpSpPr>
            <p:grpSp>
              <p:nvGrpSpPr>
                <p:cNvPr id="9736" name="Google Shape;9736;p83"/>
                <p:cNvGrpSpPr/>
                <p:nvPr/>
              </p:nvGrpSpPr>
              <p:grpSpPr>
                <a:xfrm>
                  <a:off x="2493852" y="2794333"/>
                  <a:ext cx="259185" cy="98232"/>
                  <a:chOff x="2493852" y="2794333"/>
                  <a:chExt cx="259185" cy="98232"/>
                </a:xfrm>
              </p:grpSpPr>
              <p:sp>
                <p:nvSpPr>
                  <p:cNvPr id="9737" name="Google Shape;9737;p83"/>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3"/>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3"/>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0" name="Google Shape;9740;p83"/>
                <p:cNvGrpSpPr/>
                <p:nvPr/>
              </p:nvGrpSpPr>
              <p:grpSpPr>
                <a:xfrm>
                  <a:off x="2389399" y="2595741"/>
                  <a:ext cx="224343" cy="182054"/>
                  <a:chOff x="2389399" y="2595741"/>
                  <a:chExt cx="224343" cy="182054"/>
                </a:xfrm>
              </p:grpSpPr>
              <p:sp>
                <p:nvSpPr>
                  <p:cNvPr id="9741" name="Google Shape;9741;p83"/>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3"/>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43" name="Google Shape;9743;p83"/>
              <p:cNvGrpSpPr/>
              <p:nvPr/>
            </p:nvGrpSpPr>
            <p:grpSpPr>
              <a:xfrm>
                <a:off x="2683630" y="2595741"/>
                <a:ext cx="224334" cy="296825"/>
                <a:chOff x="2683630" y="2595741"/>
                <a:chExt cx="224334" cy="296825"/>
              </a:xfrm>
            </p:grpSpPr>
            <p:grpSp>
              <p:nvGrpSpPr>
                <p:cNvPr id="9744" name="Google Shape;9744;p83"/>
                <p:cNvGrpSpPr/>
                <p:nvPr/>
              </p:nvGrpSpPr>
              <p:grpSpPr>
                <a:xfrm>
                  <a:off x="2788083" y="2794333"/>
                  <a:ext cx="15356" cy="98232"/>
                  <a:chOff x="2788083" y="2794333"/>
                  <a:chExt cx="15356" cy="98232"/>
                </a:xfrm>
              </p:grpSpPr>
              <p:sp>
                <p:nvSpPr>
                  <p:cNvPr id="9745" name="Google Shape;9745;p83"/>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3"/>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3"/>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8" name="Google Shape;9748;p83"/>
                <p:cNvGrpSpPr/>
                <p:nvPr/>
              </p:nvGrpSpPr>
              <p:grpSpPr>
                <a:xfrm>
                  <a:off x="2683630" y="2595741"/>
                  <a:ext cx="224334" cy="182054"/>
                  <a:chOff x="2683630" y="2595741"/>
                  <a:chExt cx="224334" cy="182054"/>
                </a:xfrm>
              </p:grpSpPr>
              <p:sp>
                <p:nvSpPr>
                  <p:cNvPr id="9749" name="Google Shape;9749;p83"/>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3"/>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51" name="Google Shape;9751;p83"/>
              <p:cNvGrpSpPr/>
              <p:nvPr/>
            </p:nvGrpSpPr>
            <p:grpSpPr>
              <a:xfrm>
                <a:off x="2838475" y="2595741"/>
                <a:ext cx="363719" cy="296825"/>
                <a:chOff x="2838475" y="2595741"/>
                <a:chExt cx="363719" cy="296825"/>
              </a:xfrm>
            </p:grpSpPr>
            <p:grpSp>
              <p:nvGrpSpPr>
                <p:cNvPr id="9752" name="Google Shape;9752;p83"/>
                <p:cNvGrpSpPr/>
                <p:nvPr/>
              </p:nvGrpSpPr>
              <p:grpSpPr>
                <a:xfrm>
                  <a:off x="2838475" y="2794333"/>
                  <a:ext cx="259185" cy="98232"/>
                  <a:chOff x="2838475" y="2794333"/>
                  <a:chExt cx="259185" cy="98232"/>
                </a:xfrm>
              </p:grpSpPr>
              <p:sp>
                <p:nvSpPr>
                  <p:cNvPr id="9753" name="Google Shape;9753;p83"/>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3"/>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3"/>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83"/>
                <p:cNvGrpSpPr/>
                <p:nvPr/>
              </p:nvGrpSpPr>
              <p:grpSpPr>
                <a:xfrm>
                  <a:off x="2977852" y="2595741"/>
                  <a:ext cx="224343" cy="182054"/>
                  <a:chOff x="2977852" y="2595741"/>
                  <a:chExt cx="224343" cy="182054"/>
                </a:xfrm>
              </p:grpSpPr>
              <p:sp>
                <p:nvSpPr>
                  <p:cNvPr id="9757" name="Google Shape;9757;p83"/>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3"/>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759" name="Google Shape;9759;p83"/>
            <p:cNvGrpSpPr/>
            <p:nvPr/>
          </p:nvGrpSpPr>
          <p:grpSpPr>
            <a:xfrm>
              <a:off x="2389399" y="3100241"/>
              <a:ext cx="812796" cy="296869"/>
              <a:chOff x="2389399" y="3100241"/>
              <a:chExt cx="812796" cy="296869"/>
            </a:xfrm>
          </p:grpSpPr>
          <p:grpSp>
            <p:nvGrpSpPr>
              <p:cNvPr id="9760" name="Google Shape;9760;p83"/>
              <p:cNvGrpSpPr/>
              <p:nvPr/>
            </p:nvGrpSpPr>
            <p:grpSpPr>
              <a:xfrm>
                <a:off x="2683630" y="3100241"/>
                <a:ext cx="224334" cy="296869"/>
                <a:chOff x="2683630" y="3100241"/>
                <a:chExt cx="224334" cy="296869"/>
              </a:xfrm>
            </p:grpSpPr>
            <p:grpSp>
              <p:nvGrpSpPr>
                <p:cNvPr id="9761" name="Google Shape;9761;p83"/>
                <p:cNvGrpSpPr/>
                <p:nvPr/>
              </p:nvGrpSpPr>
              <p:grpSpPr>
                <a:xfrm>
                  <a:off x="2788083" y="3100241"/>
                  <a:ext cx="15356" cy="98237"/>
                  <a:chOff x="2788083" y="3100241"/>
                  <a:chExt cx="15356" cy="98237"/>
                </a:xfrm>
              </p:grpSpPr>
              <p:sp>
                <p:nvSpPr>
                  <p:cNvPr id="9762" name="Google Shape;9762;p83"/>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3"/>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3"/>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83"/>
                <p:cNvGrpSpPr/>
                <p:nvPr/>
              </p:nvGrpSpPr>
              <p:grpSpPr>
                <a:xfrm>
                  <a:off x="2683630" y="3215065"/>
                  <a:ext cx="224334" cy="182045"/>
                  <a:chOff x="2683630" y="3215065"/>
                  <a:chExt cx="224334" cy="182045"/>
                </a:xfrm>
              </p:grpSpPr>
              <p:sp>
                <p:nvSpPr>
                  <p:cNvPr id="9766" name="Google Shape;9766;p83"/>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3"/>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68" name="Google Shape;9768;p83"/>
              <p:cNvGrpSpPr/>
              <p:nvPr/>
            </p:nvGrpSpPr>
            <p:grpSpPr>
              <a:xfrm>
                <a:off x="2389399" y="3100241"/>
                <a:ext cx="363638" cy="296869"/>
                <a:chOff x="2389399" y="3100241"/>
                <a:chExt cx="363638" cy="296869"/>
              </a:xfrm>
            </p:grpSpPr>
            <p:grpSp>
              <p:nvGrpSpPr>
                <p:cNvPr id="9769" name="Google Shape;9769;p83"/>
                <p:cNvGrpSpPr/>
                <p:nvPr/>
              </p:nvGrpSpPr>
              <p:grpSpPr>
                <a:xfrm>
                  <a:off x="2493852" y="3100241"/>
                  <a:ext cx="259185" cy="98237"/>
                  <a:chOff x="2493852" y="3100241"/>
                  <a:chExt cx="259185" cy="98237"/>
                </a:xfrm>
              </p:grpSpPr>
              <p:sp>
                <p:nvSpPr>
                  <p:cNvPr id="9770" name="Google Shape;9770;p83"/>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3"/>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3"/>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83"/>
                <p:cNvGrpSpPr/>
                <p:nvPr/>
              </p:nvGrpSpPr>
              <p:grpSpPr>
                <a:xfrm>
                  <a:off x="2389399" y="3215065"/>
                  <a:ext cx="224343" cy="182045"/>
                  <a:chOff x="2389399" y="3215065"/>
                  <a:chExt cx="224343" cy="182045"/>
                </a:xfrm>
              </p:grpSpPr>
              <p:sp>
                <p:nvSpPr>
                  <p:cNvPr id="9774" name="Google Shape;9774;p83"/>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3"/>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76" name="Google Shape;9776;p83"/>
              <p:cNvGrpSpPr/>
              <p:nvPr/>
            </p:nvGrpSpPr>
            <p:grpSpPr>
              <a:xfrm>
                <a:off x="2838475" y="3100241"/>
                <a:ext cx="363719" cy="296869"/>
                <a:chOff x="2838475" y="3100241"/>
                <a:chExt cx="363719" cy="296869"/>
              </a:xfrm>
            </p:grpSpPr>
            <p:grpSp>
              <p:nvGrpSpPr>
                <p:cNvPr id="9777" name="Google Shape;9777;p83"/>
                <p:cNvGrpSpPr/>
                <p:nvPr/>
              </p:nvGrpSpPr>
              <p:grpSpPr>
                <a:xfrm>
                  <a:off x="2838475" y="3100241"/>
                  <a:ext cx="259185" cy="98237"/>
                  <a:chOff x="2838475" y="3100241"/>
                  <a:chExt cx="259185" cy="98237"/>
                </a:xfrm>
              </p:grpSpPr>
              <p:sp>
                <p:nvSpPr>
                  <p:cNvPr id="9778" name="Google Shape;9778;p83"/>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3"/>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3"/>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83"/>
                <p:cNvGrpSpPr/>
                <p:nvPr/>
              </p:nvGrpSpPr>
              <p:grpSpPr>
                <a:xfrm>
                  <a:off x="2977852" y="3215065"/>
                  <a:ext cx="224343" cy="182045"/>
                  <a:chOff x="2977852" y="3215065"/>
                  <a:chExt cx="224343" cy="182045"/>
                </a:xfrm>
              </p:grpSpPr>
              <p:sp>
                <p:nvSpPr>
                  <p:cNvPr id="9782" name="Google Shape;9782;p83"/>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3"/>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87" name="Shape 9787"/>
        <p:cNvGrpSpPr/>
        <p:nvPr/>
      </p:nvGrpSpPr>
      <p:grpSpPr>
        <a:xfrm>
          <a:off x="0" y="0"/>
          <a:ext cx="0" cy="0"/>
          <a:chOff x="0" y="0"/>
          <a:chExt cx="0" cy="0"/>
        </a:xfrm>
      </p:grpSpPr>
      <p:grpSp>
        <p:nvGrpSpPr>
          <p:cNvPr id="9788" name="Google Shape;9788;p84"/>
          <p:cNvGrpSpPr/>
          <p:nvPr/>
        </p:nvGrpSpPr>
        <p:grpSpPr>
          <a:xfrm>
            <a:off x="702088" y="3155922"/>
            <a:ext cx="2390414" cy="1024800"/>
            <a:chOff x="728925" y="3296613"/>
            <a:chExt cx="2390414" cy="1024800"/>
          </a:xfrm>
        </p:grpSpPr>
        <p:grpSp>
          <p:nvGrpSpPr>
            <p:cNvPr id="9789" name="Google Shape;9789;p84"/>
            <p:cNvGrpSpPr/>
            <p:nvPr/>
          </p:nvGrpSpPr>
          <p:grpSpPr>
            <a:xfrm>
              <a:off x="728925" y="3619800"/>
              <a:ext cx="2390414" cy="500893"/>
              <a:chOff x="728925" y="3619800"/>
              <a:chExt cx="2390414" cy="500893"/>
            </a:xfrm>
          </p:grpSpPr>
          <p:sp>
            <p:nvSpPr>
              <p:cNvPr id="9790" name="Google Shape;9790;p84"/>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791" name="Google Shape;9791;p84"/>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792" name="Google Shape;9792;p84"/>
            <p:cNvGrpSpPr/>
            <p:nvPr/>
          </p:nvGrpSpPr>
          <p:grpSpPr>
            <a:xfrm>
              <a:off x="1348050" y="3296613"/>
              <a:ext cx="1706152" cy="1024800"/>
              <a:chOff x="1348050" y="3296613"/>
              <a:chExt cx="1706152" cy="1024800"/>
            </a:xfrm>
          </p:grpSpPr>
          <p:sp>
            <p:nvSpPr>
              <p:cNvPr id="9793" name="Google Shape;9793;p84"/>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794" name="Google Shape;9794;p84"/>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795" name="Google Shape;9795;p84"/>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796" name="Google Shape;9796;p84"/>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797" name="Google Shape;9797;p84"/>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798" name="Google Shape;9798;p84"/>
            <p:cNvGrpSpPr/>
            <p:nvPr/>
          </p:nvGrpSpPr>
          <p:grpSpPr>
            <a:xfrm>
              <a:off x="1455707" y="3654858"/>
              <a:ext cx="1491150" cy="417657"/>
              <a:chOff x="1455707" y="3654858"/>
              <a:chExt cx="1491150" cy="417657"/>
            </a:xfrm>
          </p:grpSpPr>
          <p:sp>
            <p:nvSpPr>
              <p:cNvPr id="9799" name="Google Shape;9799;p84"/>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4"/>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4"/>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4"/>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4"/>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4"/>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4"/>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4"/>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4"/>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4"/>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4"/>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4"/>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4"/>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4"/>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4"/>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4"/>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4"/>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4"/>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4"/>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4"/>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819" name="Google Shape;9819;p84"/>
          <p:cNvGraphicFramePr/>
          <p:nvPr/>
        </p:nvGraphicFramePr>
        <p:xfrm>
          <a:off x="5937787" y="2153834"/>
          <a:ext cx="3000000" cy="3000000"/>
        </p:xfrm>
        <a:graphic>
          <a:graphicData uri="http://schemas.openxmlformats.org/drawingml/2006/table">
            <a:tbl>
              <a:tblPr>
                <a:noFill/>
                <a:tableStyleId>{AB261520-9E8F-4AC8-89B8-5D94F57EC519}</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820" name="Google Shape;9820;p84"/>
          <p:cNvGrpSpPr/>
          <p:nvPr/>
        </p:nvGrpSpPr>
        <p:grpSpPr>
          <a:xfrm>
            <a:off x="710464" y="981599"/>
            <a:ext cx="2396505" cy="976502"/>
            <a:chOff x="749309" y="1112739"/>
            <a:chExt cx="2371603" cy="976502"/>
          </a:xfrm>
        </p:grpSpPr>
        <p:grpSp>
          <p:nvGrpSpPr>
            <p:cNvPr id="9821" name="Google Shape;9821;p84"/>
            <p:cNvGrpSpPr/>
            <p:nvPr/>
          </p:nvGrpSpPr>
          <p:grpSpPr>
            <a:xfrm>
              <a:off x="1092126" y="1112739"/>
              <a:ext cx="2028786" cy="975464"/>
              <a:chOff x="1092126" y="1112739"/>
              <a:chExt cx="2028786" cy="975464"/>
            </a:xfrm>
          </p:grpSpPr>
          <p:sp>
            <p:nvSpPr>
              <p:cNvPr id="9822" name="Google Shape;9822;p84"/>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4"/>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4"/>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4"/>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4"/>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4"/>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4"/>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4"/>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4"/>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4"/>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4"/>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4"/>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4"/>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4"/>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4"/>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4"/>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4"/>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4"/>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4"/>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4"/>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4"/>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4"/>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4"/>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4"/>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84"/>
            <p:cNvGrpSpPr/>
            <p:nvPr/>
          </p:nvGrpSpPr>
          <p:grpSpPr>
            <a:xfrm>
              <a:off x="749309" y="1112739"/>
              <a:ext cx="314700" cy="975464"/>
              <a:chOff x="749309" y="1112739"/>
              <a:chExt cx="314700" cy="975464"/>
            </a:xfrm>
          </p:grpSpPr>
          <p:sp>
            <p:nvSpPr>
              <p:cNvPr id="9847" name="Google Shape;9847;p84"/>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4"/>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4"/>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4"/>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1" name="Google Shape;9851;p8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855" name="Google Shape;9855;p84"/>
          <p:cNvGraphicFramePr/>
          <p:nvPr/>
        </p:nvGraphicFramePr>
        <p:xfrm>
          <a:off x="5937812" y="981584"/>
          <a:ext cx="3000000" cy="3000000"/>
        </p:xfrm>
        <a:graphic>
          <a:graphicData uri="http://schemas.openxmlformats.org/drawingml/2006/table">
            <a:tbl>
              <a:tblPr>
                <a:noFill/>
                <a:tableStyleId>{AB261520-9E8F-4AC8-89B8-5D94F57EC519}</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856" name="Google Shape;9856;p84"/>
          <p:cNvGraphicFramePr/>
          <p:nvPr/>
        </p:nvGraphicFramePr>
        <p:xfrm>
          <a:off x="3358675" y="2153834"/>
          <a:ext cx="3000000" cy="3000000"/>
        </p:xfrm>
        <a:graphic>
          <a:graphicData uri="http://schemas.openxmlformats.org/drawingml/2006/table">
            <a:tbl>
              <a:tblPr>
                <a:noFill/>
                <a:tableStyleId>{AB261520-9E8F-4AC8-89B8-5D94F57EC519}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857" name="Google Shape;9857;p84"/>
          <p:cNvGrpSpPr/>
          <p:nvPr/>
        </p:nvGrpSpPr>
        <p:grpSpPr>
          <a:xfrm>
            <a:off x="3360661" y="3144795"/>
            <a:ext cx="2363377" cy="1047062"/>
            <a:chOff x="3358399" y="3285485"/>
            <a:chExt cx="2363377" cy="1047062"/>
          </a:xfrm>
        </p:grpSpPr>
        <p:grpSp>
          <p:nvGrpSpPr>
            <p:cNvPr id="9858" name="Google Shape;9858;p84"/>
            <p:cNvGrpSpPr/>
            <p:nvPr/>
          </p:nvGrpSpPr>
          <p:grpSpPr>
            <a:xfrm>
              <a:off x="3358412" y="3285485"/>
              <a:ext cx="2363244" cy="139500"/>
              <a:chOff x="3358412" y="3285485"/>
              <a:chExt cx="2363244" cy="139500"/>
            </a:xfrm>
          </p:grpSpPr>
          <p:sp>
            <p:nvSpPr>
              <p:cNvPr id="9859" name="Google Shape;9859;p84"/>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4"/>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4"/>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4"/>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4"/>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84"/>
            <p:cNvGrpSpPr/>
            <p:nvPr/>
          </p:nvGrpSpPr>
          <p:grpSpPr>
            <a:xfrm>
              <a:off x="3358412" y="3466996"/>
              <a:ext cx="2363244" cy="139500"/>
              <a:chOff x="3358412" y="3466996"/>
              <a:chExt cx="2363244" cy="139500"/>
            </a:xfrm>
          </p:grpSpPr>
          <p:sp>
            <p:nvSpPr>
              <p:cNvPr id="9865" name="Google Shape;9865;p84"/>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4"/>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4"/>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4"/>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4"/>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84"/>
            <p:cNvGrpSpPr/>
            <p:nvPr/>
          </p:nvGrpSpPr>
          <p:grpSpPr>
            <a:xfrm>
              <a:off x="3358412" y="3648507"/>
              <a:ext cx="2363244" cy="139500"/>
              <a:chOff x="3358412" y="3648507"/>
              <a:chExt cx="2363244" cy="139500"/>
            </a:xfrm>
          </p:grpSpPr>
          <p:sp>
            <p:nvSpPr>
              <p:cNvPr id="9871" name="Google Shape;9871;p84"/>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4"/>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4"/>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4"/>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4"/>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84"/>
            <p:cNvGrpSpPr/>
            <p:nvPr/>
          </p:nvGrpSpPr>
          <p:grpSpPr>
            <a:xfrm>
              <a:off x="3358412" y="3830018"/>
              <a:ext cx="2363244" cy="139500"/>
              <a:chOff x="3358412" y="3830018"/>
              <a:chExt cx="2363244" cy="139500"/>
            </a:xfrm>
          </p:grpSpPr>
          <p:sp>
            <p:nvSpPr>
              <p:cNvPr id="9877" name="Google Shape;9877;p84"/>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4"/>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4"/>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4"/>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4"/>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84"/>
            <p:cNvGrpSpPr/>
            <p:nvPr/>
          </p:nvGrpSpPr>
          <p:grpSpPr>
            <a:xfrm>
              <a:off x="3358399" y="4011514"/>
              <a:ext cx="2363377" cy="139537"/>
              <a:chOff x="3294800" y="4134603"/>
              <a:chExt cx="2638876" cy="152400"/>
            </a:xfrm>
          </p:grpSpPr>
          <p:sp>
            <p:nvSpPr>
              <p:cNvPr id="9883" name="Google Shape;9883;p8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84"/>
            <p:cNvGrpSpPr/>
            <p:nvPr/>
          </p:nvGrpSpPr>
          <p:grpSpPr>
            <a:xfrm>
              <a:off x="3358399" y="4193010"/>
              <a:ext cx="2363377" cy="139537"/>
              <a:chOff x="3294800" y="4134603"/>
              <a:chExt cx="2638876" cy="152400"/>
            </a:xfrm>
          </p:grpSpPr>
          <p:sp>
            <p:nvSpPr>
              <p:cNvPr id="9889" name="Google Shape;9889;p8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894" name="Google Shape;9894;p84"/>
          <p:cNvGraphicFramePr/>
          <p:nvPr/>
        </p:nvGraphicFramePr>
        <p:xfrm>
          <a:off x="711463" y="2153834"/>
          <a:ext cx="3000000" cy="3000000"/>
        </p:xfrm>
        <a:graphic>
          <a:graphicData uri="http://schemas.openxmlformats.org/drawingml/2006/table">
            <a:tbl>
              <a:tblPr>
                <a:noFill/>
                <a:tableStyleId>{AB261520-9E8F-4AC8-89B8-5D94F57EC519}</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895" name="Google Shape;9895;p84"/>
          <p:cNvGrpSpPr/>
          <p:nvPr/>
        </p:nvGrpSpPr>
        <p:grpSpPr>
          <a:xfrm>
            <a:off x="4161132" y="2557649"/>
            <a:ext cx="1302095" cy="60959"/>
            <a:chOff x="3558802" y="4011427"/>
            <a:chExt cx="1866000" cy="111300"/>
          </a:xfrm>
        </p:grpSpPr>
        <p:sp>
          <p:nvSpPr>
            <p:cNvPr id="9896" name="Google Shape;9896;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84"/>
          <p:cNvGrpSpPr/>
          <p:nvPr/>
        </p:nvGrpSpPr>
        <p:grpSpPr>
          <a:xfrm>
            <a:off x="4706620" y="2839808"/>
            <a:ext cx="914340" cy="60959"/>
            <a:chOff x="3558802" y="4011427"/>
            <a:chExt cx="1866000" cy="111300"/>
          </a:xfrm>
        </p:grpSpPr>
        <p:sp>
          <p:nvSpPr>
            <p:cNvPr id="9899" name="Google Shape;9899;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84"/>
          <p:cNvGrpSpPr/>
          <p:nvPr/>
        </p:nvGrpSpPr>
        <p:grpSpPr>
          <a:xfrm>
            <a:off x="5871419" y="3167606"/>
            <a:ext cx="2522867" cy="1001454"/>
            <a:chOff x="1904318" y="789980"/>
            <a:chExt cx="1489472" cy="606868"/>
          </a:xfrm>
        </p:grpSpPr>
        <p:cxnSp>
          <p:nvCxnSpPr>
            <p:cNvPr id="9902" name="Google Shape;9902;p8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903" name="Google Shape;9903;p8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904" name="Google Shape;9904;p8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905" name="Google Shape;9905;p8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906" name="Google Shape;9906;p8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907" name="Google Shape;9907;p8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908" name="Google Shape;9908;p8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909" name="Google Shape;9909;p8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4"/>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916" name="Google Shape;9916;p84"/>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917" name="Google Shape;9917;p84"/>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918" name="Google Shape;9918;p8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84"/>
          <p:cNvGrpSpPr/>
          <p:nvPr/>
        </p:nvGrpSpPr>
        <p:grpSpPr>
          <a:xfrm>
            <a:off x="3355824" y="951642"/>
            <a:ext cx="2363393" cy="1005865"/>
            <a:chOff x="3292400" y="1193188"/>
            <a:chExt cx="2615240" cy="1131075"/>
          </a:xfrm>
        </p:grpSpPr>
        <p:sp>
          <p:nvSpPr>
            <p:cNvPr id="9920" name="Google Shape;9920;p84"/>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21" name="Google Shape;9921;p84"/>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22" name="Google Shape;9922;p84"/>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923" name="Google Shape;9923;p84"/>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924" name="Google Shape;9924;p84"/>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925" name="Google Shape;9925;p84"/>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926" name="Google Shape;9926;p84"/>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927" name="Google Shape;9927;p84"/>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928" name="Google Shape;9928;p84"/>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929" name="Google Shape;9929;p84"/>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930" name="Google Shape;9930;p84"/>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31" name="Google Shape;9931;p84"/>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932" name="Google Shape;9932;p84"/>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33" name="Google Shape;9933;p84"/>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934" name="Google Shape;9934;p84"/>
            <p:cNvGrpSpPr/>
            <p:nvPr/>
          </p:nvGrpSpPr>
          <p:grpSpPr>
            <a:xfrm>
              <a:off x="3748438" y="1378608"/>
              <a:ext cx="2159202" cy="903971"/>
              <a:chOff x="1683525" y="2179850"/>
              <a:chExt cx="4519050" cy="2134525"/>
            </a:xfrm>
          </p:grpSpPr>
          <p:sp>
            <p:nvSpPr>
              <p:cNvPr id="9935" name="Google Shape;9935;p8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36" name="Google Shape;9936;p8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37" name="Google Shape;9937;p8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38" name="Google Shape;9938;p8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39" name="Google Shape;9939;p8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40" name="Google Shape;9940;p8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41" name="Google Shape;9941;p8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42" name="Google Shape;9942;p8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43" name="Google Shape;9943;p8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44" name="Google Shape;9944;p8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45" name="Google Shape;9945;p8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946" name="Google Shape;9946;p8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0" name="Shape 9950"/>
        <p:cNvGrpSpPr/>
        <p:nvPr/>
      </p:nvGrpSpPr>
      <p:grpSpPr>
        <a:xfrm>
          <a:off x="0" y="0"/>
          <a:ext cx="0" cy="0"/>
          <a:chOff x="0" y="0"/>
          <a:chExt cx="0" cy="0"/>
        </a:xfrm>
      </p:grpSpPr>
      <p:grpSp>
        <p:nvGrpSpPr>
          <p:cNvPr id="9951" name="Google Shape;9951;p85"/>
          <p:cNvGrpSpPr/>
          <p:nvPr/>
        </p:nvGrpSpPr>
        <p:grpSpPr>
          <a:xfrm>
            <a:off x="4796690" y="970936"/>
            <a:ext cx="745431" cy="718863"/>
            <a:chOff x="4249973" y="1201875"/>
            <a:chExt cx="1958568" cy="1888762"/>
          </a:xfrm>
        </p:grpSpPr>
        <p:sp>
          <p:nvSpPr>
            <p:cNvPr id="9952" name="Google Shape;9952;p85"/>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3" name="Google Shape;9953;p85"/>
            <p:cNvGrpSpPr/>
            <p:nvPr/>
          </p:nvGrpSpPr>
          <p:grpSpPr>
            <a:xfrm>
              <a:off x="5853086" y="1789142"/>
              <a:ext cx="355454" cy="1048099"/>
              <a:chOff x="5576108" y="2016725"/>
              <a:chExt cx="565200" cy="1666560"/>
            </a:xfrm>
          </p:grpSpPr>
          <p:sp>
            <p:nvSpPr>
              <p:cNvPr id="9954" name="Google Shape;9954;p85"/>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955" name="Google Shape;9955;p8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85"/>
            <p:cNvGrpSpPr/>
            <p:nvPr/>
          </p:nvGrpSpPr>
          <p:grpSpPr>
            <a:xfrm>
              <a:off x="4869455" y="2691676"/>
              <a:ext cx="1013897" cy="398961"/>
              <a:chOff x="4012057" y="3451825"/>
              <a:chExt cx="1612175" cy="634379"/>
            </a:xfrm>
          </p:grpSpPr>
          <p:sp>
            <p:nvSpPr>
              <p:cNvPr id="9957" name="Google Shape;9957;p85"/>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958" name="Google Shape;9958;p8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85"/>
            <p:cNvGrpSpPr/>
            <p:nvPr/>
          </p:nvGrpSpPr>
          <p:grpSpPr>
            <a:xfrm>
              <a:off x="4276937" y="2155961"/>
              <a:ext cx="651965" cy="891358"/>
              <a:chOff x="3069908" y="2599997"/>
              <a:chExt cx="1036675" cy="1417328"/>
            </a:xfrm>
          </p:grpSpPr>
          <p:sp>
            <p:nvSpPr>
              <p:cNvPr id="9960" name="Google Shape;9960;p85"/>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961" name="Google Shape;9961;p8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85"/>
            <p:cNvGrpSpPr/>
            <p:nvPr/>
          </p:nvGrpSpPr>
          <p:grpSpPr>
            <a:xfrm>
              <a:off x="5054918" y="1201875"/>
              <a:ext cx="999548" cy="602711"/>
              <a:chOff x="4306958" y="1082925"/>
              <a:chExt cx="1589359" cy="958358"/>
            </a:xfrm>
          </p:grpSpPr>
          <p:sp>
            <p:nvSpPr>
              <p:cNvPr id="9963" name="Google Shape;9963;p85"/>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964" name="Google Shape;9964;p8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85"/>
            <p:cNvGrpSpPr/>
            <p:nvPr/>
          </p:nvGrpSpPr>
          <p:grpSpPr>
            <a:xfrm>
              <a:off x="4249973" y="1303451"/>
              <a:ext cx="799317" cy="841334"/>
              <a:chOff x="3027033" y="1244439"/>
              <a:chExt cx="1270977" cy="1337786"/>
            </a:xfrm>
          </p:grpSpPr>
          <p:sp>
            <p:nvSpPr>
              <p:cNvPr id="9966" name="Google Shape;9966;p85"/>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967" name="Google Shape;9967;p8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68" name="Google Shape;9968;p85"/>
          <p:cNvGrpSpPr/>
          <p:nvPr/>
        </p:nvGrpSpPr>
        <p:grpSpPr>
          <a:xfrm>
            <a:off x="713063" y="1849386"/>
            <a:ext cx="761767" cy="729896"/>
            <a:chOff x="2657744" y="2337745"/>
            <a:chExt cx="832987" cy="798137"/>
          </a:xfrm>
        </p:grpSpPr>
        <p:sp>
          <p:nvSpPr>
            <p:cNvPr id="9969" name="Google Shape;9969;p85"/>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5"/>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5"/>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85"/>
          <p:cNvGrpSpPr/>
          <p:nvPr/>
        </p:nvGrpSpPr>
        <p:grpSpPr>
          <a:xfrm>
            <a:off x="3224027" y="1852592"/>
            <a:ext cx="685569" cy="723586"/>
            <a:chOff x="3398134" y="2057755"/>
            <a:chExt cx="704087" cy="743130"/>
          </a:xfrm>
        </p:grpSpPr>
        <p:grpSp>
          <p:nvGrpSpPr>
            <p:cNvPr id="9976" name="Google Shape;9976;p85"/>
            <p:cNvGrpSpPr/>
            <p:nvPr/>
          </p:nvGrpSpPr>
          <p:grpSpPr>
            <a:xfrm>
              <a:off x="3398134" y="2290183"/>
              <a:ext cx="315300" cy="219900"/>
              <a:chOff x="3398134" y="2290183"/>
              <a:chExt cx="315300" cy="219900"/>
            </a:xfrm>
          </p:grpSpPr>
          <p:sp>
            <p:nvSpPr>
              <p:cNvPr id="9977" name="Google Shape;9977;p85"/>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978" name="Google Shape;9978;p85"/>
              <p:cNvCxnSpPr>
                <a:stCxn id="997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979" name="Google Shape;9979;p85"/>
            <p:cNvGrpSpPr/>
            <p:nvPr/>
          </p:nvGrpSpPr>
          <p:grpSpPr>
            <a:xfrm>
              <a:off x="3547823" y="2467358"/>
              <a:ext cx="219900" cy="333527"/>
              <a:chOff x="3547823" y="2467358"/>
              <a:chExt cx="219900" cy="333527"/>
            </a:xfrm>
          </p:grpSpPr>
          <p:sp>
            <p:nvSpPr>
              <p:cNvPr id="9980" name="Google Shape;9980;p85"/>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981" name="Google Shape;9981;p85"/>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982" name="Google Shape;9982;p85"/>
            <p:cNvGrpSpPr/>
            <p:nvPr/>
          </p:nvGrpSpPr>
          <p:grpSpPr>
            <a:xfrm>
              <a:off x="3734138" y="2467358"/>
              <a:ext cx="219900" cy="333527"/>
              <a:chOff x="3734138" y="2467358"/>
              <a:chExt cx="219900" cy="333527"/>
            </a:xfrm>
          </p:grpSpPr>
          <p:sp>
            <p:nvSpPr>
              <p:cNvPr id="9983" name="Google Shape;9983;p85"/>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984" name="Google Shape;9984;p85"/>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985" name="Google Shape;9985;p85"/>
            <p:cNvGrpSpPr/>
            <p:nvPr/>
          </p:nvGrpSpPr>
          <p:grpSpPr>
            <a:xfrm>
              <a:off x="3787560" y="2288011"/>
              <a:ext cx="314661" cy="219900"/>
              <a:chOff x="3787560" y="2288011"/>
              <a:chExt cx="314661" cy="219900"/>
            </a:xfrm>
          </p:grpSpPr>
          <p:sp>
            <p:nvSpPr>
              <p:cNvPr id="9986" name="Google Shape;9986;p85"/>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987" name="Google Shape;9987;p85"/>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988" name="Google Shape;9988;p85"/>
            <p:cNvGrpSpPr/>
            <p:nvPr/>
          </p:nvGrpSpPr>
          <p:grpSpPr>
            <a:xfrm>
              <a:off x="3637290" y="2057755"/>
              <a:ext cx="219900" cy="335499"/>
              <a:chOff x="3637290" y="2057755"/>
              <a:chExt cx="219900" cy="335499"/>
            </a:xfrm>
          </p:grpSpPr>
          <p:sp>
            <p:nvSpPr>
              <p:cNvPr id="9989" name="Google Shape;9989;p85"/>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990" name="Google Shape;9990;p85"/>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991" name="Google Shape;9991;p85"/>
          <p:cNvGrpSpPr/>
          <p:nvPr/>
        </p:nvGrpSpPr>
        <p:grpSpPr>
          <a:xfrm>
            <a:off x="4899249" y="1859288"/>
            <a:ext cx="710153" cy="710153"/>
            <a:chOff x="5007123" y="2079403"/>
            <a:chExt cx="687600" cy="687600"/>
          </a:xfrm>
        </p:grpSpPr>
        <p:sp>
          <p:nvSpPr>
            <p:cNvPr id="9992" name="Google Shape;9992;p85"/>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5"/>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5"/>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5"/>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85"/>
          <p:cNvGrpSpPr/>
          <p:nvPr/>
        </p:nvGrpSpPr>
        <p:grpSpPr>
          <a:xfrm>
            <a:off x="5708687" y="1853794"/>
            <a:ext cx="720998" cy="721183"/>
            <a:chOff x="5797446" y="2063053"/>
            <a:chExt cx="698100" cy="698280"/>
          </a:xfrm>
        </p:grpSpPr>
        <p:sp>
          <p:nvSpPr>
            <p:cNvPr id="9997" name="Google Shape;9997;p85"/>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5"/>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5"/>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5"/>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85"/>
          <p:cNvGrpSpPr/>
          <p:nvPr/>
        </p:nvGrpSpPr>
        <p:grpSpPr>
          <a:xfrm>
            <a:off x="8153834" y="3499399"/>
            <a:ext cx="280585" cy="673164"/>
            <a:chOff x="8075075" y="3754290"/>
            <a:chExt cx="255612" cy="613194"/>
          </a:xfrm>
        </p:grpSpPr>
        <p:grpSp>
          <p:nvGrpSpPr>
            <p:cNvPr id="10002" name="Google Shape;10002;p85"/>
            <p:cNvGrpSpPr/>
            <p:nvPr/>
          </p:nvGrpSpPr>
          <p:grpSpPr>
            <a:xfrm>
              <a:off x="8075075" y="3754290"/>
              <a:ext cx="255612" cy="613194"/>
              <a:chOff x="8075075" y="3754290"/>
              <a:chExt cx="255612" cy="613194"/>
            </a:xfrm>
          </p:grpSpPr>
          <p:sp>
            <p:nvSpPr>
              <p:cNvPr id="10003" name="Google Shape;10003;p85"/>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5"/>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5" name="Google Shape;10005;p85"/>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85"/>
          <p:cNvGrpSpPr/>
          <p:nvPr/>
        </p:nvGrpSpPr>
        <p:grpSpPr>
          <a:xfrm>
            <a:off x="5270892" y="3488196"/>
            <a:ext cx="470352" cy="683745"/>
            <a:chOff x="1697726" y="3244179"/>
            <a:chExt cx="788124" cy="1146069"/>
          </a:xfrm>
        </p:grpSpPr>
        <p:sp>
          <p:nvSpPr>
            <p:cNvPr id="10007" name="Google Shape;10007;p8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9" name="Google Shape;10009;p85"/>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0" name="Google Shape;10010;p85"/>
          <p:cNvGrpSpPr/>
          <p:nvPr/>
        </p:nvGrpSpPr>
        <p:grpSpPr>
          <a:xfrm>
            <a:off x="5892043" y="3499398"/>
            <a:ext cx="293891" cy="293845"/>
            <a:chOff x="6134814" y="3754290"/>
            <a:chExt cx="293891" cy="293845"/>
          </a:xfrm>
        </p:grpSpPr>
        <p:sp>
          <p:nvSpPr>
            <p:cNvPr id="10011" name="Google Shape;10011;p85"/>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5"/>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85"/>
          <p:cNvGrpSpPr/>
          <p:nvPr/>
        </p:nvGrpSpPr>
        <p:grpSpPr>
          <a:xfrm>
            <a:off x="5892043" y="3878069"/>
            <a:ext cx="293891" cy="293891"/>
            <a:chOff x="6134814" y="4086186"/>
            <a:chExt cx="293891" cy="293891"/>
          </a:xfrm>
        </p:grpSpPr>
        <p:sp>
          <p:nvSpPr>
            <p:cNvPr id="10014" name="Google Shape;10014;p85"/>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5"/>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6" name="Google Shape;10016;p85"/>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5"/>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8" name="Google Shape;10018;p85"/>
          <p:cNvGrpSpPr/>
          <p:nvPr/>
        </p:nvGrpSpPr>
        <p:grpSpPr>
          <a:xfrm>
            <a:off x="7817018" y="2706762"/>
            <a:ext cx="622883" cy="621944"/>
            <a:chOff x="1187048" y="238125"/>
            <a:chExt cx="5256397" cy="5248476"/>
          </a:xfrm>
        </p:grpSpPr>
        <p:sp>
          <p:nvSpPr>
            <p:cNvPr id="10019" name="Google Shape;10019;p8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5"/>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5"/>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5"/>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85"/>
          <p:cNvGrpSpPr/>
          <p:nvPr/>
        </p:nvGrpSpPr>
        <p:grpSpPr>
          <a:xfrm>
            <a:off x="2274123" y="2716370"/>
            <a:ext cx="1310987" cy="612407"/>
            <a:chOff x="238125" y="1188750"/>
            <a:chExt cx="7140450" cy="3335550"/>
          </a:xfrm>
        </p:grpSpPr>
        <p:sp>
          <p:nvSpPr>
            <p:cNvPr id="10024" name="Google Shape;10024;p8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85"/>
          <p:cNvGrpSpPr/>
          <p:nvPr/>
        </p:nvGrpSpPr>
        <p:grpSpPr>
          <a:xfrm>
            <a:off x="6599995" y="2706925"/>
            <a:ext cx="1110299" cy="621702"/>
            <a:chOff x="238125" y="1335475"/>
            <a:chExt cx="5418735" cy="3034175"/>
          </a:xfrm>
        </p:grpSpPr>
        <p:sp>
          <p:nvSpPr>
            <p:cNvPr id="10030" name="Google Shape;10030;p8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85"/>
          <p:cNvGrpSpPr/>
          <p:nvPr/>
        </p:nvGrpSpPr>
        <p:grpSpPr>
          <a:xfrm>
            <a:off x="5417655" y="2703822"/>
            <a:ext cx="1074451" cy="627181"/>
            <a:chOff x="5359127" y="2910889"/>
            <a:chExt cx="1097723" cy="640831"/>
          </a:xfrm>
        </p:grpSpPr>
        <p:grpSp>
          <p:nvGrpSpPr>
            <p:cNvPr id="10034" name="Google Shape;10034;p85"/>
            <p:cNvGrpSpPr/>
            <p:nvPr/>
          </p:nvGrpSpPr>
          <p:grpSpPr>
            <a:xfrm>
              <a:off x="5929791" y="3263088"/>
              <a:ext cx="527060" cy="287097"/>
              <a:chOff x="5929791" y="3263088"/>
              <a:chExt cx="527060" cy="287097"/>
            </a:xfrm>
          </p:grpSpPr>
          <p:sp>
            <p:nvSpPr>
              <p:cNvPr id="10035" name="Google Shape;10035;p85"/>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036" name="Google Shape;10036;p85"/>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037" name="Google Shape;10037;p85"/>
            <p:cNvGrpSpPr/>
            <p:nvPr/>
          </p:nvGrpSpPr>
          <p:grpSpPr>
            <a:xfrm>
              <a:off x="5359127" y="3263089"/>
              <a:ext cx="526428" cy="288631"/>
              <a:chOff x="5359127" y="3263089"/>
              <a:chExt cx="526428" cy="288631"/>
            </a:xfrm>
          </p:grpSpPr>
          <p:sp>
            <p:nvSpPr>
              <p:cNvPr id="10038" name="Google Shape;10038;p85"/>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039" name="Google Shape;10039;p85"/>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040" name="Google Shape;10040;p85"/>
            <p:cNvGrpSpPr/>
            <p:nvPr/>
          </p:nvGrpSpPr>
          <p:grpSpPr>
            <a:xfrm>
              <a:off x="5551525" y="2910889"/>
              <a:ext cx="520901" cy="610283"/>
              <a:chOff x="5551525" y="2910889"/>
              <a:chExt cx="520901" cy="610283"/>
            </a:xfrm>
          </p:grpSpPr>
          <p:sp>
            <p:nvSpPr>
              <p:cNvPr id="10041" name="Google Shape;10041;p85"/>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042" name="Google Shape;10042;p85"/>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043" name="Google Shape;10043;p85"/>
            <p:cNvGrpSpPr/>
            <p:nvPr/>
          </p:nvGrpSpPr>
          <p:grpSpPr>
            <a:xfrm>
              <a:off x="5743962" y="2919100"/>
              <a:ext cx="623674" cy="284502"/>
              <a:chOff x="5743962" y="2919100"/>
              <a:chExt cx="623674" cy="284502"/>
            </a:xfrm>
          </p:grpSpPr>
          <p:sp>
            <p:nvSpPr>
              <p:cNvPr id="10044" name="Google Shape;10044;p85"/>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045" name="Google Shape;10045;p85"/>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046" name="Google Shape;10046;p85"/>
          <p:cNvGrpSpPr/>
          <p:nvPr/>
        </p:nvGrpSpPr>
        <p:grpSpPr>
          <a:xfrm>
            <a:off x="7568868" y="1854534"/>
            <a:ext cx="874976" cy="719600"/>
            <a:chOff x="7608988" y="2093194"/>
            <a:chExt cx="817276" cy="672147"/>
          </a:xfrm>
        </p:grpSpPr>
        <p:cxnSp>
          <p:nvCxnSpPr>
            <p:cNvPr id="10047" name="Google Shape;10047;p85"/>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048" name="Google Shape;10048;p85"/>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049" name="Google Shape;10049;p85"/>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050" name="Google Shape;10050;p85"/>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051" name="Google Shape;10051;p85"/>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052" name="Google Shape;10052;p85"/>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053" name="Google Shape;10053;p85"/>
            <p:cNvGrpSpPr/>
            <p:nvPr/>
          </p:nvGrpSpPr>
          <p:grpSpPr>
            <a:xfrm>
              <a:off x="7721175" y="2093194"/>
              <a:ext cx="599587" cy="623846"/>
              <a:chOff x="7721175" y="2093194"/>
              <a:chExt cx="599587" cy="623846"/>
            </a:xfrm>
          </p:grpSpPr>
          <p:grpSp>
            <p:nvGrpSpPr>
              <p:cNvPr id="10054" name="Google Shape;10054;p85"/>
              <p:cNvGrpSpPr/>
              <p:nvPr/>
            </p:nvGrpSpPr>
            <p:grpSpPr>
              <a:xfrm>
                <a:off x="7721175" y="2093194"/>
                <a:ext cx="291605" cy="623846"/>
                <a:chOff x="9405575" y="2061418"/>
                <a:chExt cx="291605" cy="623846"/>
              </a:xfrm>
            </p:grpSpPr>
            <p:sp>
              <p:nvSpPr>
                <p:cNvPr id="10055" name="Google Shape;10055;p8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85"/>
              <p:cNvGrpSpPr/>
              <p:nvPr/>
            </p:nvGrpSpPr>
            <p:grpSpPr>
              <a:xfrm flipH="1">
                <a:off x="8029157" y="2093194"/>
                <a:ext cx="291605" cy="623846"/>
                <a:chOff x="9405575" y="2061418"/>
                <a:chExt cx="291605" cy="623846"/>
              </a:xfrm>
            </p:grpSpPr>
            <p:sp>
              <p:nvSpPr>
                <p:cNvPr id="10063" name="Google Shape;10063;p8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70" name="Google Shape;10070;p85"/>
          <p:cNvGrpSpPr/>
          <p:nvPr/>
        </p:nvGrpSpPr>
        <p:grpSpPr>
          <a:xfrm>
            <a:off x="4013304" y="970936"/>
            <a:ext cx="712557" cy="785901"/>
            <a:chOff x="4206459" y="1191441"/>
            <a:chExt cx="712557" cy="785901"/>
          </a:xfrm>
        </p:grpSpPr>
        <p:sp>
          <p:nvSpPr>
            <p:cNvPr id="10071" name="Google Shape;10071;p85"/>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5"/>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5"/>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5"/>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5" name="Google Shape;10075;p85"/>
            <p:cNvGrpSpPr/>
            <p:nvPr/>
          </p:nvGrpSpPr>
          <p:grpSpPr>
            <a:xfrm>
              <a:off x="4644280" y="1290523"/>
              <a:ext cx="143716" cy="29463"/>
              <a:chOff x="4644280" y="1290523"/>
              <a:chExt cx="143716" cy="29463"/>
            </a:xfrm>
          </p:grpSpPr>
          <p:sp>
            <p:nvSpPr>
              <p:cNvPr id="10076" name="Google Shape;10076;p85"/>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5"/>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5"/>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5"/>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85"/>
            <p:cNvGrpSpPr/>
            <p:nvPr/>
          </p:nvGrpSpPr>
          <p:grpSpPr>
            <a:xfrm>
              <a:off x="4356567" y="1191441"/>
              <a:ext cx="143690" cy="29488"/>
              <a:chOff x="4356567" y="1191441"/>
              <a:chExt cx="143690" cy="29488"/>
            </a:xfrm>
          </p:grpSpPr>
          <p:sp>
            <p:nvSpPr>
              <p:cNvPr id="10081" name="Google Shape;10081;p85"/>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5"/>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5"/>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5"/>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85"/>
            <p:cNvGrpSpPr/>
            <p:nvPr/>
          </p:nvGrpSpPr>
          <p:grpSpPr>
            <a:xfrm>
              <a:off x="4339009" y="1863727"/>
              <a:ext cx="143703" cy="29476"/>
              <a:chOff x="4339009" y="1863727"/>
              <a:chExt cx="143703" cy="29476"/>
            </a:xfrm>
          </p:grpSpPr>
          <p:sp>
            <p:nvSpPr>
              <p:cNvPr id="10086" name="Google Shape;10086;p85"/>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5"/>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5"/>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5"/>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85"/>
            <p:cNvGrpSpPr/>
            <p:nvPr/>
          </p:nvGrpSpPr>
          <p:grpSpPr>
            <a:xfrm>
              <a:off x="4206459" y="1607315"/>
              <a:ext cx="29539" cy="142899"/>
              <a:chOff x="4206459" y="1607315"/>
              <a:chExt cx="29539" cy="142899"/>
            </a:xfrm>
          </p:grpSpPr>
          <p:sp>
            <p:nvSpPr>
              <p:cNvPr id="10091" name="Google Shape;10091;p85"/>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5"/>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5"/>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5"/>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5" name="Google Shape;10095;p85"/>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5"/>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5"/>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5"/>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9" name="Google Shape;10099;p85"/>
            <p:cNvGrpSpPr/>
            <p:nvPr/>
          </p:nvGrpSpPr>
          <p:grpSpPr>
            <a:xfrm>
              <a:off x="4889463" y="1423737"/>
              <a:ext cx="29552" cy="142899"/>
              <a:chOff x="4889463" y="1423737"/>
              <a:chExt cx="29552" cy="142899"/>
            </a:xfrm>
          </p:grpSpPr>
          <p:sp>
            <p:nvSpPr>
              <p:cNvPr id="10100" name="Google Shape;10100;p85"/>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5"/>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5"/>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5"/>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85"/>
            <p:cNvGrpSpPr/>
            <p:nvPr/>
          </p:nvGrpSpPr>
          <p:grpSpPr>
            <a:xfrm>
              <a:off x="4771663" y="1876896"/>
              <a:ext cx="108651" cy="100447"/>
              <a:chOff x="4771663" y="1876896"/>
              <a:chExt cx="108651" cy="100447"/>
            </a:xfrm>
          </p:grpSpPr>
          <p:sp>
            <p:nvSpPr>
              <p:cNvPr id="10105" name="Google Shape;10105;p85"/>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5"/>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5"/>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5"/>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09" name="Google Shape;10109;p85"/>
          <p:cNvGrpSpPr/>
          <p:nvPr/>
        </p:nvGrpSpPr>
        <p:grpSpPr>
          <a:xfrm>
            <a:off x="4008780" y="1854159"/>
            <a:ext cx="791287" cy="720350"/>
            <a:chOff x="267375" y="1071875"/>
            <a:chExt cx="470500" cy="428550"/>
          </a:xfrm>
        </p:grpSpPr>
        <p:sp>
          <p:nvSpPr>
            <p:cNvPr id="10110" name="Google Shape;10110;p85"/>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5"/>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5"/>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5"/>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5"/>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5"/>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5"/>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5"/>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85"/>
          <p:cNvGrpSpPr/>
          <p:nvPr/>
        </p:nvGrpSpPr>
        <p:grpSpPr>
          <a:xfrm>
            <a:off x="709275" y="3498789"/>
            <a:ext cx="1408444" cy="673166"/>
            <a:chOff x="712664" y="3693287"/>
            <a:chExt cx="1460738" cy="698160"/>
          </a:xfrm>
        </p:grpSpPr>
        <p:grpSp>
          <p:nvGrpSpPr>
            <p:cNvPr id="10119" name="Google Shape;10119;p85"/>
            <p:cNvGrpSpPr/>
            <p:nvPr/>
          </p:nvGrpSpPr>
          <p:grpSpPr>
            <a:xfrm>
              <a:off x="1380079" y="4133090"/>
              <a:ext cx="234048" cy="258099"/>
              <a:chOff x="1380079" y="4133090"/>
              <a:chExt cx="234048" cy="258099"/>
            </a:xfrm>
          </p:grpSpPr>
          <p:sp>
            <p:nvSpPr>
              <p:cNvPr id="10120" name="Google Shape;10120;p85"/>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5"/>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5"/>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85"/>
            <p:cNvGrpSpPr/>
            <p:nvPr/>
          </p:nvGrpSpPr>
          <p:grpSpPr>
            <a:xfrm>
              <a:off x="884610" y="3864082"/>
              <a:ext cx="1118566" cy="527275"/>
              <a:chOff x="890961" y="3865463"/>
              <a:chExt cx="1115221" cy="525698"/>
            </a:xfrm>
          </p:grpSpPr>
          <p:sp>
            <p:nvSpPr>
              <p:cNvPr id="10124" name="Google Shape;10124;p85"/>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5"/>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5"/>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85"/>
            <p:cNvGrpSpPr/>
            <p:nvPr/>
          </p:nvGrpSpPr>
          <p:grpSpPr>
            <a:xfrm>
              <a:off x="712664" y="3693287"/>
              <a:ext cx="1460738" cy="698160"/>
              <a:chOff x="712664" y="3693025"/>
              <a:chExt cx="1460738" cy="698160"/>
            </a:xfrm>
          </p:grpSpPr>
          <p:sp>
            <p:nvSpPr>
              <p:cNvPr id="10128" name="Google Shape;10128;p85"/>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5"/>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5"/>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5"/>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5"/>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5"/>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34" name="Google Shape;10134;p85"/>
          <p:cNvGrpSpPr/>
          <p:nvPr/>
        </p:nvGrpSpPr>
        <p:grpSpPr>
          <a:xfrm>
            <a:off x="3146990" y="970936"/>
            <a:ext cx="795485" cy="738831"/>
            <a:chOff x="3348603" y="1236445"/>
            <a:chExt cx="749256" cy="695894"/>
          </a:xfrm>
        </p:grpSpPr>
        <p:grpSp>
          <p:nvGrpSpPr>
            <p:cNvPr id="10135" name="Google Shape;10135;p85"/>
            <p:cNvGrpSpPr/>
            <p:nvPr/>
          </p:nvGrpSpPr>
          <p:grpSpPr>
            <a:xfrm>
              <a:off x="3583779" y="1236445"/>
              <a:ext cx="293795" cy="285811"/>
              <a:chOff x="3750225" y="1774000"/>
              <a:chExt cx="149575" cy="145525"/>
            </a:xfrm>
          </p:grpSpPr>
          <p:sp>
            <p:nvSpPr>
              <p:cNvPr id="10136" name="Google Shape;10136;p8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85"/>
            <p:cNvGrpSpPr/>
            <p:nvPr/>
          </p:nvGrpSpPr>
          <p:grpSpPr>
            <a:xfrm>
              <a:off x="3775534" y="1462599"/>
              <a:ext cx="322325" cy="285958"/>
              <a:chOff x="3847850" y="1889150"/>
              <a:chExt cx="164100" cy="145600"/>
            </a:xfrm>
          </p:grpSpPr>
          <p:sp>
            <p:nvSpPr>
              <p:cNvPr id="10139" name="Google Shape;10139;p8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85"/>
            <p:cNvGrpSpPr/>
            <p:nvPr/>
          </p:nvGrpSpPr>
          <p:grpSpPr>
            <a:xfrm>
              <a:off x="3545329" y="1646528"/>
              <a:ext cx="293746" cy="285811"/>
              <a:chOff x="3730650" y="1982800"/>
              <a:chExt cx="149550" cy="145525"/>
            </a:xfrm>
          </p:grpSpPr>
          <p:sp>
            <p:nvSpPr>
              <p:cNvPr id="10142" name="Google Shape;10142;p8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85"/>
            <p:cNvGrpSpPr/>
            <p:nvPr/>
          </p:nvGrpSpPr>
          <p:grpSpPr>
            <a:xfrm>
              <a:off x="3348603" y="1415046"/>
              <a:ext cx="294384" cy="284387"/>
              <a:chOff x="3630494" y="1864938"/>
              <a:chExt cx="149875" cy="144800"/>
            </a:xfrm>
          </p:grpSpPr>
          <p:sp>
            <p:nvSpPr>
              <p:cNvPr id="10145" name="Google Shape;10145;p85"/>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5"/>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47" name="Google Shape;10147;p85"/>
          <p:cNvGrpSpPr/>
          <p:nvPr/>
        </p:nvGrpSpPr>
        <p:grpSpPr>
          <a:xfrm>
            <a:off x="2268517" y="3493832"/>
            <a:ext cx="1324924" cy="678083"/>
            <a:chOff x="2413923" y="3711366"/>
            <a:chExt cx="1374117" cy="703260"/>
          </a:xfrm>
        </p:grpSpPr>
        <p:grpSp>
          <p:nvGrpSpPr>
            <p:cNvPr id="10148" name="Google Shape;10148;p85"/>
            <p:cNvGrpSpPr/>
            <p:nvPr/>
          </p:nvGrpSpPr>
          <p:grpSpPr>
            <a:xfrm>
              <a:off x="2413923" y="3711366"/>
              <a:ext cx="1374117" cy="703260"/>
              <a:chOff x="2413923" y="3711366"/>
              <a:chExt cx="1374117" cy="703260"/>
            </a:xfrm>
          </p:grpSpPr>
          <p:sp>
            <p:nvSpPr>
              <p:cNvPr id="10149" name="Google Shape;10149;p85"/>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0" name="Google Shape;10150;p85"/>
              <p:cNvGrpSpPr/>
              <p:nvPr/>
            </p:nvGrpSpPr>
            <p:grpSpPr>
              <a:xfrm>
                <a:off x="2600284" y="3808654"/>
                <a:ext cx="234506" cy="138009"/>
                <a:chOff x="2600284" y="3808654"/>
                <a:chExt cx="234506" cy="138009"/>
              </a:xfrm>
            </p:grpSpPr>
            <p:sp>
              <p:nvSpPr>
                <p:cNvPr id="10151" name="Google Shape;10151;p85"/>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52" name="Google Shape;10152;p85"/>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153" name="Google Shape;10153;p85"/>
              <p:cNvGrpSpPr/>
              <p:nvPr/>
            </p:nvGrpSpPr>
            <p:grpSpPr>
              <a:xfrm>
                <a:off x="3359659" y="3805664"/>
                <a:ext cx="232294" cy="141000"/>
                <a:chOff x="3359659" y="3805664"/>
                <a:chExt cx="232294" cy="141000"/>
              </a:xfrm>
            </p:grpSpPr>
            <p:sp>
              <p:nvSpPr>
                <p:cNvPr id="10154" name="Google Shape;10154;p85"/>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55" name="Google Shape;10155;p85"/>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156" name="Google Shape;10156;p85"/>
              <p:cNvGrpSpPr/>
              <p:nvPr/>
            </p:nvGrpSpPr>
            <p:grpSpPr>
              <a:xfrm>
                <a:off x="3067316" y="3711366"/>
                <a:ext cx="66900" cy="166809"/>
                <a:chOff x="3067316" y="3711366"/>
                <a:chExt cx="66900" cy="166809"/>
              </a:xfrm>
            </p:grpSpPr>
            <p:sp>
              <p:nvSpPr>
                <p:cNvPr id="10157" name="Google Shape;10157;p85"/>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58" name="Google Shape;10158;p85"/>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159" name="Google Shape;10159;p85"/>
              <p:cNvGrpSpPr/>
              <p:nvPr/>
            </p:nvGrpSpPr>
            <p:grpSpPr>
              <a:xfrm>
                <a:off x="2413923" y="4058666"/>
                <a:ext cx="224119" cy="66900"/>
                <a:chOff x="2413923" y="4058666"/>
                <a:chExt cx="224119" cy="66900"/>
              </a:xfrm>
            </p:grpSpPr>
            <p:sp>
              <p:nvSpPr>
                <p:cNvPr id="10160" name="Google Shape;10160;p85"/>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61" name="Google Shape;10161;p85"/>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162" name="Google Shape;10162;p85"/>
              <p:cNvGrpSpPr/>
              <p:nvPr/>
            </p:nvGrpSpPr>
            <p:grpSpPr>
              <a:xfrm>
                <a:off x="3564643" y="4058666"/>
                <a:ext cx="223397" cy="66900"/>
                <a:chOff x="3564643" y="4058666"/>
                <a:chExt cx="223397" cy="66900"/>
              </a:xfrm>
            </p:grpSpPr>
            <p:sp>
              <p:nvSpPr>
                <p:cNvPr id="10163" name="Google Shape;10163;p85"/>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64" name="Google Shape;10164;p85"/>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165" name="Google Shape;10165;p85"/>
            <p:cNvGrpSpPr/>
            <p:nvPr/>
          </p:nvGrpSpPr>
          <p:grpSpPr>
            <a:xfrm>
              <a:off x="2633353" y="3965763"/>
              <a:ext cx="933975" cy="445687"/>
              <a:chOff x="2633353" y="3965763"/>
              <a:chExt cx="933975" cy="445687"/>
            </a:xfrm>
          </p:grpSpPr>
          <p:sp>
            <p:nvSpPr>
              <p:cNvPr id="10166" name="Google Shape;10166;p85"/>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5"/>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68" name="Google Shape;10168;p85"/>
          <p:cNvGrpSpPr/>
          <p:nvPr/>
        </p:nvGrpSpPr>
        <p:grpSpPr>
          <a:xfrm>
            <a:off x="6392789" y="1044380"/>
            <a:ext cx="1131087" cy="587383"/>
            <a:chOff x="238125" y="999450"/>
            <a:chExt cx="7140700" cy="3708225"/>
          </a:xfrm>
        </p:grpSpPr>
        <p:sp>
          <p:nvSpPr>
            <p:cNvPr id="10169" name="Google Shape;10169;p85"/>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5"/>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85"/>
          <p:cNvGrpSpPr/>
          <p:nvPr/>
        </p:nvGrpSpPr>
        <p:grpSpPr>
          <a:xfrm>
            <a:off x="3744240" y="3493874"/>
            <a:ext cx="1375854" cy="678131"/>
            <a:chOff x="3913765" y="3641905"/>
            <a:chExt cx="1522805" cy="750560"/>
          </a:xfrm>
        </p:grpSpPr>
        <p:grpSp>
          <p:nvGrpSpPr>
            <p:cNvPr id="10179" name="Google Shape;10179;p85"/>
            <p:cNvGrpSpPr/>
            <p:nvPr/>
          </p:nvGrpSpPr>
          <p:grpSpPr>
            <a:xfrm>
              <a:off x="3913765" y="3997002"/>
              <a:ext cx="1522805" cy="395463"/>
              <a:chOff x="3913765" y="3997002"/>
              <a:chExt cx="1522805" cy="395463"/>
            </a:xfrm>
          </p:grpSpPr>
          <p:grpSp>
            <p:nvGrpSpPr>
              <p:cNvPr id="10180" name="Google Shape;10180;p85"/>
              <p:cNvGrpSpPr/>
              <p:nvPr/>
            </p:nvGrpSpPr>
            <p:grpSpPr>
              <a:xfrm>
                <a:off x="3913765" y="4138659"/>
                <a:ext cx="507602" cy="253806"/>
                <a:chOff x="3913765" y="4138659"/>
                <a:chExt cx="507602" cy="253806"/>
              </a:xfrm>
            </p:grpSpPr>
            <p:sp>
              <p:nvSpPr>
                <p:cNvPr id="10181" name="Google Shape;10181;p85"/>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5"/>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183" name="Google Shape;10183;p85"/>
              <p:cNvGrpSpPr/>
              <p:nvPr/>
            </p:nvGrpSpPr>
            <p:grpSpPr>
              <a:xfrm>
                <a:off x="4421361" y="3997002"/>
                <a:ext cx="507618" cy="395463"/>
                <a:chOff x="4421361" y="3997002"/>
                <a:chExt cx="507618" cy="395463"/>
              </a:xfrm>
            </p:grpSpPr>
            <p:sp>
              <p:nvSpPr>
                <p:cNvPr id="10184" name="Google Shape;10184;p85"/>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5"/>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85"/>
              <p:cNvGrpSpPr/>
              <p:nvPr/>
            </p:nvGrpSpPr>
            <p:grpSpPr>
              <a:xfrm>
                <a:off x="4928973" y="4189418"/>
                <a:ext cx="507596" cy="203047"/>
                <a:chOff x="4928973" y="4189418"/>
                <a:chExt cx="507596" cy="203047"/>
              </a:xfrm>
            </p:grpSpPr>
            <p:sp>
              <p:nvSpPr>
                <p:cNvPr id="10187" name="Google Shape;10187;p85"/>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5"/>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89" name="Google Shape;10189;p85"/>
            <p:cNvGrpSpPr/>
            <p:nvPr/>
          </p:nvGrpSpPr>
          <p:grpSpPr>
            <a:xfrm>
              <a:off x="4482186" y="3641905"/>
              <a:ext cx="397605" cy="349784"/>
              <a:chOff x="2906375" y="1159725"/>
              <a:chExt cx="1860575" cy="1636800"/>
            </a:xfrm>
          </p:grpSpPr>
          <p:sp>
            <p:nvSpPr>
              <p:cNvPr id="10190" name="Google Shape;10190;p85"/>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5"/>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5"/>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5"/>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4" name="Google Shape;10194;p85"/>
          <p:cNvGrpSpPr/>
          <p:nvPr/>
        </p:nvGrpSpPr>
        <p:grpSpPr>
          <a:xfrm>
            <a:off x="6528949" y="1853801"/>
            <a:ext cx="940737" cy="721067"/>
            <a:chOff x="6599718" y="2068734"/>
            <a:chExt cx="940737" cy="721067"/>
          </a:xfrm>
        </p:grpSpPr>
        <p:sp>
          <p:nvSpPr>
            <p:cNvPr id="10195" name="Google Shape;10195;p85"/>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5"/>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5"/>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5"/>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5"/>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5"/>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1" name="Google Shape;10201;p85"/>
            <p:cNvGrpSpPr/>
            <p:nvPr/>
          </p:nvGrpSpPr>
          <p:grpSpPr>
            <a:xfrm>
              <a:off x="6836957" y="2068734"/>
              <a:ext cx="461892" cy="721067"/>
              <a:chOff x="6836957" y="2068734"/>
              <a:chExt cx="461892" cy="721067"/>
            </a:xfrm>
          </p:grpSpPr>
          <p:sp>
            <p:nvSpPr>
              <p:cNvPr id="10202" name="Google Shape;10202;p85"/>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5"/>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5"/>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5"/>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5"/>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5"/>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8" name="Google Shape;10208;p85"/>
              <p:cNvGrpSpPr/>
              <p:nvPr/>
            </p:nvGrpSpPr>
            <p:grpSpPr>
              <a:xfrm>
                <a:off x="6836957" y="2068734"/>
                <a:ext cx="461892" cy="721067"/>
                <a:chOff x="6836957" y="2068734"/>
                <a:chExt cx="461892" cy="721067"/>
              </a:xfrm>
            </p:grpSpPr>
            <p:sp>
              <p:nvSpPr>
                <p:cNvPr id="10209" name="Google Shape;10209;p85"/>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5"/>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5"/>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5"/>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5"/>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5"/>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5"/>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216" name="Google Shape;10216;p85"/>
          <p:cNvGrpSpPr/>
          <p:nvPr/>
        </p:nvGrpSpPr>
        <p:grpSpPr>
          <a:xfrm>
            <a:off x="2412267" y="1858147"/>
            <a:ext cx="712577" cy="712374"/>
            <a:chOff x="2559249" y="2069323"/>
            <a:chExt cx="685566" cy="685634"/>
          </a:xfrm>
        </p:grpSpPr>
        <p:sp>
          <p:nvSpPr>
            <p:cNvPr id="10217" name="Google Shape;10217;p85"/>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5"/>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5"/>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5"/>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5"/>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5"/>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5"/>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5"/>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5"/>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5"/>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5"/>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5"/>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5"/>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85"/>
          <p:cNvGrpSpPr/>
          <p:nvPr/>
        </p:nvGrpSpPr>
        <p:grpSpPr>
          <a:xfrm>
            <a:off x="7594705" y="970936"/>
            <a:ext cx="845645" cy="711911"/>
            <a:chOff x="951975" y="315800"/>
            <a:chExt cx="5860325" cy="4933550"/>
          </a:xfrm>
        </p:grpSpPr>
        <p:sp>
          <p:nvSpPr>
            <p:cNvPr id="10231" name="Google Shape;10231;p85"/>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5"/>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5"/>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5"/>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5"/>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5"/>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5"/>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5"/>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85"/>
          <p:cNvGrpSpPr/>
          <p:nvPr/>
        </p:nvGrpSpPr>
        <p:grpSpPr>
          <a:xfrm>
            <a:off x="3691834" y="2707045"/>
            <a:ext cx="1617932" cy="621724"/>
            <a:chOff x="3862800" y="3038525"/>
            <a:chExt cx="1329006" cy="510698"/>
          </a:xfrm>
        </p:grpSpPr>
        <p:sp>
          <p:nvSpPr>
            <p:cNvPr id="10240" name="Google Shape;10240;p85"/>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5"/>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2" name="Google Shape;10242;p85"/>
            <p:cNvGrpSpPr/>
            <p:nvPr/>
          </p:nvGrpSpPr>
          <p:grpSpPr>
            <a:xfrm>
              <a:off x="3967075" y="3040337"/>
              <a:ext cx="1019927" cy="402126"/>
              <a:chOff x="3967075" y="3040337"/>
              <a:chExt cx="1019927" cy="402126"/>
            </a:xfrm>
          </p:grpSpPr>
          <p:sp>
            <p:nvSpPr>
              <p:cNvPr id="10243" name="Google Shape;10243;p85"/>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5"/>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85"/>
            <p:cNvGrpSpPr/>
            <p:nvPr/>
          </p:nvGrpSpPr>
          <p:grpSpPr>
            <a:xfrm>
              <a:off x="4186700" y="3040337"/>
              <a:ext cx="390475" cy="183289"/>
              <a:chOff x="4186700" y="3040337"/>
              <a:chExt cx="390475" cy="183289"/>
            </a:xfrm>
          </p:grpSpPr>
          <p:sp>
            <p:nvSpPr>
              <p:cNvPr id="10246" name="Google Shape;10246;p85"/>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5"/>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85"/>
            <p:cNvGrpSpPr/>
            <p:nvPr/>
          </p:nvGrpSpPr>
          <p:grpSpPr>
            <a:xfrm>
              <a:off x="4073727" y="3040337"/>
              <a:ext cx="697794" cy="296263"/>
              <a:chOff x="4073727" y="3040337"/>
              <a:chExt cx="697794" cy="296263"/>
            </a:xfrm>
          </p:grpSpPr>
          <p:sp>
            <p:nvSpPr>
              <p:cNvPr id="10249" name="Google Shape;10249;p85"/>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5"/>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85"/>
            <p:cNvGrpSpPr/>
            <p:nvPr/>
          </p:nvGrpSpPr>
          <p:grpSpPr>
            <a:xfrm>
              <a:off x="3862800" y="3038525"/>
              <a:ext cx="1329006" cy="510698"/>
              <a:chOff x="3862800" y="3038525"/>
              <a:chExt cx="1329006" cy="510698"/>
            </a:xfrm>
          </p:grpSpPr>
          <p:sp>
            <p:nvSpPr>
              <p:cNvPr id="10252" name="Google Shape;10252;p85"/>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5"/>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54" name="Google Shape;10254;p85"/>
          <p:cNvGrpSpPr/>
          <p:nvPr/>
        </p:nvGrpSpPr>
        <p:grpSpPr>
          <a:xfrm>
            <a:off x="700156" y="970936"/>
            <a:ext cx="883205" cy="775176"/>
            <a:chOff x="649648" y="271400"/>
            <a:chExt cx="6215377" cy="5455143"/>
          </a:xfrm>
        </p:grpSpPr>
        <p:sp>
          <p:nvSpPr>
            <p:cNvPr id="10255" name="Google Shape;10255;p85"/>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5"/>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5"/>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5"/>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5"/>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5"/>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5"/>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5"/>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5"/>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5"/>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5"/>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5"/>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85"/>
          <p:cNvGrpSpPr/>
          <p:nvPr/>
        </p:nvGrpSpPr>
        <p:grpSpPr>
          <a:xfrm>
            <a:off x="2308457" y="970936"/>
            <a:ext cx="767704" cy="815489"/>
            <a:chOff x="2499700" y="1135950"/>
            <a:chExt cx="732402" cy="777990"/>
          </a:xfrm>
        </p:grpSpPr>
        <p:grpSp>
          <p:nvGrpSpPr>
            <p:cNvPr id="10268" name="Google Shape;10268;p85"/>
            <p:cNvGrpSpPr/>
            <p:nvPr/>
          </p:nvGrpSpPr>
          <p:grpSpPr>
            <a:xfrm>
              <a:off x="2499700" y="1135950"/>
              <a:ext cx="732402" cy="694705"/>
              <a:chOff x="2499700" y="1135950"/>
              <a:chExt cx="732402" cy="694705"/>
            </a:xfrm>
          </p:grpSpPr>
          <p:sp>
            <p:nvSpPr>
              <p:cNvPr id="10269" name="Google Shape;10269;p85"/>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5"/>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5"/>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5"/>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5"/>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5"/>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5"/>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5"/>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5"/>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5"/>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5"/>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5"/>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5"/>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5"/>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5"/>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5"/>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5"/>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5"/>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5"/>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5"/>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5"/>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5"/>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5"/>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5"/>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5"/>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5"/>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5"/>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85"/>
            <p:cNvGrpSpPr/>
            <p:nvPr/>
          </p:nvGrpSpPr>
          <p:grpSpPr>
            <a:xfrm>
              <a:off x="2517909" y="1188726"/>
              <a:ext cx="702702" cy="725214"/>
              <a:chOff x="2517909" y="1188726"/>
              <a:chExt cx="702702" cy="725214"/>
            </a:xfrm>
          </p:grpSpPr>
          <p:sp>
            <p:nvSpPr>
              <p:cNvPr id="10297" name="Google Shape;10297;p85"/>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5"/>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5"/>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5"/>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5"/>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02" name="Google Shape;10302;p85"/>
          <p:cNvGrpSpPr/>
          <p:nvPr/>
        </p:nvGrpSpPr>
        <p:grpSpPr>
          <a:xfrm>
            <a:off x="1654189" y="970936"/>
            <a:ext cx="583439" cy="870229"/>
            <a:chOff x="1716825" y="1121550"/>
            <a:chExt cx="622800" cy="928938"/>
          </a:xfrm>
        </p:grpSpPr>
        <p:grpSp>
          <p:nvGrpSpPr>
            <p:cNvPr id="10303" name="Google Shape;10303;p85"/>
            <p:cNvGrpSpPr/>
            <p:nvPr/>
          </p:nvGrpSpPr>
          <p:grpSpPr>
            <a:xfrm>
              <a:off x="1716825" y="1121550"/>
              <a:ext cx="622800" cy="928938"/>
              <a:chOff x="1716825" y="1121550"/>
              <a:chExt cx="622800" cy="928938"/>
            </a:xfrm>
          </p:grpSpPr>
          <p:cxnSp>
            <p:nvCxnSpPr>
              <p:cNvPr id="10304" name="Google Shape;10304;p85"/>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305" name="Google Shape;10305;p85"/>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85"/>
            <p:cNvGrpSpPr/>
            <p:nvPr/>
          </p:nvGrpSpPr>
          <p:grpSpPr>
            <a:xfrm>
              <a:off x="1768050" y="1172775"/>
              <a:ext cx="520200" cy="832000"/>
              <a:chOff x="1768050" y="1172775"/>
              <a:chExt cx="520200" cy="832000"/>
            </a:xfrm>
          </p:grpSpPr>
          <p:cxnSp>
            <p:nvCxnSpPr>
              <p:cNvPr id="10307" name="Google Shape;10307;p85"/>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308" name="Google Shape;10308;p85"/>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85"/>
            <p:cNvGrpSpPr/>
            <p:nvPr/>
          </p:nvGrpSpPr>
          <p:grpSpPr>
            <a:xfrm>
              <a:off x="1820100" y="1225475"/>
              <a:ext cx="416400" cy="729575"/>
              <a:chOff x="1820100" y="1225475"/>
              <a:chExt cx="416400" cy="729575"/>
            </a:xfrm>
          </p:grpSpPr>
          <p:cxnSp>
            <p:nvCxnSpPr>
              <p:cNvPr id="10310" name="Google Shape;10310;p85"/>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311" name="Google Shape;10311;p85"/>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85"/>
            <p:cNvGrpSpPr/>
            <p:nvPr/>
          </p:nvGrpSpPr>
          <p:grpSpPr>
            <a:xfrm>
              <a:off x="1874250" y="1278825"/>
              <a:ext cx="308100" cy="605275"/>
              <a:chOff x="1874250" y="1278825"/>
              <a:chExt cx="308100" cy="605275"/>
            </a:xfrm>
          </p:grpSpPr>
          <p:cxnSp>
            <p:nvCxnSpPr>
              <p:cNvPr id="10313" name="Google Shape;10313;p85"/>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314" name="Google Shape;10314;p85"/>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5" name="Google Shape;10315;p85"/>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85"/>
          <p:cNvGrpSpPr/>
          <p:nvPr/>
        </p:nvGrpSpPr>
        <p:grpSpPr>
          <a:xfrm>
            <a:off x="1574012" y="1857258"/>
            <a:ext cx="739072" cy="714152"/>
            <a:chOff x="4334725" y="1355875"/>
            <a:chExt cx="3106650" cy="3001900"/>
          </a:xfrm>
        </p:grpSpPr>
        <p:grpSp>
          <p:nvGrpSpPr>
            <p:cNvPr id="10317" name="Google Shape;10317;p85"/>
            <p:cNvGrpSpPr/>
            <p:nvPr/>
          </p:nvGrpSpPr>
          <p:grpSpPr>
            <a:xfrm>
              <a:off x="4516050" y="1724875"/>
              <a:ext cx="2693725" cy="2632900"/>
              <a:chOff x="4516050" y="1724875"/>
              <a:chExt cx="2693725" cy="2632900"/>
            </a:xfrm>
          </p:grpSpPr>
          <p:sp>
            <p:nvSpPr>
              <p:cNvPr id="10318" name="Google Shape;10318;p85"/>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5"/>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5"/>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85"/>
            <p:cNvGrpSpPr/>
            <p:nvPr/>
          </p:nvGrpSpPr>
          <p:grpSpPr>
            <a:xfrm>
              <a:off x="4334725" y="1355875"/>
              <a:ext cx="3106650" cy="2709650"/>
              <a:chOff x="4334725" y="1355875"/>
              <a:chExt cx="3106650" cy="2709650"/>
            </a:xfrm>
          </p:grpSpPr>
          <p:sp>
            <p:nvSpPr>
              <p:cNvPr id="10322" name="Google Shape;10322;p85"/>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5"/>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5"/>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25" name="Google Shape;10325;p85"/>
          <p:cNvGrpSpPr/>
          <p:nvPr/>
        </p:nvGrpSpPr>
        <p:grpSpPr>
          <a:xfrm>
            <a:off x="7690961" y="3488029"/>
            <a:ext cx="312074" cy="684173"/>
            <a:chOff x="7645573" y="3754300"/>
            <a:chExt cx="293855" cy="644170"/>
          </a:xfrm>
        </p:grpSpPr>
        <p:sp>
          <p:nvSpPr>
            <p:cNvPr id="10326" name="Google Shape;10326;p85"/>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5"/>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85"/>
          <p:cNvGrpSpPr/>
          <p:nvPr/>
        </p:nvGrpSpPr>
        <p:grpSpPr>
          <a:xfrm>
            <a:off x="5612949" y="970936"/>
            <a:ext cx="709011" cy="739359"/>
            <a:chOff x="5830645" y="1256617"/>
            <a:chExt cx="530340" cy="553040"/>
          </a:xfrm>
        </p:grpSpPr>
        <p:grpSp>
          <p:nvGrpSpPr>
            <p:cNvPr id="10329" name="Google Shape;10329;p85"/>
            <p:cNvGrpSpPr/>
            <p:nvPr/>
          </p:nvGrpSpPr>
          <p:grpSpPr>
            <a:xfrm>
              <a:off x="5830645" y="1256617"/>
              <a:ext cx="259743" cy="269909"/>
              <a:chOff x="5830645" y="1256617"/>
              <a:chExt cx="259743" cy="269909"/>
            </a:xfrm>
          </p:grpSpPr>
          <p:sp>
            <p:nvSpPr>
              <p:cNvPr id="10330" name="Google Shape;10330;p85"/>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5"/>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85"/>
            <p:cNvGrpSpPr/>
            <p:nvPr/>
          </p:nvGrpSpPr>
          <p:grpSpPr>
            <a:xfrm>
              <a:off x="6101293" y="1256617"/>
              <a:ext cx="259692" cy="269909"/>
              <a:chOff x="6101293" y="1256617"/>
              <a:chExt cx="259692" cy="269909"/>
            </a:xfrm>
          </p:grpSpPr>
          <p:sp>
            <p:nvSpPr>
              <p:cNvPr id="10333" name="Google Shape;10333;p85"/>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5"/>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85"/>
            <p:cNvGrpSpPr/>
            <p:nvPr/>
          </p:nvGrpSpPr>
          <p:grpSpPr>
            <a:xfrm>
              <a:off x="5830645" y="1539749"/>
              <a:ext cx="259692" cy="269909"/>
              <a:chOff x="5830645" y="1539749"/>
              <a:chExt cx="259692" cy="269909"/>
            </a:xfrm>
          </p:grpSpPr>
          <p:sp>
            <p:nvSpPr>
              <p:cNvPr id="10336" name="Google Shape;10336;p85"/>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5"/>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85"/>
            <p:cNvGrpSpPr/>
            <p:nvPr/>
          </p:nvGrpSpPr>
          <p:grpSpPr>
            <a:xfrm>
              <a:off x="6101293" y="1539749"/>
              <a:ext cx="259692" cy="269909"/>
              <a:chOff x="6101293" y="1539749"/>
              <a:chExt cx="259692" cy="269909"/>
            </a:xfrm>
          </p:grpSpPr>
          <p:sp>
            <p:nvSpPr>
              <p:cNvPr id="10339" name="Google Shape;10339;p85"/>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5"/>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1" name="Google Shape;10341;p85"/>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85"/>
          <p:cNvGrpSpPr/>
          <p:nvPr/>
        </p:nvGrpSpPr>
        <p:grpSpPr>
          <a:xfrm>
            <a:off x="714444" y="2707052"/>
            <a:ext cx="1452955" cy="621360"/>
            <a:chOff x="732422" y="2990152"/>
            <a:chExt cx="1337773" cy="572102"/>
          </a:xfrm>
        </p:grpSpPr>
        <p:sp>
          <p:nvSpPr>
            <p:cNvPr id="10343" name="Google Shape;10343;p85"/>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5"/>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5"/>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5"/>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5"/>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5"/>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52" name="Shape 10352"/>
        <p:cNvGrpSpPr/>
        <p:nvPr/>
      </p:nvGrpSpPr>
      <p:grpSpPr>
        <a:xfrm>
          <a:off x="0" y="0"/>
          <a:ext cx="0" cy="0"/>
          <a:chOff x="0" y="0"/>
          <a:chExt cx="0" cy="0"/>
        </a:xfrm>
      </p:grpSpPr>
      <p:grpSp>
        <p:nvGrpSpPr>
          <p:cNvPr id="10353" name="Google Shape;10353;p86"/>
          <p:cNvGrpSpPr/>
          <p:nvPr/>
        </p:nvGrpSpPr>
        <p:grpSpPr>
          <a:xfrm>
            <a:off x="708579" y="965872"/>
            <a:ext cx="1636117" cy="1526144"/>
            <a:chOff x="729238" y="1179665"/>
            <a:chExt cx="1636117" cy="1526144"/>
          </a:xfrm>
        </p:grpSpPr>
        <p:grpSp>
          <p:nvGrpSpPr>
            <p:cNvPr id="10354" name="Google Shape;10354;p86"/>
            <p:cNvGrpSpPr/>
            <p:nvPr/>
          </p:nvGrpSpPr>
          <p:grpSpPr>
            <a:xfrm>
              <a:off x="729238" y="1179665"/>
              <a:ext cx="80700" cy="1526144"/>
              <a:chOff x="729238" y="1179665"/>
              <a:chExt cx="80700" cy="1526144"/>
            </a:xfrm>
          </p:grpSpPr>
          <p:sp>
            <p:nvSpPr>
              <p:cNvPr id="10355" name="Google Shape;10355;p86"/>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6"/>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6"/>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6"/>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86"/>
            <p:cNvGrpSpPr/>
            <p:nvPr/>
          </p:nvGrpSpPr>
          <p:grpSpPr>
            <a:xfrm>
              <a:off x="903098" y="1179665"/>
              <a:ext cx="80700" cy="1526144"/>
              <a:chOff x="903098" y="1179665"/>
              <a:chExt cx="80700" cy="1526144"/>
            </a:xfrm>
          </p:grpSpPr>
          <p:sp>
            <p:nvSpPr>
              <p:cNvPr id="10366" name="Google Shape;10366;p86"/>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6"/>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6"/>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6"/>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6"/>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6"/>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86"/>
            <p:cNvGrpSpPr/>
            <p:nvPr/>
          </p:nvGrpSpPr>
          <p:grpSpPr>
            <a:xfrm>
              <a:off x="1076958" y="1179665"/>
              <a:ext cx="80700" cy="1526144"/>
              <a:chOff x="1076958" y="1179665"/>
              <a:chExt cx="80700" cy="1526144"/>
            </a:xfrm>
          </p:grpSpPr>
          <p:sp>
            <p:nvSpPr>
              <p:cNvPr id="10377" name="Google Shape;10377;p86"/>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6"/>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6"/>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6"/>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6"/>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6"/>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6"/>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86"/>
            <p:cNvGrpSpPr/>
            <p:nvPr/>
          </p:nvGrpSpPr>
          <p:grpSpPr>
            <a:xfrm>
              <a:off x="1247707" y="1179665"/>
              <a:ext cx="80700" cy="1526144"/>
              <a:chOff x="1247707" y="1179665"/>
              <a:chExt cx="80700" cy="1526144"/>
            </a:xfrm>
          </p:grpSpPr>
          <p:sp>
            <p:nvSpPr>
              <p:cNvPr id="10388" name="Google Shape;10388;p86"/>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6"/>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6"/>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86"/>
            <p:cNvGrpSpPr/>
            <p:nvPr/>
          </p:nvGrpSpPr>
          <p:grpSpPr>
            <a:xfrm>
              <a:off x="1421567" y="1179665"/>
              <a:ext cx="80700" cy="1526144"/>
              <a:chOff x="1421567" y="1179665"/>
              <a:chExt cx="80700" cy="1526144"/>
            </a:xfrm>
          </p:grpSpPr>
          <p:sp>
            <p:nvSpPr>
              <p:cNvPr id="10399" name="Google Shape;10399;p86"/>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6"/>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6"/>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6"/>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6"/>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6"/>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6"/>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6"/>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86"/>
            <p:cNvGrpSpPr/>
            <p:nvPr/>
          </p:nvGrpSpPr>
          <p:grpSpPr>
            <a:xfrm>
              <a:off x="1592327" y="1179665"/>
              <a:ext cx="80700" cy="1526144"/>
              <a:chOff x="1592327" y="1179665"/>
              <a:chExt cx="80700" cy="1526144"/>
            </a:xfrm>
          </p:grpSpPr>
          <p:sp>
            <p:nvSpPr>
              <p:cNvPr id="10410" name="Google Shape;10410;p86"/>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6"/>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6"/>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6"/>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6"/>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6"/>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86"/>
            <p:cNvGrpSpPr/>
            <p:nvPr/>
          </p:nvGrpSpPr>
          <p:grpSpPr>
            <a:xfrm>
              <a:off x="1766187" y="1179665"/>
              <a:ext cx="80700" cy="1526144"/>
              <a:chOff x="1766187" y="1179665"/>
              <a:chExt cx="80700" cy="1526144"/>
            </a:xfrm>
          </p:grpSpPr>
          <p:sp>
            <p:nvSpPr>
              <p:cNvPr id="10421" name="Google Shape;10421;p86"/>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6"/>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6"/>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6"/>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6"/>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6"/>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6"/>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6"/>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6"/>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86"/>
            <p:cNvGrpSpPr/>
            <p:nvPr/>
          </p:nvGrpSpPr>
          <p:grpSpPr>
            <a:xfrm>
              <a:off x="1936935" y="1179665"/>
              <a:ext cx="80700" cy="1526144"/>
              <a:chOff x="1936935" y="1179665"/>
              <a:chExt cx="80700" cy="1526144"/>
            </a:xfrm>
          </p:grpSpPr>
          <p:sp>
            <p:nvSpPr>
              <p:cNvPr id="10432" name="Google Shape;10432;p86"/>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6"/>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6"/>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6"/>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6"/>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86"/>
            <p:cNvGrpSpPr/>
            <p:nvPr/>
          </p:nvGrpSpPr>
          <p:grpSpPr>
            <a:xfrm>
              <a:off x="2110795" y="1179665"/>
              <a:ext cx="80700" cy="1526144"/>
              <a:chOff x="2110795" y="1179665"/>
              <a:chExt cx="80700" cy="1526144"/>
            </a:xfrm>
          </p:grpSpPr>
          <p:sp>
            <p:nvSpPr>
              <p:cNvPr id="10443" name="Google Shape;10443;p86"/>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6"/>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6"/>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6"/>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86"/>
            <p:cNvGrpSpPr/>
            <p:nvPr/>
          </p:nvGrpSpPr>
          <p:grpSpPr>
            <a:xfrm>
              <a:off x="2284655" y="1179665"/>
              <a:ext cx="80700" cy="1526144"/>
              <a:chOff x="2284655" y="1179665"/>
              <a:chExt cx="80700" cy="1526144"/>
            </a:xfrm>
          </p:grpSpPr>
          <p:sp>
            <p:nvSpPr>
              <p:cNvPr id="10454" name="Google Shape;10454;p86"/>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6"/>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6"/>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6"/>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6"/>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6"/>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64" name="Google Shape;10464;p86"/>
          <p:cNvGrpSpPr/>
          <p:nvPr/>
        </p:nvGrpSpPr>
        <p:grpSpPr>
          <a:xfrm>
            <a:off x="2603245" y="985011"/>
            <a:ext cx="1364248" cy="1102133"/>
            <a:chOff x="2623904" y="1198803"/>
            <a:chExt cx="1364248" cy="1102133"/>
          </a:xfrm>
        </p:grpSpPr>
        <p:grpSp>
          <p:nvGrpSpPr>
            <p:cNvPr id="10465" name="Google Shape;10465;p86"/>
            <p:cNvGrpSpPr/>
            <p:nvPr/>
          </p:nvGrpSpPr>
          <p:grpSpPr>
            <a:xfrm>
              <a:off x="2623907" y="1198803"/>
              <a:ext cx="1364245" cy="273000"/>
              <a:chOff x="2623907" y="1198803"/>
              <a:chExt cx="1364245" cy="273000"/>
            </a:xfrm>
          </p:grpSpPr>
          <p:sp>
            <p:nvSpPr>
              <p:cNvPr id="10466" name="Google Shape;10466;p86"/>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86"/>
            <p:cNvGrpSpPr/>
            <p:nvPr/>
          </p:nvGrpSpPr>
          <p:grpSpPr>
            <a:xfrm>
              <a:off x="2623904" y="1476964"/>
              <a:ext cx="1364245" cy="273000"/>
              <a:chOff x="2623904" y="1476964"/>
              <a:chExt cx="1364245" cy="273000"/>
            </a:xfrm>
          </p:grpSpPr>
          <p:sp>
            <p:nvSpPr>
              <p:cNvPr id="10472" name="Google Shape;10472;p86"/>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6"/>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6"/>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86"/>
            <p:cNvGrpSpPr/>
            <p:nvPr/>
          </p:nvGrpSpPr>
          <p:grpSpPr>
            <a:xfrm>
              <a:off x="2623907" y="1749775"/>
              <a:ext cx="1364245" cy="273000"/>
              <a:chOff x="2623907" y="1749775"/>
              <a:chExt cx="1364245" cy="273000"/>
            </a:xfrm>
          </p:grpSpPr>
          <p:sp>
            <p:nvSpPr>
              <p:cNvPr id="10478" name="Google Shape;10478;p86"/>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6"/>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86"/>
            <p:cNvGrpSpPr/>
            <p:nvPr/>
          </p:nvGrpSpPr>
          <p:grpSpPr>
            <a:xfrm>
              <a:off x="2623904" y="2027936"/>
              <a:ext cx="1364245" cy="273000"/>
              <a:chOff x="2623904" y="2027936"/>
              <a:chExt cx="1364245" cy="273000"/>
            </a:xfrm>
          </p:grpSpPr>
          <p:sp>
            <p:nvSpPr>
              <p:cNvPr id="10484" name="Google Shape;10484;p8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89" name="Google Shape;10489;p86"/>
          <p:cNvGrpSpPr/>
          <p:nvPr/>
        </p:nvGrpSpPr>
        <p:grpSpPr>
          <a:xfrm>
            <a:off x="2592706" y="2444193"/>
            <a:ext cx="1387541" cy="159124"/>
            <a:chOff x="3200660" y="2180272"/>
            <a:chExt cx="2563824" cy="378237"/>
          </a:xfrm>
        </p:grpSpPr>
        <p:sp>
          <p:nvSpPr>
            <p:cNvPr id="10490" name="Google Shape;10490;p8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86"/>
          <p:cNvGrpSpPr/>
          <p:nvPr/>
        </p:nvGrpSpPr>
        <p:grpSpPr>
          <a:xfrm>
            <a:off x="2589231" y="2722018"/>
            <a:ext cx="1390502" cy="159625"/>
            <a:chOff x="3530150" y="2790075"/>
            <a:chExt cx="1962600" cy="225300"/>
          </a:xfrm>
        </p:grpSpPr>
        <p:sp>
          <p:nvSpPr>
            <p:cNvPr id="10509" name="Google Shape;10509;p86"/>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6"/>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86"/>
          <p:cNvGrpSpPr/>
          <p:nvPr/>
        </p:nvGrpSpPr>
        <p:grpSpPr>
          <a:xfrm>
            <a:off x="2589884" y="3000344"/>
            <a:ext cx="1411629" cy="153761"/>
            <a:chOff x="3558802" y="4011427"/>
            <a:chExt cx="1866000" cy="111300"/>
          </a:xfrm>
        </p:grpSpPr>
        <p:sp>
          <p:nvSpPr>
            <p:cNvPr id="10512" name="Google Shape;10512;p8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6"/>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86"/>
          <p:cNvGrpSpPr/>
          <p:nvPr/>
        </p:nvGrpSpPr>
        <p:grpSpPr>
          <a:xfrm>
            <a:off x="2589576" y="2205744"/>
            <a:ext cx="1383503" cy="119749"/>
            <a:chOff x="3465975" y="2270276"/>
            <a:chExt cx="1986364" cy="171929"/>
          </a:xfrm>
        </p:grpSpPr>
        <p:sp>
          <p:nvSpPr>
            <p:cNvPr id="10515" name="Google Shape;10515;p8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6"/>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6"/>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6"/>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6"/>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6"/>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3" name="Google Shape;10523;p86"/>
          <p:cNvGrpSpPr/>
          <p:nvPr/>
        </p:nvGrpSpPr>
        <p:grpSpPr>
          <a:xfrm>
            <a:off x="2600584" y="3569394"/>
            <a:ext cx="1369531" cy="195460"/>
            <a:chOff x="723300" y="4253549"/>
            <a:chExt cx="2276482" cy="324900"/>
          </a:xfrm>
        </p:grpSpPr>
        <p:sp>
          <p:nvSpPr>
            <p:cNvPr id="10524" name="Google Shape;10524;p8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6"/>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86"/>
          <p:cNvGrpSpPr/>
          <p:nvPr/>
        </p:nvGrpSpPr>
        <p:grpSpPr>
          <a:xfrm>
            <a:off x="2590145" y="3270574"/>
            <a:ext cx="1389066" cy="180119"/>
            <a:chOff x="705948" y="3788465"/>
            <a:chExt cx="2308953" cy="299400"/>
          </a:xfrm>
        </p:grpSpPr>
        <p:sp>
          <p:nvSpPr>
            <p:cNvPr id="10530" name="Google Shape;10530;p8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6"/>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6"/>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86"/>
          <p:cNvGrpSpPr/>
          <p:nvPr/>
        </p:nvGrpSpPr>
        <p:grpSpPr>
          <a:xfrm>
            <a:off x="2638082" y="3883554"/>
            <a:ext cx="1304609" cy="294074"/>
            <a:chOff x="2658741" y="4097347"/>
            <a:chExt cx="1304609" cy="294074"/>
          </a:xfrm>
        </p:grpSpPr>
        <p:grpSp>
          <p:nvGrpSpPr>
            <p:cNvPr id="10536" name="Google Shape;10536;p86"/>
            <p:cNvGrpSpPr/>
            <p:nvPr/>
          </p:nvGrpSpPr>
          <p:grpSpPr>
            <a:xfrm>
              <a:off x="2658741" y="4097347"/>
              <a:ext cx="118572" cy="294074"/>
              <a:chOff x="3343310" y="4475555"/>
              <a:chExt cx="127717" cy="316753"/>
            </a:xfrm>
          </p:grpSpPr>
          <p:sp>
            <p:nvSpPr>
              <p:cNvPr id="10537" name="Google Shape;10537;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86"/>
            <p:cNvGrpSpPr/>
            <p:nvPr/>
          </p:nvGrpSpPr>
          <p:grpSpPr>
            <a:xfrm>
              <a:off x="3815519" y="4098388"/>
              <a:ext cx="147831" cy="291991"/>
              <a:chOff x="3527539" y="4476677"/>
              <a:chExt cx="159232" cy="314510"/>
            </a:xfrm>
          </p:grpSpPr>
          <p:sp>
            <p:nvSpPr>
              <p:cNvPr id="10540" name="Google Shape;10540;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86"/>
            <p:cNvGrpSpPr/>
            <p:nvPr/>
          </p:nvGrpSpPr>
          <p:grpSpPr>
            <a:xfrm>
              <a:off x="3511696" y="4098388"/>
              <a:ext cx="147831" cy="291991"/>
              <a:chOff x="3527539" y="4476677"/>
              <a:chExt cx="159232" cy="314510"/>
            </a:xfrm>
          </p:grpSpPr>
          <p:sp>
            <p:nvSpPr>
              <p:cNvPr id="10543" name="Google Shape;10543;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86"/>
            <p:cNvGrpSpPr/>
            <p:nvPr/>
          </p:nvGrpSpPr>
          <p:grpSpPr>
            <a:xfrm>
              <a:off x="3207874" y="4098388"/>
              <a:ext cx="147831" cy="291991"/>
              <a:chOff x="3527539" y="4476677"/>
              <a:chExt cx="159232" cy="314510"/>
            </a:xfrm>
          </p:grpSpPr>
          <p:sp>
            <p:nvSpPr>
              <p:cNvPr id="10546" name="Google Shape;10546;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86"/>
            <p:cNvGrpSpPr/>
            <p:nvPr/>
          </p:nvGrpSpPr>
          <p:grpSpPr>
            <a:xfrm>
              <a:off x="2933305" y="4097347"/>
              <a:ext cx="118572" cy="294074"/>
              <a:chOff x="3343310" y="4475555"/>
              <a:chExt cx="127717" cy="316753"/>
            </a:xfrm>
          </p:grpSpPr>
          <p:sp>
            <p:nvSpPr>
              <p:cNvPr id="10549" name="Google Shape;10549;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51" name="Google Shape;10551;p86"/>
          <p:cNvGrpSpPr/>
          <p:nvPr/>
        </p:nvGrpSpPr>
        <p:grpSpPr>
          <a:xfrm>
            <a:off x="4256912" y="1866676"/>
            <a:ext cx="1433821" cy="191501"/>
            <a:chOff x="4273350" y="2080469"/>
            <a:chExt cx="1433821" cy="191501"/>
          </a:xfrm>
        </p:grpSpPr>
        <p:grpSp>
          <p:nvGrpSpPr>
            <p:cNvPr id="10552" name="Google Shape;10552;p86"/>
            <p:cNvGrpSpPr/>
            <p:nvPr/>
          </p:nvGrpSpPr>
          <p:grpSpPr>
            <a:xfrm>
              <a:off x="4273350" y="2080469"/>
              <a:ext cx="1433821" cy="0"/>
              <a:chOff x="5224975" y="2962250"/>
              <a:chExt cx="1544400" cy="0"/>
            </a:xfrm>
          </p:grpSpPr>
          <p:cxnSp>
            <p:nvCxnSpPr>
              <p:cNvPr id="10553" name="Google Shape;10553;p8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554" name="Google Shape;10554;p86"/>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555" name="Google Shape;10555;p86"/>
            <p:cNvGrpSpPr/>
            <p:nvPr/>
          </p:nvGrpSpPr>
          <p:grpSpPr>
            <a:xfrm>
              <a:off x="4273350" y="2271969"/>
              <a:ext cx="1433821" cy="0"/>
              <a:chOff x="5224975" y="2962250"/>
              <a:chExt cx="1544400" cy="0"/>
            </a:xfrm>
          </p:grpSpPr>
          <p:cxnSp>
            <p:nvCxnSpPr>
              <p:cNvPr id="10556" name="Google Shape;10556;p8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557" name="Google Shape;10557;p86"/>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558" name="Google Shape;10558;p86"/>
          <p:cNvGrpSpPr/>
          <p:nvPr/>
        </p:nvGrpSpPr>
        <p:grpSpPr>
          <a:xfrm>
            <a:off x="4258467" y="969244"/>
            <a:ext cx="1430711" cy="743389"/>
            <a:chOff x="5159450" y="1919950"/>
            <a:chExt cx="1541050" cy="862500"/>
          </a:xfrm>
        </p:grpSpPr>
        <p:sp>
          <p:nvSpPr>
            <p:cNvPr id="10559" name="Google Shape;10559;p8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560" name="Google Shape;10560;p86"/>
            <p:cNvGrpSpPr/>
            <p:nvPr/>
          </p:nvGrpSpPr>
          <p:grpSpPr>
            <a:xfrm>
              <a:off x="5159450" y="1919950"/>
              <a:ext cx="1541050" cy="862500"/>
              <a:chOff x="5159450" y="1919950"/>
              <a:chExt cx="1541050" cy="862500"/>
            </a:xfrm>
          </p:grpSpPr>
          <p:cxnSp>
            <p:nvCxnSpPr>
              <p:cNvPr id="10561" name="Google Shape;10561;p8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562" name="Google Shape;10562;p8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563" name="Google Shape;10563;p86"/>
          <p:cNvGrpSpPr/>
          <p:nvPr/>
        </p:nvGrpSpPr>
        <p:grpSpPr>
          <a:xfrm>
            <a:off x="4248581" y="2192571"/>
            <a:ext cx="1450484" cy="1052087"/>
            <a:chOff x="5230575" y="1554475"/>
            <a:chExt cx="2137150" cy="1550150"/>
          </a:xfrm>
        </p:grpSpPr>
        <p:sp>
          <p:nvSpPr>
            <p:cNvPr id="10564" name="Google Shape;10564;p86"/>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6"/>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6"/>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6"/>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6"/>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6"/>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6"/>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6"/>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6"/>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6"/>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6"/>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6"/>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6"/>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86"/>
          <p:cNvGrpSpPr/>
          <p:nvPr/>
        </p:nvGrpSpPr>
        <p:grpSpPr>
          <a:xfrm rot="10800000">
            <a:off x="4265131" y="3284761"/>
            <a:ext cx="1417383" cy="887946"/>
            <a:chOff x="5645403" y="2920021"/>
            <a:chExt cx="2650800" cy="2180614"/>
          </a:xfrm>
        </p:grpSpPr>
        <p:sp>
          <p:nvSpPr>
            <p:cNvPr id="10578" name="Google Shape;10578;p86"/>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79" name="Google Shape;10579;p86"/>
            <p:cNvCxnSpPr>
              <a:stCxn id="1057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580" name="Google Shape;10580;p86"/>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81" name="Google Shape;10581;p86"/>
            <p:cNvCxnSpPr>
              <a:endCxn id="1058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582" name="Google Shape;10582;p86"/>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83" name="Google Shape;10583;p86"/>
            <p:cNvCxnSpPr>
              <a:stCxn id="1058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584" name="Google Shape;10584;p86"/>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85" name="Google Shape;10585;p86"/>
            <p:cNvCxnSpPr>
              <a:endCxn id="1058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586" name="Google Shape;10586;p86"/>
          <p:cNvGrpSpPr/>
          <p:nvPr/>
        </p:nvGrpSpPr>
        <p:grpSpPr>
          <a:xfrm>
            <a:off x="7365491" y="2188116"/>
            <a:ext cx="1071743" cy="1021579"/>
            <a:chOff x="7189833" y="2022667"/>
            <a:chExt cx="1251159" cy="1192597"/>
          </a:xfrm>
        </p:grpSpPr>
        <p:sp>
          <p:nvSpPr>
            <p:cNvPr id="10587" name="Google Shape;10587;p86"/>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6"/>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6"/>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6"/>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86"/>
          <p:cNvGrpSpPr/>
          <p:nvPr/>
        </p:nvGrpSpPr>
        <p:grpSpPr>
          <a:xfrm>
            <a:off x="706762" y="2614523"/>
            <a:ext cx="1695374" cy="1560837"/>
            <a:chOff x="727421" y="2828315"/>
            <a:chExt cx="1695374" cy="1560837"/>
          </a:xfrm>
        </p:grpSpPr>
        <p:grpSp>
          <p:nvGrpSpPr>
            <p:cNvPr id="10592" name="Google Shape;10592;p86"/>
            <p:cNvGrpSpPr/>
            <p:nvPr/>
          </p:nvGrpSpPr>
          <p:grpSpPr>
            <a:xfrm>
              <a:off x="819108" y="2882501"/>
              <a:ext cx="103104" cy="1426186"/>
              <a:chOff x="4674013" y="3100904"/>
              <a:chExt cx="122758" cy="1698043"/>
            </a:xfrm>
          </p:grpSpPr>
          <p:sp>
            <p:nvSpPr>
              <p:cNvPr id="10593" name="Google Shape;10593;p8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86"/>
            <p:cNvGrpSpPr/>
            <p:nvPr/>
          </p:nvGrpSpPr>
          <p:grpSpPr>
            <a:xfrm>
              <a:off x="1062475" y="2882501"/>
              <a:ext cx="103104" cy="1426186"/>
              <a:chOff x="4940438" y="3100904"/>
              <a:chExt cx="122758" cy="1698043"/>
            </a:xfrm>
          </p:grpSpPr>
          <p:sp>
            <p:nvSpPr>
              <p:cNvPr id="10601" name="Google Shape;10601;p8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86"/>
            <p:cNvGrpSpPr/>
            <p:nvPr/>
          </p:nvGrpSpPr>
          <p:grpSpPr>
            <a:xfrm>
              <a:off x="1299324" y="2882501"/>
              <a:ext cx="103104" cy="1426186"/>
              <a:chOff x="5206863" y="3100904"/>
              <a:chExt cx="122758" cy="1698043"/>
            </a:xfrm>
          </p:grpSpPr>
          <p:sp>
            <p:nvSpPr>
              <p:cNvPr id="10609" name="Google Shape;10609;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86"/>
            <p:cNvGrpSpPr/>
            <p:nvPr/>
          </p:nvGrpSpPr>
          <p:grpSpPr>
            <a:xfrm>
              <a:off x="1786057" y="2882501"/>
              <a:ext cx="103104" cy="1426186"/>
              <a:chOff x="6006138" y="3143629"/>
              <a:chExt cx="122758" cy="1698043"/>
            </a:xfrm>
          </p:grpSpPr>
          <p:sp>
            <p:nvSpPr>
              <p:cNvPr id="10617" name="Google Shape;10617;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86"/>
            <p:cNvGrpSpPr/>
            <p:nvPr/>
          </p:nvGrpSpPr>
          <p:grpSpPr>
            <a:xfrm>
              <a:off x="2029422" y="2882501"/>
              <a:ext cx="103104" cy="1426186"/>
              <a:chOff x="6805413" y="3100904"/>
              <a:chExt cx="122758" cy="1698043"/>
            </a:xfrm>
          </p:grpSpPr>
          <p:sp>
            <p:nvSpPr>
              <p:cNvPr id="10625" name="Google Shape;10625;p8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86"/>
            <p:cNvGrpSpPr/>
            <p:nvPr/>
          </p:nvGrpSpPr>
          <p:grpSpPr>
            <a:xfrm>
              <a:off x="727421" y="2828315"/>
              <a:ext cx="1695374" cy="1560837"/>
              <a:chOff x="734799" y="2782450"/>
              <a:chExt cx="1571100" cy="1577400"/>
            </a:xfrm>
          </p:grpSpPr>
          <p:cxnSp>
            <p:nvCxnSpPr>
              <p:cNvPr id="10633" name="Google Shape;10633;p8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634" name="Google Shape;10634;p8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635" name="Google Shape;10635;p86"/>
            <p:cNvGrpSpPr/>
            <p:nvPr/>
          </p:nvGrpSpPr>
          <p:grpSpPr>
            <a:xfrm>
              <a:off x="2272795" y="2882501"/>
              <a:ext cx="103104" cy="1426186"/>
              <a:chOff x="5206863" y="3100904"/>
              <a:chExt cx="122758" cy="1698043"/>
            </a:xfrm>
          </p:grpSpPr>
          <p:sp>
            <p:nvSpPr>
              <p:cNvPr id="10636" name="Google Shape;10636;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86"/>
            <p:cNvGrpSpPr/>
            <p:nvPr/>
          </p:nvGrpSpPr>
          <p:grpSpPr>
            <a:xfrm>
              <a:off x="1542694" y="2882501"/>
              <a:ext cx="103104" cy="1426186"/>
              <a:chOff x="6006138" y="3143629"/>
              <a:chExt cx="122758" cy="1698043"/>
            </a:xfrm>
          </p:grpSpPr>
          <p:sp>
            <p:nvSpPr>
              <p:cNvPr id="10644" name="Google Shape;10644;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51" name="Google Shape;10651;p86"/>
          <p:cNvGrpSpPr/>
          <p:nvPr/>
        </p:nvGrpSpPr>
        <p:grpSpPr>
          <a:xfrm>
            <a:off x="5915341" y="2192094"/>
            <a:ext cx="1248543" cy="1025319"/>
            <a:chOff x="5183758" y="1210600"/>
            <a:chExt cx="3605380" cy="2960783"/>
          </a:xfrm>
        </p:grpSpPr>
        <p:sp>
          <p:nvSpPr>
            <p:cNvPr id="10652" name="Google Shape;10652;p8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56" name="Google Shape;10656;p86"/>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657" name="Google Shape;10657;p86"/>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658" name="Google Shape;10658;p86"/>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659" name="Google Shape;10659;p86"/>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660" name="Google Shape;10660;p86"/>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86"/>
          <p:cNvGrpSpPr/>
          <p:nvPr/>
        </p:nvGrpSpPr>
        <p:grpSpPr>
          <a:xfrm>
            <a:off x="5772403" y="3330411"/>
            <a:ext cx="2664831" cy="843440"/>
            <a:chOff x="5916567" y="1099697"/>
            <a:chExt cx="2556683" cy="809211"/>
          </a:xfrm>
        </p:grpSpPr>
        <p:sp>
          <p:nvSpPr>
            <p:cNvPr id="10662" name="Google Shape;10662;p86"/>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6"/>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6"/>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6"/>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6"/>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6"/>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6"/>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6"/>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86"/>
          <p:cNvGrpSpPr/>
          <p:nvPr/>
        </p:nvGrpSpPr>
        <p:grpSpPr>
          <a:xfrm>
            <a:off x="5879943" y="979270"/>
            <a:ext cx="1299851" cy="1023338"/>
            <a:chOff x="5900602" y="1193063"/>
            <a:chExt cx="1299851" cy="1023338"/>
          </a:xfrm>
        </p:grpSpPr>
        <p:grpSp>
          <p:nvGrpSpPr>
            <p:cNvPr id="10671" name="Google Shape;10671;p86"/>
            <p:cNvGrpSpPr/>
            <p:nvPr/>
          </p:nvGrpSpPr>
          <p:grpSpPr>
            <a:xfrm>
              <a:off x="6743564" y="1193063"/>
              <a:ext cx="456889" cy="700379"/>
              <a:chOff x="6743564" y="1193063"/>
              <a:chExt cx="456889" cy="700379"/>
            </a:xfrm>
          </p:grpSpPr>
          <p:grpSp>
            <p:nvGrpSpPr>
              <p:cNvPr id="10672" name="Google Shape;10672;p86"/>
              <p:cNvGrpSpPr/>
              <p:nvPr/>
            </p:nvGrpSpPr>
            <p:grpSpPr>
              <a:xfrm>
                <a:off x="6743564" y="1690731"/>
                <a:ext cx="214402" cy="202710"/>
                <a:chOff x="6743564" y="1690731"/>
                <a:chExt cx="214402" cy="202710"/>
              </a:xfrm>
            </p:grpSpPr>
            <p:sp>
              <p:nvSpPr>
                <p:cNvPr id="10673" name="Google Shape;10673;p86"/>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6"/>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86"/>
              <p:cNvGrpSpPr/>
              <p:nvPr/>
            </p:nvGrpSpPr>
            <p:grpSpPr>
              <a:xfrm>
                <a:off x="6915505" y="1193063"/>
                <a:ext cx="284947" cy="589637"/>
                <a:chOff x="6915505" y="1193063"/>
                <a:chExt cx="284947" cy="589637"/>
              </a:xfrm>
            </p:grpSpPr>
            <p:sp>
              <p:nvSpPr>
                <p:cNvPr id="10676" name="Google Shape;10676;p8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77" name="Google Shape;10677;p86"/>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678" name="Google Shape;10678;p86"/>
            <p:cNvGrpSpPr/>
            <p:nvPr/>
          </p:nvGrpSpPr>
          <p:grpSpPr>
            <a:xfrm>
              <a:off x="6520337" y="1193063"/>
              <a:ext cx="341815" cy="801589"/>
              <a:chOff x="6520337" y="1193063"/>
              <a:chExt cx="341815" cy="801589"/>
            </a:xfrm>
          </p:grpSpPr>
          <p:grpSp>
            <p:nvGrpSpPr>
              <p:cNvPr id="10679" name="Google Shape;10679;p86"/>
              <p:cNvGrpSpPr/>
              <p:nvPr/>
            </p:nvGrpSpPr>
            <p:grpSpPr>
              <a:xfrm>
                <a:off x="6520337" y="1589527"/>
                <a:ext cx="213950" cy="405125"/>
                <a:chOff x="6520337" y="1589527"/>
                <a:chExt cx="213950" cy="405125"/>
              </a:xfrm>
            </p:grpSpPr>
            <p:sp>
              <p:nvSpPr>
                <p:cNvPr id="10680" name="Google Shape;10680;p8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6"/>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86"/>
              <p:cNvGrpSpPr/>
              <p:nvPr/>
            </p:nvGrpSpPr>
            <p:grpSpPr>
              <a:xfrm>
                <a:off x="6577204" y="1193063"/>
                <a:ext cx="284947" cy="453562"/>
                <a:chOff x="6577204" y="1193063"/>
                <a:chExt cx="284947" cy="453562"/>
              </a:xfrm>
            </p:grpSpPr>
            <p:sp>
              <p:nvSpPr>
                <p:cNvPr id="10683" name="Google Shape;10683;p8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84" name="Google Shape;10684;p86"/>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685" name="Google Shape;10685;p86"/>
            <p:cNvGrpSpPr/>
            <p:nvPr/>
          </p:nvGrpSpPr>
          <p:grpSpPr>
            <a:xfrm>
              <a:off x="6238903" y="1193063"/>
              <a:ext cx="300475" cy="901782"/>
              <a:chOff x="6238903" y="1193063"/>
              <a:chExt cx="300475" cy="901782"/>
            </a:xfrm>
          </p:grpSpPr>
          <p:grpSp>
            <p:nvGrpSpPr>
              <p:cNvPr id="10686" name="Google Shape;10686;p86"/>
              <p:cNvGrpSpPr/>
              <p:nvPr/>
            </p:nvGrpSpPr>
            <p:grpSpPr>
              <a:xfrm>
                <a:off x="6290865" y="1489315"/>
                <a:ext cx="248514" cy="605530"/>
                <a:chOff x="6290865" y="1489315"/>
                <a:chExt cx="248514" cy="605530"/>
              </a:xfrm>
            </p:grpSpPr>
            <p:sp>
              <p:nvSpPr>
                <p:cNvPr id="10687" name="Google Shape;10687;p8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6"/>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86"/>
              <p:cNvGrpSpPr/>
              <p:nvPr/>
            </p:nvGrpSpPr>
            <p:grpSpPr>
              <a:xfrm>
                <a:off x="6238903" y="1193063"/>
                <a:ext cx="284947" cy="327512"/>
                <a:chOff x="6238903" y="1193063"/>
                <a:chExt cx="284947" cy="327512"/>
              </a:xfrm>
            </p:grpSpPr>
            <p:sp>
              <p:nvSpPr>
                <p:cNvPr id="10690" name="Google Shape;10690;p8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91" name="Google Shape;10691;p86"/>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692" name="Google Shape;10692;p86"/>
            <p:cNvGrpSpPr/>
            <p:nvPr/>
          </p:nvGrpSpPr>
          <p:grpSpPr>
            <a:xfrm>
              <a:off x="5900602" y="1193063"/>
              <a:ext cx="444345" cy="1023338"/>
              <a:chOff x="5900602" y="1193063"/>
              <a:chExt cx="444345" cy="1023338"/>
            </a:xfrm>
          </p:grpSpPr>
          <p:grpSp>
            <p:nvGrpSpPr>
              <p:cNvPr id="10693" name="Google Shape;10693;p86"/>
              <p:cNvGrpSpPr/>
              <p:nvPr/>
            </p:nvGrpSpPr>
            <p:grpSpPr>
              <a:xfrm>
                <a:off x="6046501" y="1367785"/>
                <a:ext cx="298446" cy="848616"/>
                <a:chOff x="6046501" y="1367785"/>
                <a:chExt cx="298446" cy="848616"/>
              </a:xfrm>
            </p:grpSpPr>
            <p:sp>
              <p:nvSpPr>
                <p:cNvPr id="10694" name="Google Shape;10694;p8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6"/>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86"/>
              <p:cNvGrpSpPr/>
              <p:nvPr/>
            </p:nvGrpSpPr>
            <p:grpSpPr>
              <a:xfrm>
                <a:off x="5900602" y="1193063"/>
                <a:ext cx="284947" cy="182312"/>
                <a:chOff x="5900602" y="1193063"/>
                <a:chExt cx="284947" cy="182312"/>
              </a:xfrm>
            </p:grpSpPr>
            <p:sp>
              <p:nvSpPr>
                <p:cNvPr id="10697" name="Google Shape;10697;p8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98" name="Google Shape;10698;p8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699" name="Google Shape;10699;p86"/>
          <p:cNvGrpSpPr/>
          <p:nvPr/>
        </p:nvGrpSpPr>
        <p:grpSpPr>
          <a:xfrm>
            <a:off x="7217825" y="979415"/>
            <a:ext cx="1219413" cy="1051365"/>
            <a:chOff x="7287122" y="1165658"/>
            <a:chExt cx="1219413" cy="1051365"/>
          </a:xfrm>
        </p:grpSpPr>
        <p:grpSp>
          <p:nvGrpSpPr>
            <p:cNvPr id="10700" name="Google Shape;10700;p86"/>
            <p:cNvGrpSpPr/>
            <p:nvPr/>
          </p:nvGrpSpPr>
          <p:grpSpPr>
            <a:xfrm>
              <a:off x="7287122" y="1969723"/>
              <a:ext cx="1219413" cy="247300"/>
              <a:chOff x="7287122" y="1969723"/>
              <a:chExt cx="1219413" cy="247300"/>
            </a:xfrm>
          </p:grpSpPr>
          <p:sp>
            <p:nvSpPr>
              <p:cNvPr id="10701" name="Google Shape;10701;p8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2" name="Google Shape;10702;p86"/>
              <p:cNvGrpSpPr/>
              <p:nvPr/>
            </p:nvGrpSpPr>
            <p:grpSpPr>
              <a:xfrm>
                <a:off x="7287122" y="2063892"/>
                <a:ext cx="1151753" cy="73428"/>
                <a:chOff x="7287122" y="2063892"/>
                <a:chExt cx="1151753" cy="73428"/>
              </a:xfrm>
            </p:grpSpPr>
            <p:sp>
              <p:nvSpPr>
                <p:cNvPr id="10703" name="Google Shape;10703;p8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04" name="Google Shape;10704;p8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705" name="Google Shape;10705;p86"/>
            <p:cNvGrpSpPr/>
            <p:nvPr/>
          </p:nvGrpSpPr>
          <p:grpSpPr>
            <a:xfrm>
              <a:off x="7287122" y="1712201"/>
              <a:ext cx="1219403" cy="246767"/>
              <a:chOff x="7287122" y="1712201"/>
              <a:chExt cx="1219403" cy="246767"/>
            </a:xfrm>
          </p:grpSpPr>
          <p:sp>
            <p:nvSpPr>
              <p:cNvPr id="10706" name="Google Shape;10706;p8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7" name="Google Shape;10707;p86"/>
              <p:cNvGrpSpPr/>
              <p:nvPr/>
            </p:nvGrpSpPr>
            <p:grpSpPr>
              <a:xfrm>
                <a:off x="7287122" y="1842861"/>
                <a:ext cx="1005303" cy="73419"/>
                <a:chOff x="7287122" y="1842861"/>
                <a:chExt cx="1005303" cy="73419"/>
              </a:xfrm>
            </p:grpSpPr>
            <p:sp>
              <p:nvSpPr>
                <p:cNvPr id="10708" name="Google Shape;10708;p8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09" name="Google Shape;10709;p8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710" name="Google Shape;10710;p86"/>
            <p:cNvGrpSpPr/>
            <p:nvPr/>
          </p:nvGrpSpPr>
          <p:grpSpPr>
            <a:xfrm>
              <a:off x="7287122" y="1447520"/>
              <a:ext cx="1219403" cy="286667"/>
              <a:chOff x="7287122" y="1447520"/>
              <a:chExt cx="1219403" cy="286667"/>
            </a:xfrm>
          </p:grpSpPr>
          <p:sp>
            <p:nvSpPr>
              <p:cNvPr id="10711" name="Google Shape;10711;p8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2" name="Google Shape;10712;p86"/>
              <p:cNvGrpSpPr/>
              <p:nvPr/>
            </p:nvGrpSpPr>
            <p:grpSpPr>
              <a:xfrm>
                <a:off x="7287122" y="1581977"/>
                <a:ext cx="852803" cy="73428"/>
                <a:chOff x="7287122" y="1581977"/>
                <a:chExt cx="852803" cy="73428"/>
              </a:xfrm>
            </p:grpSpPr>
            <p:sp>
              <p:nvSpPr>
                <p:cNvPr id="10713" name="Google Shape;10713;p8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14" name="Google Shape;10714;p8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715" name="Google Shape;10715;p86"/>
            <p:cNvGrpSpPr/>
            <p:nvPr/>
          </p:nvGrpSpPr>
          <p:grpSpPr>
            <a:xfrm>
              <a:off x="7287122" y="1165658"/>
              <a:ext cx="1219403" cy="344253"/>
              <a:chOff x="7287122" y="1165658"/>
              <a:chExt cx="1219403" cy="344253"/>
            </a:xfrm>
          </p:grpSpPr>
          <p:sp>
            <p:nvSpPr>
              <p:cNvPr id="10716" name="Google Shape;10716;p8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7" name="Google Shape;10717;p86"/>
              <p:cNvGrpSpPr/>
              <p:nvPr/>
            </p:nvGrpSpPr>
            <p:grpSpPr>
              <a:xfrm>
                <a:off x="7287122" y="1341025"/>
                <a:ext cx="695703" cy="73419"/>
                <a:chOff x="7287122" y="1341025"/>
                <a:chExt cx="695703" cy="73419"/>
              </a:xfrm>
            </p:grpSpPr>
            <p:sp>
              <p:nvSpPr>
                <p:cNvPr id="10718" name="Google Shape;10718;p8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19" name="Google Shape;10719;p8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23" name="Shape 10723"/>
        <p:cNvGrpSpPr/>
        <p:nvPr/>
      </p:nvGrpSpPr>
      <p:grpSpPr>
        <a:xfrm>
          <a:off x="0" y="0"/>
          <a:ext cx="0" cy="0"/>
          <a:chOff x="0" y="0"/>
          <a:chExt cx="0" cy="0"/>
        </a:xfrm>
      </p:grpSpPr>
      <p:grpSp>
        <p:nvGrpSpPr>
          <p:cNvPr id="10724" name="Google Shape;10724;p87"/>
          <p:cNvGrpSpPr/>
          <p:nvPr/>
        </p:nvGrpSpPr>
        <p:grpSpPr>
          <a:xfrm>
            <a:off x="846551" y="2291587"/>
            <a:ext cx="415546" cy="355053"/>
            <a:chOff x="866243" y="2291587"/>
            <a:chExt cx="415546" cy="355053"/>
          </a:xfrm>
        </p:grpSpPr>
        <p:sp>
          <p:nvSpPr>
            <p:cNvPr id="10725" name="Google Shape;10725;p87"/>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7"/>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7"/>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7"/>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7"/>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0" name="Google Shape;10730;p87"/>
          <p:cNvSpPr/>
          <p:nvPr/>
        </p:nvSpPr>
        <p:spPr>
          <a:xfrm>
            <a:off x="1392102"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1" name="Google Shape;10731;p87"/>
          <p:cNvGrpSpPr/>
          <p:nvPr/>
        </p:nvGrpSpPr>
        <p:grpSpPr>
          <a:xfrm>
            <a:off x="1938828" y="2302574"/>
            <a:ext cx="359213" cy="327807"/>
            <a:chOff x="1958520" y="2302574"/>
            <a:chExt cx="359213" cy="327807"/>
          </a:xfrm>
        </p:grpSpPr>
        <p:sp>
          <p:nvSpPr>
            <p:cNvPr id="10732" name="Google Shape;10732;p87"/>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7"/>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7"/>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87"/>
          <p:cNvGrpSpPr/>
          <p:nvPr/>
        </p:nvGrpSpPr>
        <p:grpSpPr>
          <a:xfrm>
            <a:off x="2560190" y="2287427"/>
            <a:ext cx="207582" cy="359594"/>
            <a:chOff x="2656082" y="2287427"/>
            <a:chExt cx="207582" cy="359594"/>
          </a:xfrm>
        </p:grpSpPr>
        <p:sp>
          <p:nvSpPr>
            <p:cNvPr id="10736" name="Google Shape;10736;p87"/>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7"/>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7"/>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7"/>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87"/>
          <p:cNvGrpSpPr/>
          <p:nvPr/>
        </p:nvGrpSpPr>
        <p:grpSpPr>
          <a:xfrm>
            <a:off x="3029961" y="2321468"/>
            <a:ext cx="362991" cy="290018"/>
            <a:chOff x="3049653" y="2321468"/>
            <a:chExt cx="362991" cy="290018"/>
          </a:xfrm>
        </p:grpSpPr>
        <p:sp>
          <p:nvSpPr>
            <p:cNvPr id="10741" name="Google Shape;10741;p87"/>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7"/>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7"/>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7"/>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87"/>
          <p:cNvGrpSpPr/>
          <p:nvPr/>
        </p:nvGrpSpPr>
        <p:grpSpPr>
          <a:xfrm>
            <a:off x="3544551" y="2289904"/>
            <a:ext cx="422342" cy="355243"/>
            <a:chOff x="3564243" y="2289904"/>
            <a:chExt cx="422342" cy="355243"/>
          </a:xfrm>
        </p:grpSpPr>
        <p:sp>
          <p:nvSpPr>
            <p:cNvPr id="10746" name="Google Shape;10746;p87"/>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7"/>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7"/>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7"/>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7"/>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1" name="Google Shape;10751;p87"/>
          <p:cNvSpPr/>
          <p:nvPr/>
        </p:nvSpPr>
        <p:spPr>
          <a:xfrm>
            <a:off x="4124143"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2" name="Google Shape;10752;p87"/>
          <p:cNvGrpSpPr/>
          <p:nvPr/>
        </p:nvGrpSpPr>
        <p:grpSpPr>
          <a:xfrm>
            <a:off x="4668202" y="2289713"/>
            <a:ext cx="359594" cy="353909"/>
            <a:chOff x="4687894" y="2289713"/>
            <a:chExt cx="359594" cy="353909"/>
          </a:xfrm>
        </p:grpSpPr>
        <p:sp>
          <p:nvSpPr>
            <p:cNvPr id="10753" name="Google Shape;10753;p87"/>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7"/>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7"/>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6" name="Google Shape;10756;p87"/>
          <p:cNvSpPr/>
          <p:nvPr/>
        </p:nvSpPr>
        <p:spPr>
          <a:xfrm>
            <a:off x="5214928"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7" name="Google Shape;10757;p87"/>
          <p:cNvGrpSpPr/>
          <p:nvPr/>
        </p:nvGrpSpPr>
        <p:grpSpPr>
          <a:xfrm>
            <a:off x="6352932" y="2308227"/>
            <a:ext cx="263567" cy="317614"/>
            <a:chOff x="6421399" y="2308227"/>
            <a:chExt cx="263567" cy="317614"/>
          </a:xfrm>
        </p:grpSpPr>
        <p:sp>
          <p:nvSpPr>
            <p:cNvPr id="10758" name="Google Shape;10758;p87"/>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7"/>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7"/>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7"/>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2" name="Google Shape;10762;p87"/>
          <p:cNvGrpSpPr/>
          <p:nvPr/>
        </p:nvGrpSpPr>
        <p:grpSpPr>
          <a:xfrm>
            <a:off x="6850501" y="2295620"/>
            <a:ext cx="360356" cy="343462"/>
            <a:chOff x="6870193" y="2295620"/>
            <a:chExt cx="360356" cy="343462"/>
          </a:xfrm>
        </p:grpSpPr>
        <p:sp>
          <p:nvSpPr>
            <p:cNvPr id="10763" name="Google Shape;10763;p87"/>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7"/>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87"/>
          <p:cNvGrpSpPr/>
          <p:nvPr/>
        </p:nvGrpSpPr>
        <p:grpSpPr>
          <a:xfrm>
            <a:off x="7421773" y="2302860"/>
            <a:ext cx="342192" cy="327140"/>
            <a:chOff x="7441465" y="2302860"/>
            <a:chExt cx="342192" cy="327140"/>
          </a:xfrm>
        </p:grpSpPr>
        <p:sp>
          <p:nvSpPr>
            <p:cNvPr id="10766" name="Google Shape;10766;p87"/>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7"/>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87"/>
          <p:cNvGrpSpPr/>
          <p:nvPr/>
        </p:nvGrpSpPr>
        <p:grpSpPr>
          <a:xfrm>
            <a:off x="7969991" y="2350207"/>
            <a:ext cx="332761" cy="234066"/>
            <a:chOff x="7989683" y="2350207"/>
            <a:chExt cx="332761" cy="234066"/>
          </a:xfrm>
        </p:grpSpPr>
        <p:sp>
          <p:nvSpPr>
            <p:cNvPr id="10769" name="Google Shape;10769;p87"/>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7"/>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7"/>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7"/>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7"/>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7"/>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5" name="Google Shape;10775;p87"/>
          <p:cNvGrpSpPr/>
          <p:nvPr/>
        </p:nvGrpSpPr>
        <p:grpSpPr>
          <a:xfrm>
            <a:off x="5803602" y="2309751"/>
            <a:ext cx="315327" cy="314978"/>
            <a:chOff x="5823294" y="2309751"/>
            <a:chExt cx="315327" cy="314978"/>
          </a:xfrm>
        </p:grpSpPr>
        <p:sp>
          <p:nvSpPr>
            <p:cNvPr id="10776" name="Google Shape;10776;p87"/>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7"/>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7"/>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7"/>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7"/>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7"/>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7"/>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7"/>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7"/>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7"/>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7"/>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7"/>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7"/>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7"/>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7"/>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7"/>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7"/>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87"/>
          <p:cNvGrpSpPr/>
          <p:nvPr/>
        </p:nvGrpSpPr>
        <p:grpSpPr>
          <a:xfrm>
            <a:off x="2477583" y="2744159"/>
            <a:ext cx="370930" cy="370549"/>
            <a:chOff x="2497275" y="2744159"/>
            <a:chExt cx="370930" cy="370549"/>
          </a:xfrm>
        </p:grpSpPr>
        <p:sp>
          <p:nvSpPr>
            <p:cNvPr id="10794" name="Google Shape;10794;p87"/>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7"/>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7"/>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7"/>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7"/>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7"/>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87"/>
          <p:cNvGrpSpPr/>
          <p:nvPr/>
        </p:nvGrpSpPr>
        <p:grpSpPr>
          <a:xfrm>
            <a:off x="841248" y="2746477"/>
            <a:ext cx="371883" cy="365691"/>
            <a:chOff x="860940" y="2746477"/>
            <a:chExt cx="371883" cy="365691"/>
          </a:xfrm>
        </p:grpSpPr>
        <p:sp>
          <p:nvSpPr>
            <p:cNvPr id="10801" name="Google Shape;10801;p87"/>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7"/>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7"/>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7"/>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7"/>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87"/>
          <p:cNvGrpSpPr/>
          <p:nvPr/>
        </p:nvGrpSpPr>
        <p:grpSpPr>
          <a:xfrm>
            <a:off x="1431144" y="2766258"/>
            <a:ext cx="283985" cy="341080"/>
            <a:chOff x="1493849" y="2775533"/>
            <a:chExt cx="283985" cy="341080"/>
          </a:xfrm>
        </p:grpSpPr>
        <p:sp>
          <p:nvSpPr>
            <p:cNvPr id="10807" name="Google Shape;10807;p87"/>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7"/>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87"/>
          <p:cNvGrpSpPr/>
          <p:nvPr/>
        </p:nvGrpSpPr>
        <p:grpSpPr>
          <a:xfrm>
            <a:off x="1933144" y="2774422"/>
            <a:ext cx="372835" cy="342573"/>
            <a:chOff x="1952836" y="2774422"/>
            <a:chExt cx="372835" cy="342573"/>
          </a:xfrm>
        </p:grpSpPr>
        <p:sp>
          <p:nvSpPr>
            <p:cNvPr id="10810" name="Google Shape;10810;p87"/>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7"/>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7"/>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87"/>
          <p:cNvGrpSpPr/>
          <p:nvPr/>
        </p:nvGrpSpPr>
        <p:grpSpPr>
          <a:xfrm>
            <a:off x="3060224" y="2744477"/>
            <a:ext cx="332729" cy="372518"/>
            <a:chOff x="3079916" y="2744477"/>
            <a:chExt cx="332729" cy="372518"/>
          </a:xfrm>
        </p:grpSpPr>
        <p:sp>
          <p:nvSpPr>
            <p:cNvPr id="10814" name="Google Shape;10814;p87"/>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7"/>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7"/>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87"/>
          <p:cNvGrpSpPr/>
          <p:nvPr/>
        </p:nvGrpSpPr>
        <p:grpSpPr>
          <a:xfrm>
            <a:off x="3600884" y="2745525"/>
            <a:ext cx="336889" cy="355592"/>
            <a:chOff x="3620576" y="2745525"/>
            <a:chExt cx="336889" cy="355592"/>
          </a:xfrm>
        </p:grpSpPr>
        <p:sp>
          <p:nvSpPr>
            <p:cNvPr id="10818" name="Google Shape;10818;p87"/>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7"/>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87"/>
          <p:cNvGrpSpPr/>
          <p:nvPr/>
        </p:nvGrpSpPr>
        <p:grpSpPr>
          <a:xfrm>
            <a:off x="4107123" y="2760704"/>
            <a:ext cx="380393" cy="363118"/>
            <a:chOff x="4126815" y="2760704"/>
            <a:chExt cx="380393" cy="363118"/>
          </a:xfrm>
        </p:grpSpPr>
        <p:sp>
          <p:nvSpPr>
            <p:cNvPr id="10821" name="Google Shape;10821;p87"/>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7"/>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7"/>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7"/>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87"/>
          <p:cNvGrpSpPr/>
          <p:nvPr/>
        </p:nvGrpSpPr>
        <p:grpSpPr>
          <a:xfrm>
            <a:off x="4656294" y="2745684"/>
            <a:ext cx="381346" cy="368644"/>
            <a:chOff x="4675986" y="2745684"/>
            <a:chExt cx="381346" cy="368644"/>
          </a:xfrm>
        </p:grpSpPr>
        <p:sp>
          <p:nvSpPr>
            <p:cNvPr id="10826" name="Google Shape;10826;p87"/>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7"/>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87"/>
          <p:cNvGrpSpPr/>
          <p:nvPr/>
        </p:nvGrpSpPr>
        <p:grpSpPr>
          <a:xfrm>
            <a:off x="5200924" y="2791061"/>
            <a:ext cx="373185" cy="302466"/>
            <a:chOff x="5220616" y="2791061"/>
            <a:chExt cx="373185" cy="302466"/>
          </a:xfrm>
        </p:grpSpPr>
        <p:sp>
          <p:nvSpPr>
            <p:cNvPr id="10829" name="Google Shape;10829;p87"/>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7"/>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7"/>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7"/>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7"/>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7"/>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7"/>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7"/>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7"/>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7"/>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7"/>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7"/>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7"/>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7"/>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7"/>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7"/>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7"/>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7"/>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87"/>
          <p:cNvGrpSpPr/>
          <p:nvPr/>
        </p:nvGrpSpPr>
        <p:grpSpPr>
          <a:xfrm>
            <a:off x="5768969" y="2772517"/>
            <a:ext cx="284366" cy="344097"/>
            <a:chOff x="5864861" y="2772517"/>
            <a:chExt cx="284366" cy="344097"/>
          </a:xfrm>
        </p:grpSpPr>
        <p:sp>
          <p:nvSpPr>
            <p:cNvPr id="10848" name="Google Shape;10848;p87"/>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7"/>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7"/>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7"/>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7"/>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7"/>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4" name="Google Shape;10854;p87"/>
          <p:cNvSpPr/>
          <p:nvPr/>
        </p:nvSpPr>
        <p:spPr>
          <a:xfrm>
            <a:off x="6321177"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5" name="Google Shape;10855;p87"/>
          <p:cNvGrpSpPr/>
          <p:nvPr/>
        </p:nvGrpSpPr>
        <p:grpSpPr>
          <a:xfrm>
            <a:off x="6954467" y="2789537"/>
            <a:ext cx="255247" cy="327458"/>
            <a:chOff x="6974158" y="2789537"/>
            <a:chExt cx="255247" cy="327458"/>
          </a:xfrm>
        </p:grpSpPr>
        <p:sp>
          <p:nvSpPr>
            <p:cNvPr id="10856" name="Google Shape;10856;p87"/>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7"/>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7"/>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7"/>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7"/>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7"/>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87"/>
          <p:cNvGrpSpPr/>
          <p:nvPr/>
        </p:nvGrpSpPr>
        <p:grpSpPr>
          <a:xfrm>
            <a:off x="7511005" y="2790299"/>
            <a:ext cx="244291" cy="326314"/>
            <a:chOff x="7530697" y="2790299"/>
            <a:chExt cx="244291" cy="326314"/>
          </a:xfrm>
        </p:grpSpPr>
        <p:sp>
          <p:nvSpPr>
            <p:cNvPr id="10863" name="Google Shape;10863;p87"/>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7"/>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7"/>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7"/>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7"/>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7"/>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87"/>
          <p:cNvGrpSpPr/>
          <p:nvPr/>
        </p:nvGrpSpPr>
        <p:grpSpPr>
          <a:xfrm>
            <a:off x="7968499" y="2832248"/>
            <a:ext cx="332348" cy="283985"/>
            <a:chOff x="7988191" y="2832248"/>
            <a:chExt cx="332348" cy="283985"/>
          </a:xfrm>
        </p:grpSpPr>
        <p:sp>
          <p:nvSpPr>
            <p:cNvPr id="10870" name="Google Shape;10870;p87"/>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7"/>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7"/>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3" name="Google Shape;10873;p87"/>
          <p:cNvSpPr/>
          <p:nvPr/>
        </p:nvSpPr>
        <p:spPr>
          <a:xfrm>
            <a:off x="2478726"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4" name="Google Shape;10874;p87"/>
          <p:cNvGrpSpPr/>
          <p:nvPr/>
        </p:nvGrpSpPr>
        <p:grpSpPr>
          <a:xfrm>
            <a:off x="3568748" y="3258368"/>
            <a:ext cx="364484" cy="262423"/>
            <a:chOff x="3588440" y="3258368"/>
            <a:chExt cx="364484" cy="262423"/>
          </a:xfrm>
        </p:grpSpPr>
        <p:sp>
          <p:nvSpPr>
            <p:cNvPr id="10875" name="Google Shape;10875;p87"/>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7"/>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7"/>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7"/>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7"/>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7"/>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1" name="Google Shape;10881;p87"/>
          <p:cNvSpPr/>
          <p:nvPr/>
        </p:nvSpPr>
        <p:spPr>
          <a:xfrm>
            <a:off x="5243634"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2" name="Google Shape;10882;p87"/>
          <p:cNvGrpSpPr/>
          <p:nvPr/>
        </p:nvGrpSpPr>
        <p:grpSpPr>
          <a:xfrm>
            <a:off x="5746125" y="3227724"/>
            <a:ext cx="364865" cy="324822"/>
            <a:chOff x="5765817" y="3227724"/>
            <a:chExt cx="364865" cy="324822"/>
          </a:xfrm>
        </p:grpSpPr>
        <p:sp>
          <p:nvSpPr>
            <p:cNvPr id="10883" name="Google Shape;10883;p87"/>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7"/>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7"/>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87"/>
          <p:cNvGrpSpPr/>
          <p:nvPr/>
        </p:nvGrpSpPr>
        <p:grpSpPr>
          <a:xfrm>
            <a:off x="6208891" y="3237664"/>
            <a:ext cx="446539" cy="303895"/>
            <a:chOff x="6228583" y="3237664"/>
            <a:chExt cx="446539" cy="303895"/>
          </a:xfrm>
        </p:grpSpPr>
        <p:sp>
          <p:nvSpPr>
            <p:cNvPr id="10887" name="Google Shape;10887;p87"/>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7"/>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7"/>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7"/>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7"/>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7"/>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7"/>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7"/>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7"/>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7"/>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7"/>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7"/>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7"/>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7"/>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7"/>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7"/>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7"/>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87"/>
          <p:cNvGrpSpPr/>
          <p:nvPr/>
        </p:nvGrpSpPr>
        <p:grpSpPr>
          <a:xfrm>
            <a:off x="846170" y="3207306"/>
            <a:ext cx="364484" cy="364897"/>
            <a:chOff x="865862" y="3207306"/>
            <a:chExt cx="364484" cy="364897"/>
          </a:xfrm>
        </p:grpSpPr>
        <p:sp>
          <p:nvSpPr>
            <p:cNvPr id="10905" name="Google Shape;10905;p87"/>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7"/>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7"/>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7"/>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7"/>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7"/>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7"/>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7"/>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7"/>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7"/>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7"/>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7"/>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7"/>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7"/>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87"/>
          <p:cNvGrpSpPr/>
          <p:nvPr/>
        </p:nvGrpSpPr>
        <p:grpSpPr>
          <a:xfrm>
            <a:off x="1384925" y="3226962"/>
            <a:ext cx="370168" cy="325965"/>
            <a:chOff x="1404617" y="3226962"/>
            <a:chExt cx="370168" cy="325965"/>
          </a:xfrm>
        </p:grpSpPr>
        <p:sp>
          <p:nvSpPr>
            <p:cNvPr id="10920" name="Google Shape;10920;p87"/>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7"/>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7"/>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7"/>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7"/>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7"/>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7"/>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7"/>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7"/>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87"/>
          <p:cNvGrpSpPr/>
          <p:nvPr/>
        </p:nvGrpSpPr>
        <p:grpSpPr>
          <a:xfrm>
            <a:off x="1933711" y="3216094"/>
            <a:ext cx="366389" cy="354481"/>
            <a:chOff x="1954741" y="3212419"/>
            <a:chExt cx="366389" cy="354481"/>
          </a:xfrm>
        </p:grpSpPr>
        <p:sp>
          <p:nvSpPr>
            <p:cNvPr id="10930" name="Google Shape;10930;p87"/>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7"/>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7"/>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7"/>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7"/>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7"/>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7"/>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87"/>
          <p:cNvGrpSpPr/>
          <p:nvPr/>
        </p:nvGrpSpPr>
        <p:grpSpPr>
          <a:xfrm>
            <a:off x="3023547" y="3215626"/>
            <a:ext cx="366008" cy="348670"/>
            <a:chOff x="3043239" y="3215626"/>
            <a:chExt cx="366008" cy="348670"/>
          </a:xfrm>
        </p:grpSpPr>
        <p:sp>
          <p:nvSpPr>
            <p:cNvPr id="10938" name="Google Shape;10938;p87"/>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7"/>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87"/>
          <p:cNvGrpSpPr/>
          <p:nvPr/>
        </p:nvGrpSpPr>
        <p:grpSpPr>
          <a:xfrm>
            <a:off x="4198641" y="3184982"/>
            <a:ext cx="209107" cy="383442"/>
            <a:chOff x="4218333" y="3184982"/>
            <a:chExt cx="209107" cy="383442"/>
          </a:xfrm>
        </p:grpSpPr>
        <p:sp>
          <p:nvSpPr>
            <p:cNvPr id="10941" name="Google Shape;10941;p87"/>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7"/>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3" name="Google Shape;10943;p87"/>
          <p:cNvSpPr/>
          <p:nvPr/>
        </p:nvSpPr>
        <p:spPr>
          <a:xfrm>
            <a:off x="4797127"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4" name="Google Shape;10944;p87"/>
          <p:cNvGrpSpPr/>
          <p:nvPr/>
        </p:nvGrpSpPr>
        <p:grpSpPr>
          <a:xfrm>
            <a:off x="6876953" y="3216007"/>
            <a:ext cx="322917" cy="347876"/>
            <a:chOff x="6896644" y="3216007"/>
            <a:chExt cx="322917" cy="347876"/>
          </a:xfrm>
        </p:grpSpPr>
        <p:sp>
          <p:nvSpPr>
            <p:cNvPr id="10945" name="Google Shape;10945;p87"/>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7"/>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7"/>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7"/>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7"/>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7"/>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7"/>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87"/>
          <p:cNvGrpSpPr/>
          <p:nvPr/>
        </p:nvGrpSpPr>
        <p:grpSpPr>
          <a:xfrm>
            <a:off x="7409674" y="3223183"/>
            <a:ext cx="334634" cy="333904"/>
            <a:chOff x="7429366" y="3223183"/>
            <a:chExt cx="334634" cy="333904"/>
          </a:xfrm>
        </p:grpSpPr>
        <p:sp>
          <p:nvSpPr>
            <p:cNvPr id="10953" name="Google Shape;10953;p87"/>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7"/>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5" name="Google Shape;10955;p87"/>
          <p:cNvSpPr/>
          <p:nvPr/>
        </p:nvSpPr>
        <p:spPr>
          <a:xfrm>
            <a:off x="8059604"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6" name="Google Shape;10956;p87"/>
          <p:cNvGrpSpPr/>
          <p:nvPr/>
        </p:nvGrpSpPr>
        <p:grpSpPr>
          <a:xfrm>
            <a:off x="5196764" y="3725484"/>
            <a:ext cx="356196" cy="265631"/>
            <a:chOff x="5216456" y="3725484"/>
            <a:chExt cx="356196" cy="265631"/>
          </a:xfrm>
        </p:grpSpPr>
        <p:sp>
          <p:nvSpPr>
            <p:cNvPr id="10957" name="Google Shape;10957;p87"/>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7"/>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87"/>
          <p:cNvGrpSpPr/>
          <p:nvPr/>
        </p:nvGrpSpPr>
        <p:grpSpPr>
          <a:xfrm>
            <a:off x="6829701" y="3733994"/>
            <a:ext cx="355053" cy="248038"/>
            <a:chOff x="6849393" y="3733994"/>
            <a:chExt cx="355053" cy="248038"/>
          </a:xfrm>
        </p:grpSpPr>
        <p:sp>
          <p:nvSpPr>
            <p:cNvPr id="10960" name="Google Shape;10960;p87"/>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7"/>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7"/>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7"/>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7"/>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87"/>
          <p:cNvGrpSpPr/>
          <p:nvPr/>
        </p:nvGrpSpPr>
        <p:grpSpPr>
          <a:xfrm>
            <a:off x="7899305" y="3714687"/>
            <a:ext cx="392111" cy="280206"/>
            <a:chOff x="7918997" y="3714687"/>
            <a:chExt cx="392111" cy="280206"/>
          </a:xfrm>
        </p:grpSpPr>
        <p:sp>
          <p:nvSpPr>
            <p:cNvPr id="10966" name="Google Shape;10966;p87"/>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7"/>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7"/>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7"/>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7"/>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1" name="Google Shape;10971;p87"/>
          <p:cNvSpPr/>
          <p:nvPr/>
        </p:nvSpPr>
        <p:spPr>
          <a:xfrm>
            <a:off x="847662"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2" name="Google Shape;10972;p87"/>
          <p:cNvGrpSpPr/>
          <p:nvPr/>
        </p:nvGrpSpPr>
        <p:grpSpPr>
          <a:xfrm>
            <a:off x="1389085" y="3680964"/>
            <a:ext cx="357720" cy="355148"/>
            <a:chOff x="1408777" y="3680964"/>
            <a:chExt cx="357720" cy="355148"/>
          </a:xfrm>
        </p:grpSpPr>
        <p:sp>
          <p:nvSpPr>
            <p:cNvPr id="10973" name="Google Shape;10973;p87"/>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7"/>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7"/>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7"/>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7"/>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87"/>
          <p:cNvGrpSpPr/>
          <p:nvPr/>
        </p:nvGrpSpPr>
        <p:grpSpPr>
          <a:xfrm>
            <a:off x="1933144" y="3680964"/>
            <a:ext cx="357720" cy="355148"/>
            <a:chOff x="1952836" y="3680964"/>
            <a:chExt cx="357720" cy="355148"/>
          </a:xfrm>
        </p:grpSpPr>
        <p:sp>
          <p:nvSpPr>
            <p:cNvPr id="10979" name="Google Shape;10979;p87"/>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7"/>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7"/>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7"/>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7"/>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87"/>
          <p:cNvGrpSpPr/>
          <p:nvPr/>
        </p:nvGrpSpPr>
        <p:grpSpPr>
          <a:xfrm>
            <a:off x="2477202" y="3680964"/>
            <a:ext cx="357720" cy="355148"/>
            <a:chOff x="2496894" y="3680964"/>
            <a:chExt cx="357720" cy="355148"/>
          </a:xfrm>
        </p:grpSpPr>
        <p:sp>
          <p:nvSpPr>
            <p:cNvPr id="10985" name="Google Shape;10985;p87"/>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7"/>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7"/>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7"/>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7"/>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87"/>
          <p:cNvGrpSpPr/>
          <p:nvPr/>
        </p:nvGrpSpPr>
        <p:grpSpPr>
          <a:xfrm>
            <a:off x="3021292" y="3681059"/>
            <a:ext cx="356164" cy="355815"/>
            <a:chOff x="3040984" y="3681059"/>
            <a:chExt cx="356164" cy="355815"/>
          </a:xfrm>
        </p:grpSpPr>
        <p:sp>
          <p:nvSpPr>
            <p:cNvPr id="10991" name="Google Shape;10991;p87"/>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7"/>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7"/>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4" name="Google Shape;10994;p87"/>
          <p:cNvGrpSpPr/>
          <p:nvPr/>
        </p:nvGrpSpPr>
        <p:grpSpPr>
          <a:xfrm>
            <a:off x="3564589" y="3699191"/>
            <a:ext cx="358069" cy="317995"/>
            <a:chOff x="3584280" y="3699191"/>
            <a:chExt cx="358069" cy="317995"/>
          </a:xfrm>
        </p:grpSpPr>
        <p:sp>
          <p:nvSpPr>
            <p:cNvPr id="10995" name="Google Shape;10995;p87"/>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7"/>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7"/>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7"/>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87"/>
          <p:cNvGrpSpPr/>
          <p:nvPr/>
        </p:nvGrpSpPr>
        <p:grpSpPr>
          <a:xfrm>
            <a:off x="4109790" y="3681059"/>
            <a:ext cx="355402" cy="354291"/>
            <a:chOff x="4129482" y="3681059"/>
            <a:chExt cx="355402" cy="354291"/>
          </a:xfrm>
        </p:grpSpPr>
        <p:sp>
          <p:nvSpPr>
            <p:cNvPr id="11000" name="Google Shape;11000;p87"/>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7"/>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7"/>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7"/>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87"/>
          <p:cNvGrpSpPr/>
          <p:nvPr/>
        </p:nvGrpSpPr>
        <p:grpSpPr>
          <a:xfrm>
            <a:off x="4653849" y="3680297"/>
            <a:ext cx="355434" cy="355815"/>
            <a:chOff x="4673540" y="3680297"/>
            <a:chExt cx="355434" cy="355815"/>
          </a:xfrm>
        </p:grpSpPr>
        <p:sp>
          <p:nvSpPr>
            <p:cNvPr id="11005" name="Google Shape;11005;p87"/>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7"/>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7"/>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87"/>
          <p:cNvGrpSpPr/>
          <p:nvPr/>
        </p:nvGrpSpPr>
        <p:grpSpPr>
          <a:xfrm>
            <a:off x="5759716" y="3699191"/>
            <a:ext cx="317645" cy="318757"/>
            <a:chOff x="5779408" y="3699191"/>
            <a:chExt cx="317645" cy="318757"/>
          </a:xfrm>
        </p:grpSpPr>
        <p:sp>
          <p:nvSpPr>
            <p:cNvPr id="11009" name="Google Shape;11009;p87"/>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7"/>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1" name="Google Shape;11011;p87"/>
          <p:cNvSpPr/>
          <p:nvPr/>
        </p:nvSpPr>
        <p:spPr>
          <a:xfrm>
            <a:off x="6284881"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2" name="Google Shape;11012;p87"/>
          <p:cNvGrpSpPr/>
          <p:nvPr/>
        </p:nvGrpSpPr>
        <p:grpSpPr>
          <a:xfrm>
            <a:off x="7370743" y="3680868"/>
            <a:ext cx="372073" cy="355243"/>
            <a:chOff x="7390435" y="3680868"/>
            <a:chExt cx="372073" cy="355243"/>
          </a:xfrm>
        </p:grpSpPr>
        <p:sp>
          <p:nvSpPr>
            <p:cNvPr id="11013" name="Google Shape;11013;p87"/>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7"/>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7"/>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7"/>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7"/>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7"/>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87"/>
          <p:cNvGrpSpPr/>
          <p:nvPr/>
        </p:nvGrpSpPr>
        <p:grpSpPr>
          <a:xfrm>
            <a:off x="1656276" y="4125629"/>
            <a:ext cx="374709" cy="374010"/>
            <a:chOff x="1421638" y="4125629"/>
            <a:chExt cx="374709" cy="374010"/>
          </a:xfrm>
        </p:grpSpPr>
        <p:sp>
          <p:nvSpPr>
            <p:cNvPr id="11020" name="Google Shape;11020;p87"/>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7"/>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87"/>
          <p:cNvGrpSpPr/>
          <p:nvPr/>
        </p:nvGrpSpPr>
        <p:grpSpPr>
          <a:xfrm>
            <a:off x="2207892" y="4156304"/>
            <a:ext cx="357720" cy="342192"/>
            <a:chOff x="1973254" y="4156304"/>
            <a:chExt cx="357720" cy="342192"/>
          </a:xfrm>
        </p:grpSpPr>
        <p:sp>
          <p:nvSpPr>
            <p:cNvPr id="11023" name="Google Shape;11023;p87"/>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7"/>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7"/>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7"/>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7"/>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7"/>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87"/>
          <p:cNvGrpSpPr/>
          <p:nvPr/>
        </p:nvGrpSpPr>
        <p:grpSpPr>
          <a:xfrm>
            <a:off x="2758397" y="4135505"/>
            <a:ext cx="341049" cy="340318"/>
            <a:chOff x="2523759" y="4135505"/>
            <a:chExt cx="341049" cy="340318"/>
          </a:xfrm>
        </p:grpSpPr>
        <p:sp>
          <p:nvSpPr>
            <p:cNvPr id="11030" name="Google Shape;11030;p87"/>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7"/>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87"/>
          <p:cNvGrpSpPr/>
          <p:nvPr/>
        </p:nvGrpSpPr>
        <p:grpSpPr>
          <a:xfrm>
            <a:off x="3275241" y="4130360"/>
            <a:ext cx="392079" cy="350353"/>
            <a:chOff x="3040603" y="4130360"/>
            <a:chExt cx="392079" cy="350353"/>
          </a:xfrm>
        </p:grpSpPr>
        <p:sp>
          <p:nvSpPr>
            <p:cNvPr id="11033" name="Google Shape;11033;p87"/>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7"/>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7"/>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7"/>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7"/>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7"/>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7"/>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7"/>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7"/>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7"/>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87"/>
          <p:cNvGrpSpPr/>
          <p:nvPr/>
        </p:nvGrpSpPr>
        <p:grpSpPr>
          <a:xfrm>
            <a:off x="3896782" y="4135505"/>
            <a:ext cx="232955" cy="340318"/>
            <a:chOff x="3662144" y="4135505"/>
            <a:chExt cx="232955" cy="340318"/>
          </a:xfrm>
        </p:grpSpPr>
        <p:sp>
          <p:nvSpPr>
            <p:cNvPr id="11044" name="Google Shape;11044;p87"/>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7"/>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7"/>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7"/>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87"/>
          <p:cNvGrpSpPr/>
          <p:nvPr/>
        </p:nvGrpSpPr>
        <p:grpSpPr>
          <a:xfrm>
            <a:off x="4383776" y="4121151"/>
            <a:ext cx="344065" cy="368644"/>
            <a:chOff x="4149138" y="4121151"/>
            <a:chExt cx="344065" cy="368644"/>
          </a:xfrm>
        </p:grpSpPr>
        <p:sp>
          <p:nvSpPr>
            <p:cNvPr id="11049" name="Google Shape;11049;p87"/>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7"/>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7"/>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7"/>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7"/>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7"/>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7"/>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7"/>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7"/>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7"/>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7"/>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7"/>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1" name="Google Shape;11061;p87"/>
          <p:cNvSpPr/>
          <p:nvPr/>
        </p:nvSpPr>
        <p:spPr>
          <a:xfrm>
            <a:off x="4926692"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2" name="Google Shape;11062;p87"/>
          <p:cNvGrpSpPr/>
          <p:nvPr/>
        </p:nvGrpSpPr>
        <p:grpSpPr>
          <a:xfrm>
            <a:off x="5440900" y="4174817"/>
            <a:ext cx="397763" cy="262804"/>
            <a:chOff x="5206262" y="4174817"/>
            <a:chExt cx="397763" cy="262804"/>
          </a:xfrm>
        </p:grpSpPr>
        <p:sp>
          <p:nvSpPr>
            <p:cNvPr id="11063" name="Google Shape;11063;p87"/>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7"/>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7"/>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7"/>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7"/>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7"/>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7"/>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87"/>
          <p:cNvGrpSpPr/>
          <p:nvPr/>
        </p:nvGrpSpPr>
        <p:grpSpPr>
          <a:xfrm>
            <a:off x="5962254" y="4204699"/>
            <a:ext cx="440505" cy="290018"/>
            <a:chOff x="5727616" y="4204699"/>
            <a:chExt cx="440505" cy="290018"/>
          </a:xfrm>
        </p:grpSpPr>
        <p:sp>
          <p:nvSpPr>
            <p:cNvPr id="11071" name="Google Shape;11071;p87"/>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7"/>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7"/>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7"/>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7"/>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7"/>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7"/>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7"/>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87"/>
          <p:cNvGrpSpPr/>
          <p:nvPr/>
        </p:nvGrpSpPr>
        <p:grpSpPr>
          <a:xfrm>
            <a:off x="6644701" y="4135124"/>
            <a:ext cx="159950" cy="364516"/>
            <a:chOff x="6410063" y="4135124"/>
            <a:chExt cx="159950" cy="364516"/>
          </a:xfrm>
        </p:grpSpPr>
        <p:sp>
          <p:nvSpPr>
            <p:cNvPr id="11080" name="Google Shape;11080;p8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87"/>
          <p:cNvGrpSpPr/>
          <p:nvPr/>
        </p:nvGrpSpPr>
        <p:grpSpPr>
          <a:xfrm>
            <a:off x="7159290" y="4135505"/>
            <a:ext cx="214378" cy="364135"/>
            <a:chOff x="6924652" y="4135505"/>
            <a:chExt cx="214378" cy="364135"/>
          </a:xfrm>
        </p:grpSpPr>
        <p:sp>
          <p:nvSpPr>
            <p:cNvPr id="11085" name="Google Shape;11085;p8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87"/>
          <p:cNvGrpSpPr/>
          <p:nvPr/>
        </p:nvGrpSpPr>
        <p:grpSpPr>
          <a:xfrm>
            <a:off x="7619389" y="4147984"/>
            <a:ext cx="380012" cy="351274"/>
            <a:chOff x="7384751" y="4147984"/>
            <a:chExt cx="380012" cy="351274"/>
          </a:xfrm>
        </p:grpSpPr>
        <p:sp>
          <p:nvSpPr>
            <p:cNvPr id="11090" name="Google Shape;11090;p87"/>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7"/>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7"/>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7"/>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7"/>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5" name="Google Shape;11095;p87"/>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096" name="Google Shape;11096;p8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1097" name="Google Shape;11097;p87"/>
          <p:cNvGrpSpPr/>
          <p:nvPr/>
        </p:nvGrpSpPr>
        <p:grpSpPr>
          <a:xfrm>
            <a:off x="1105215" y="4124000"/>
            <a:ext cx="374177" cy="374263"/>
            <a:chOff x="775325" y="4143525"/>
            <a:chExt cx="468776" cy="468884"/>
          </a:xfrm>
        </p:grpSpPr>
        <p:sp>
          <p:nvSpPr>
            <p:cNvPr id="11098" name="Google Shape;11098;p87"/>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7"/>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7"/>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7"/>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7" name="Shape 1027"/>
        <p:cNvGrpSpPr/>
        <p:nvPr/>
      </p:nvGrpSpPr>
      <p:grpSpPr>
        <a:xfrm>
          <a:off x="0" y="0"/>
          <a:ext cx="0" cy="0"/>
          <a:chOff x="0" y="0"/>
          <a:chExt cx="0" cy="0"/>
        </a:xfrm>
      </p:grpSpPr>
      <p:sp>
        <p:nvSpPr>
          <p:cNvPr id="1028" name="Google Shape;1028;p43"/>
          <p:cNvSpPr txBox="1"/>
          <p:nvPr>
            <p:ph type="title"/>
          </p:nvPr>
        </p:nvSpPr>
        <p:spPr>
          <a:xfrm>
            <a:off x="800425" y="1658600"/>
            <a:ext cx="4576200" cy="158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Whoa!</a:t>
            </a:r>
            <a:endParaRPr/>
          </a:p>
        </p:txBody>
      </p:sp>
      <p:sp>
        <p:nvSpPr>
          <p:cNvPr id="1029" name="Google Shape;1029;p43"/>
          <p:cNvSpPr txBox="1"/>
          <p:nvPr>
            <p:ph idx="1" type="subTitle"/>
          </p:nvPr>
        </p:nvSpPr>
        <p:spPr>
          <a:xfrm>
            <a:off x="800425" y="2837400"/>
            <a:ext cx="4576200" cy="6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can be the part of the presentation where you introduce yourself, write your email…</a:t>
            </a:r>
            <a:endParaRPr/>
          </a:p>
        </p:txBody>
      </p:sp>
      <p:grpSp>
        <p:nvGrpSpPr>
          <p:cNvPr id="1030" name="Google Shape;1030;p43"/>
          <p:cNvGrpSpPr/>
          <p:nvPr/>
        </p:nvGrpSpPr>
        <p:grpSpPr>
          <a:xfrm>
            <a:off x="4726667" y="939936"/>
            <a:ext cx="3760013" cy="3263628"/>
            <a:chOff x="345100" y="2174525"/>
            <a:chExt cx="1791250" cy="1554775"/>
          </a:xfrm>
        </p:grpSpPr>
        <p:sp>
          <p:nvSpPr>
            <p:cNvPr id="1031" name="Google Shape;1031;p43"/>
            <p:cNvSpPr/>
            <p:nvPr/>
          </p:nvSpPr>
          <p:spPr>
            <a:xfrm>
              <a:off x="1146175" y="2889800"/>
              <a:ext cx="157600" cy="141425"/>
            </a:xfrm>
            <a:custGeom>
              <a:rect b="b" l="l" r="r" t="t"/>
              <a:pathLst>
                <a:path extrusionOk="0" h="5657" w="6304">
                  <a:moveTo>
                    <a:pt x="1" y="0"/>
                  </a:moveTo>
                  <a:lnTo>
                    <a:pt x="1" y="3009"/>
                  </a:lnTo>
                  <a:cubicBezTo>
                    <a:pt x="1" y="3496"/>
                    <a:pt x="138" y="3973"/>
                    <a:pt x="392" y="4396"/>
                  </a:cubicBezTo>
                  <a:cubicBezTo>
                    <a:pt x="880" y="5180"/>
                    <a:pt x="1759" y="5657"/>
                    <a:pt x="2681" y="5657"/>
                  </a:cubicBezTo>
                  <a:lnTo>
                    <a:pt x="3613" y="5657"/>
                  </a:lnTo>
                  <a:cubicBezTo>
                    <a:pt x="4534" y="5657"/>
                    <a:pt x="5403" y="5180"/>
                    <a:pt x="5901" y="4396"/>
                  </a:cubicBezTo>
                  <a:cubicBezTo>
                    <a:pt x="6166" y="3983"/>
                    <a:pt x="6303" y="3496"/>
                    <a:pt x="6303" y="3009"/>
                  </a:cubicBezTo>
                  <a:lnTo>
                    <a:pt x="6303" y="0"/>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3"/>
            <p:cNvSpPr/>
            <p:nvPr/>
          </p:nvSpPr>
          <p:spPr>
            <a:xfrm>
              <a:off x="1135575" y="2904100"/>
              <a:ext cx="178775" cy="36575"/>
            </a:xfrm>
            <a:custGeom>
              <a:rect b="b" l="l" r="r" t="t"/>
              <a:pathLst>
                <a:path extrusionOk="0" fill="none" h="1463" w="7151">
                  <a:moveTo>
                    <a:pt x="425" y="1462"/>
                  </a:moveTo>
                  <a:lnTo>
                    <a:pt x="478" y="1462"/>
                  </a:lnTo>
                  <a:lnTo>
                    <a:pt x="6780" y="805"/>
                  </a:lnTo>
                  <a:cubicBezTo>
                    <a:pt x="6992" y="784"/>
                    <a:pt x="7151" y="594"/>
                    <a:pt x="7109" y="371"/>
                  </a:cubicBezTo>
                  <a:cubicBezTo>
                    <a:pt x="7087" y="159"/>
                    <a:pt x="6886" y="0"/>
                    <a:pt x="6674" y="32"/>
                  </a:cubicBezTo>
                  <a:lnTo>
                    <a:pt x="372" y="678"/>
                  </a:lnTo>
                  <a:cubicBezTo>
                    <a:pt x="160" y="699"/>
                    <a:pt x="1" y="890"/>
                    <a:pt x="33" y="1113"/>
                  </a:cubicBezTo>
                  <a:cubicBezTo>
                    <a:pt x="64" y="1303"/>
                    <a:pt x="223" y="1462"/>
                    <a:pt x="425" y="1462"/>
                  </a:cubicBezTo>
                  <a:close/>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3"/>
            <p:cNvSpPr/>
            <p:nvPr/>
          </p:nvSpPr>
          <p:spPr>
            <a:xfrm>
              <a:off x="1135575" y="2938525"/>
              <a:ext cx="178775" cy="36575"/>
            </a:xfrm>
            <a:custGeom>
              <a:rect b="b" l="l" r="r" t="t"/>
              <a:pathLst>
                <a:path extrusionOk="0" fill="none" h="1463" w="7151">
                  <a:moveTo>
                    <a:pt x="425" y="1462"/>
                  </a:moveTo>
                  <a:lnTo>
                    <a:pt x="478" y="1462"/>
                  </a:lnTo>
                  <a:lnTo>
                    <a:pt x="6780" y="805"/>
                  </a:lnTo>
                  <a:cubicBezTo>
                    <a:pt x="6992" y="784"/>
                    <a:pt x="7151" y="594"/>
                    <a:pt x="7109" y="371"/>
                  </a:cubicBezTo>
                  <a:cubicBezTo>
                    <a:pt x="7087" y="159"/>
                    <a:pt x="6886" y="0"/>
                    <a:pt x="6674" y="32"/>
                  </a:cubicBezTo>
                  <a:lnTo>
                    <a:pt x="372" y="678"/>
                  </a:lnTo>
                  <a:cubicBezTo>
                    <a:pt x="160" y="699"/>
                    <a:pt x="1" y="890"/>
                    <a:pt x="33" y="1113"/>
                  </a:cubicBezTo>
                  <a:cubicBezTo>
                    <a:pt x="64" y="1303"/>
                    <a:pt x="223" y="1441"/>
                    <a:pt x="425" y="1462"/>
                  </a:cubicBezTo>
                  <a:close/>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3"/>
            <p:cNvSpPr/>
            <p:nvPr/>
          </p:nvSpPr>
          <p:spPr>
            <a:xfrm>
              <a:off x="1139550" y="2972950"/>
              <a:ext cx="170575" cy="35775"/>
            </a:xfrm>
            <a:custGeom>
              <a:rect b="b" l="l" r="r" t="t"/>
              <a:pathLst>
                <a:path extrusionOk="0" fill="none" h="1431" w="6823">
                  <a:moveTo>
                    <a:pt x="424" y="1430"/>
                  </a:moveTo>
                  <a:lnTo>
                    <a:pt x="477" y="1430"/>
                  </a:lnTo>
                  <a:lnTo>
                    <a:pt x="6452" y="805"/>
                  </a:lnTo>
                  <a:cubicBezTo>
                    <a:pt x="6664" y="784"/>
                    <a:pt x="6822" y="594"/>
                    <a:pt x="6780" y="371"/>
                  </a:cubicBezTo>
                  <a:cubicBezTo>
                    <a:pt x="6748" y="159"/>
                    <a:pt x="6558" y="0"/>
                    <a:pt x="6346" y="32"/>
                  </a:cubicBezTo>
                  <a:lnTo>
                    <a:pt x="371" y="647"/>
                  </a:lnTo>
                  <a:cubicBezTo>
                    <a:pt x="160" y="678"/>
                    <a:pt x="1" y="858"/>
                    <a:pt x="32" y="1091"/>
                  </a:cubicBezTo>
                  <a:cubicBezTo>
                    <a:pt x="64" y="1282"/>
                    <a:pt x="234" y="1430"/>
                    <a:pt x="424" y="1430"/>
                  </a:cubicBezTo>
                  <a:close/>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3"/>
            <p:cNvSpPr/>
            <p:nvPr/>
          </p:nvSpPr>
          <p:spPr>
            <a:xfrm>
              <a:off x="948875" y="2174525"/>
              <a:ext cx="551925" cy="666825"/>
            </a:xfrm>
            <a:custGeom>
              <a:rect b="b" l="l" r="r" t="t"/>
              <a:pathLst>
                <a:path extrusionOk="0" h="26673" w="22077">
                  <a:moveTo>
                    <a:pt x="11037" y="0"/>
                  </a:moveTo>
                  <a:cubicBezTo>
                    <a:pt x="11030" y="0"/>
                    <a:pt x="11024" y="0"/>
                    <a:pt x="11017" y="0"/>
                  </a:cubicBezTo>
                  <a:cubicBezTo>
                    <a:pt x="4927" y="11"/>
                    <a:pt x="1" y="4968"/>
                    <a:pt x="12" y="11059"/>
                  </a:cubicBezTo>
                  <a:cubicBezTo>
                    <a:pt x="22" y="13485"/>
                    <a:pt x="806" y="15720"/>
                    <a:pt x="2151" y="17542"/>
                  </a:cubicBezTo>
                  <a:cubicBezTo>
                    <a:pt x="3730" y="19904"/>
                    <a:pt x="7840" y="22573"/>
                    <a:pt x="7840" y="24173"/>
                  </a:cubicBezTo>
                  <a:lnTo>
                    <a:pt x="7840" y="26006"/>
                  </a:lnTo>
                  <a:cubicBezTo>
                    <a:pt x="7840" y="26376"/>
                    <a:pt x="8126" y="26673"/>
                    <a:pt x="8496" y="26673"/>
                  </a:cubicBezTo>
                  <a:lnTo>
                    <a:pt x="13676" y="26673"/>
                  </a:lnTo>
                  <a:cubicBezTo>
                    <a:pt x="14047" y="26673"/>
                    <a:pt x="14333" y="26376"/>
                    <a:pt x="14333" y="26006"/>
                  </a:cubicBezTo>
                  <a:lnTo>
                    <a:pt x="14333" y="24173"/>
                  </a:lnTo>
                  <a:cubicBezTo>
                    <a:pt x="14322" y="22563"/>
                    <a:pt x="18411" y="19872"/>
                    <a:pt x="19979" y="17510"/>
                  </a:cubicBezTo>
                  <a:cubicBezTo>
                    <a:pt x="21303" y="15678"/>
                    <a:pt x="22076" y="13432"/>
                    <a:pt x="22076" y="11006"/>
                  </a:cubicBezTo>
                  <a:cubicBezTo>
                    <a:pt x="22055" y="4922"/>
                    <a:pt x="17119" y="0"/>
                    <a:pt x="11037" y="0"/>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3"/>
            <p:cNvSpPr/>
            <p:nvPr/>
          </p:nvSpPr>
          <p:spPr>
            <a:xfrm>
              <a:off x="978275" y="2395650"/>
              <a:ext cx="336625" cy="204725"/>
            </a:xfrm>
            <a:custGeom>
              <a:rect b="b" l="l" r="r" t="t"/>
              <a:pathLst>
                <a:path extrusionOk="0" h="8189" w="13465">
                  <a:moveTo>
                    <a:pt x="13464" y="0"/>
                  </a:moveTo>
                  <a:lnTo>
                    <a:pt x="13464" y="0"/>
                  </a:lnTo>
                  <a:cubicBezTo>
                    <a:pt x="12987" y="636"/>
                    <a:pt x="12458" y="1218"/>
                    <a:pt x="11886" y="1759"/>
                  </a:cubicBezTo>
                  <a:cubicBezTo>
                    <a:pt x="10021" y="3538"/>
                    <a:pt x="7744" y="4979"/>
                    <a:pt x="5339" y="5879"/>
                  </a:cubicBezTo>
                  <a:cubicBezTo>
                    <a:pt x="3613" y="6515"/>
                    <a:pt x="1812" y="6864"/>
                    <a:pt x="1" y="7108"/>
                  </a:cubicBezTo>
                  <a:cubicBezTo>
                    <a:pt x="181" y="7479"/>
                    <a:pt x="393" y="7839"/>
                    <a:pt x="626" y="8188"/>
                  </a:cubicBezTo>
                  <a:cubicBezTo>
                    <a:pt x="1950" y="8061"/>
                    <a:pt x="3253" y="7818"/>
                    <a:pt x="4524" y="7415"/>
                  </a:cubicBezTo>
                  <a:cubicBezTo>
                    <a:pt x="6113" y="6917"/>
                    <a:pt x="7680" y="6208"/>
                    <a:pt x="9026" y="5223"/>
                  </a:cubicBezTo>
                  <a:cubicBezTo>
                    <a:pt x="10392" y="4227"/>
                    <a:pt x="11589" y="2966"/>
                    <a:pt x="12543" y="1579"/>
                  </a:cubicBezTo>
                  <a:cubicBezTo>
                    <a:pt x="12882" y="1070"/>
                    <a:pt x="13199" y="541"/>
                    <a:pt x="13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3"/>
            <p:cNvSpPr/>
            <p:nvPr/>
          </p:nvSpPr>
          <p:spPr>
            <a:xfrm>
              <a:off x="1000525" y="2208950"/>
              <a:ext cx="406525" cy="487300"/>
            </a:xfrm>
            <a:custGeom>
              <a:rect b="b" l="l" r="r" t="t"/>
              <a:pathLst>
                <a:path extrusionOk="0" h="19492" w="16261">
                  <a:moveTo>
                    <a:pt x="14301" y="0"/>
                  </a:moveTo>
                  <a:cubicBezTo>
                    <a:pt x="14407" y="1748"/>
                    <a:pt x="14354" y="3517"/>
                    <a:pt x="13898" y="5233"/>
                  </a:cubicBezTo>
                  <a:cubicBezTo>
                    <a:pt x="13030" y="8538"/>
                    <a:pt x="10752" y="11494"/>
                    <a:pt x="7913" y="13390"/>
                  </a:cubicBezTo>
                  <a:cubicBezTo>
                    <a:pt x="6483" y="14354"/>
                    <a:pt x="4820" y="15032"/>
                    <a:pt x="3147" y="15498"/>
                  </a:cubicBezTo>
                  <a:cubicBezTo>
                    <a:pt x="2119" y="15784"/>
                    <a:pt x="1070" y="15974"/>
                    <a:pt x="1" y="16080"/>
                  </a:cubicBezTo>
                  <a:cubicBezTo>
                    <a:pt x="22" y="16101"/>
                    <a:pt x="43" y="16144"/>
                    <a:pt x="64" y="16165"/>
                  </a:cubicBezTo>
                  <a:cubicBezTo>
                    <a:pt x="795" y="17256"/>
                    <a:pt x="2056" y="18411"/>
                    <a:pt x="3200" y="19491"/>
                  </a:cubicBezTo>
                  <a:cubicBezTo>
                    <a:pt x="4397" y="19247"/>
                    <a:pt x="5562" y="18919"/>
                    <a:pt x="6685" y="18453"/>
                  </a:cubicBezTo>
                  <a:cubicBezTo>
                    <a:pt x="8835" y="17584"/>
                    <a:pt x="10964" y="16250"/>
                    <a:pt x="12500" y="14502"/>
                  </a:cubicBezTo>
                  <a:cubicBezTo>
                    <a:pt x="13813" y="13019"/>
                    <a:pt x="14724" y="11186"/>
                    <a:pt x="15296" y="9311"/>
                  </a:cubicBezTo>
                  <a:cubicBezTo>
                    <a:pt x="16165" y="6420"/>
                    <a:pt x="16260" y="3019"/>
                    <a:pt x="14852" y="329"/>
                  </a:cubicBezTo>
                  <a:cubicBezTo>
                    <a:pt x="14671" y="212"/>
                    <a:pt x="14481" y="106"/>
                    <a:pt x="14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3"/>
            <p:cNvSpPr/>
            <p:nvPr/>
          </p:nvSpPr>
          <p:spPr>
            <a:xfrm>
              <a:off x="1191725" y="2593725"/>
              <a:ext cx="268275" cy="146050"/>
            </a:xfrm>
            <a:custGeom>
              <a:rect b="b" l="l" r="r" t="t"/>
              <a:pathLst>
                <a:path extrusionOk="0" h="5842" w="10731">
                  <a:moveTo>
                    <a:pt x="10731" y="1"/>
                  </a:moveTo>
                  <a:cubicBezTo>
                    <a:pt x="8920" y="1770"/>
                    <a:pt x="6716" y="3210"/>
                    <a:pt x="4481" y="4322"/>
                  </a:cubicBezTo>
                  <a:cubicBezTo>
                    <a:pt x="3051" y="5053"/>
                    <a:pt x="1536" y="5519"/>
                    <a:pt x="0" y="5837"/>
                  </a:cubicBezTo>
                  <a:cubicBezTo>
                    <a:pt x="32" y="5841"/>
                    <a:pt x="64" y="5842"/>
                    <a:pt x="95" y="5842"/>
                  </a:cubicBezTo>
                  <a:cubicBezTo>
                    <a:pt x="157" y="5842"/>
                    <a:pt x="216" y="5837"/>
                    <a:pt x="265" y="5837"/>
                  </a:cubicBezTo>
                  <a:cubicBezTo>
                    <a:pt x="2638" y="5615"/>
                    <a:pt x="4979" y="5043"/>
                    <a:pt x="7140" y="4058"/>
                  </a:cubicBezTo>
                  <a:cubicBezTo>
                    <a:pt x="8284" y="2977"/>
                    <a:pt x="9523" y="1823"/>
                    <a:pt x="10254" y="721"/>
                  </a:cubicBezTo>
                  <a:cubicBezTo>
                    <a:pt x="10424" y="488"/>
                    <a:pt x="10583" y="244"/>
                    <a:pt x="10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3"/>
            <p:cNvSpPr/>
            <p:nvPr/>
          </p:nvSpPr>
          <p:spPr>
            <a:xfrm>
              <a:off x="1117575" y="2338175"/>
              <a:ext cx="382700" cy="400700"/>
            </a:xfrm>
            <a:custGeom>
              <a:rect b="b" l="l" r="r" t="t"/>
              <a:pathLst>
                <a:path extrusionOk="0" h="16028" w="15308">
                  <a:moveTo>
                    <a:pt x="14354" y="1"/>
                  </a:moveTo>
                  <a:cubicBezTo>
                    <a:pt x="14301" y="414"/>
                    <a:pt x="14227" y="827"/>
                    <a:pt x="14142" y="1240"/>
                  </a:cubicBezTo>
                  <a:cubicBezTo>
                    <a:pt x="13919" y="2278"/>
                    <a:pt x="13655" y="3284"/>
                    <a:pt x="13273" y="4270"/>
                  </a:cubicBezTo>
                  <a:cubicBezTo>
                    <a:pt x="11917" y="7808"/>
                    <a:pt x="9545" y="10932"/>
                    <a:pt x="6346" y="12987"/>
                  </a:cubicBezTo>
                  <a:cubicBezTo>
                    <a:pt x="4778" y="13994"/>
                    <a:pt x="3072" y="14746"/>
                    <a:pt x="1325" y="15339"/>
                  </a:cubicBezTo>
                  <a:cubicBezTo>
                    <a:pt x="890" y="15487"/>
                    <a:pt x="456" y="15646"/>
                    <a:pt x="1" y="15794"/>
                  </a:cubicBezTo>
                  <a:cubicBezTo>
                    <a:pt x="85" y="15869"/>
                    <a:pt x="149" y="15953"/>
                    <a:pt x="212" y="16027"/>
                  </a:cubicBezTo>
                  <a:cubicBezTo>
                    <a:pt x="573" y="16006"/>
                    <a:pt x="933" y="15964"/>
                    <a:pt x="1293" y="15911"/>
                  </a:cubicBezTo>
                  <a:cubicBezTo>
                    <a:pt x="3549" y="15625"/>
                    <a:pt x="5710" y="14968"/>
                    <a:pt x="7723" y="13909"/>
                  </a:cubicBezTo>
                  <a:cubicBezTo>
                    <a:pt x="9365" y="13051"/>
                    <a:pt x="10943" y="12023"/>
                    <a:pt x="12362" y="10816"/>
                  </a:cubicBezTo>
                  <a:cubicBezTo>
                    <a:pt x="13104" y="10180"/>
                    <a:pt x="13813" y="9492"/>
                    <a:pt x="14449" y="8740"/>
                  </a:cubicBezTo>
                  <a:cubicBezTo>
                    <a:pt x="15010" y="7416"/>
                    <a:pt x="15307" y="5954"/>
                    <a:pt x="15307" y="4428"/>
                  </a:cubicBezTo>
                  <a:cubicBezTo>
                    <a:pt x="15307" y="2871"/>
                    <a:pt x="14968" y="1357"/>
                    <a:pt x="14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3"/>
            <p:cNvSpPr/>
            <p:nvPr/>
          </p:nvSpPr>
          <p:spPr>
            <a:xfrm>
              <a:off x="1060650" y="2452550"/>
              <a:ext cx="328650" cy="372400"/>
            </a:xfrm>
            <a:custGeom>
              <a:rect b="b" l="l" r="r" t="t"/>
              <a:pathLst>
                <a:path extrusionOk="0" h="14896" w="13146">
                  <a:moveTo>
                    <a:pt x="11408" y="171"/>
                  </a:moveTo>
                  <a:cubicBezTo>
                    <a:pt x="11652" y="171"/>
                    <a:pt x="11885" y="245"/>
                    <a:pt x="12097" y="341"/>
                  </a:cubicBezTo>
                  <a:cubicBezTo>
                    <a:pt x="12648" y="669"/>
                    <a:pt x="12955" y="1591"/>
                    <a:pt x="12817" y="2502"/>
                  </a:cubicBezTo>
                  <a:cubicBezTo>
                    <a:pt x="12584" y="4133"/>
                    <a:pt x="11218" y="5849"/>
                    <a:pt x="8178" y="6304"/>
                  </a:cubicBezTo>
                  <a:cubicBezTo>
                    <a:pt x="8326" y="4514"/>
                    <a:pt x="8633" y="2872"/>
                    <a:pt x="9120" y="1898"/>
                  </a:cubicBezTo>
                  <a:cubicBezTo>
                    <a:pt x="9555" y="1061"/>
                    <a:pt x="10222" y="436"/>
                    <a:pt x="10932" y="245"/>
                  </a:cubicBezTo>
                  <a:cubicBezTo>
                    <a:pt x="11091" y="203"/>
                    <a:pt x="11250" y="171"/>
                    <a:pt x="11408" y="171"/>
                  </a:cubicBezTo>
                  <a:close/>
                  <a:moveTo>
                    <a:pt x="1737" y="203"/>
                  </a:moveTo>
                  <a:cubicBezTo>
                    <a:pt x="1886" y="203"/>
                    <a:pt x="2044" y="224"/>
                    <a:pt x="2225" y="277"/>
                  </a:cubicBezTo>
                  <a:cubicBezTo>
                    <a:pt x="2934" y="478"/>
                    <a:pt x="3623" y="1093"/>
                    <a:pt x="4047" y="1919"/>
                  </a:cubicBezTo>
                  <a:cubicBezTo>
                    <a:pt x="4544" y="2904"/>
                    <a:pt x="4852" y="4546"/>
                    <a:pt x="5021" y="6336"/>
                  </a:cubicBezTo>
                  <a:cubicBezTo>
                    <a:pt x="1960" y="5891"/>
                    <a:pt x="604" y="4186"/>
                    <a:pt x="350" y="2555"/>
                  </a:cubicBezTo>
                  <a:cubicBezTo>
                    <a:pt x="212" y="1644"/>
                    <a:pt x="519" y="722"/>
                    <a:pt x="1059" y="383"/>
                  </a:cubicBezTo>
                  <a:cubicBezTo>
                    <a:pt x="1261" y="267"/>
                    <a:pt x="1483" y="203"/>
                    <a:pt x="1737" y="203"/>
                  </a:cubicBezTo>
                  <a:close/>
                  <a:moveTo>
                    <a:pt x="1744" y="0"/>
                  </a:moveTo>
                  <a:cubicBezTo>
                    <a:pt x="1455" y="0"/>
                    <a:pt x="1187" y="73"/>
                    <a:pt x="953" y="214"/>
                  </a:cubicBezTo>
                  <a:cubicBezTo>
                    <a:pt x="328" y="584"/>
                    <a:pt x="0" y="1580"/>
                    <a:pt x="148" y="2576"/>
                  </a:cubicBezTo>
                  <a:cubicBezTo>
                    <a:pt x="413" y="4260"/>
                    <a:pt x="1833" y="6061"/>
                    <a:pt x="5021" y="6506"/>
                  </a:cubicBezTo>
                  <a:cubicBezTo>
                    <a:pt x="5381" y="10340"/>
                    <a:pt x="5191" y="14800"/>
                    <a:pt x="5191" y="14874"/>
                  </a:cubicBezTo>
                  <a:lnTo>
                    <a:pt x="5381" y="14885"/>
                  </a:lnTo>
                  <a:cubicBezTo>
                    <a:pt x="5392" y="14620"/>
                    <a:pt x="5572" y="10308"/>
                    <a:pt x="5222" y="6527"/>
                  </a:cubicBezTo>
                  <a:lnTo>
                    <a:pt x="5222" y="6527"/>
                  </a:lnTo>
                  <a:cubicBezTo>
                    <a:pt x="5646" y="6580"/>
                    <a:pt x="6091" y="6612"/>
                    <a:pt x="6589" y="6612"/>
                  </a:cubicBezTo>
                  <a:cubicBezTo>
                    <a:pt x="7076" y="6612"/>
                    <a:pt x="7521" y="6580"/>
                    <a:pt x="7945" y="6527"/>
                  </a:cubicBezTo>
                  <a:lnTo>
                    <a:pt x="7945" y="6527"/>
                  </a:lnTo>
                  <a:cubicBezTo>
                    <a:pt x="7616" y="10298"/>
                    <a:pt x="7818" y="14620"/>
                    <a:pt x="7828" y="14885"/>
                  </a:cubicBezTo>
                  <a:lnTo>
                    <a:pt x="7998" y="14895"/>
                  </a:lnTo>
                  <a:cubicBezTo>
                    <a:pt x="7998" y="14832"/>
                    <a:pt x="7786" y="10383"/>
                    <a:pt x="8135" y="6527"/>
                  </a:cubicBezTo>
                  <a:cubicBezTo>
                    <a:pt x="11324" y="6082"/>
                    <a:pt x="12743" y="4281"/>
                    <a:pt x="12997" y="2576"/>
                  </a:cubicBezTo>
                  <a:cubicBezTo>
                    <a:pt x="13146" y="1559"/>
                    <a:pt x="12807" y="584"/>
                    <a:pt x="12182" y="214"/>
                  </a:cubicBezTo>
                  <a:cubicBezTo>
                    <a:pt x="11948" y="73"/>
                    <a:pt x="11680" y="0"/>
                    <a:pt x="11394" y="0"/>
                  </a:cubicBezTo>
                  <a:cubicBezTo>
                    <a:pt x="11227" y="0"/>
                    <a:pt x="11055" y="25"/>
                    <a:pt x="10879" y="76"/>
                  </a:cubicBezTo>
                  <a:cubicBezTo>
                    <a:pt x="10116" y="288"/>
                    <a:pt x="9406" y="955"/>
                    <a:pt x="8951" y="1824"/>
                  </a:cubicBezTo>
                  <a:cubicBezTo>
                    <a:pt x="8443" y="2830"/>
                    <a:pt x="8135" y="4514"/>
                    <a:pt x="7955" y="6347"/>
                  </a:cubicBezTo>
                  <a:cubicBezTo>
                    <a:pt x="7532" y="6400"/>
                    <a:pt x="7076" y="6421"/>
                    <a:pt x="6589" y="6421"/>
                  </a:cubicBezTo>
                  <a:cubicBezTo>
                    <a:pt x="6091" y="6421"/>
                    <a:pt x="5635" y="6400"/>
                    <a:pt x="5212" y="6347"/>
                  </a:cubicBezTo>
                  <a:cubicBezTo>
                    <a:pt x="5032" y="4514"/>
                    <a:pt x="4714" y="2830"/>
                    <a:pt x="4205" y="1824"/>
                  </a:cubicBezTo>
                  <a:cubicBezTo>
                    <a:pt x="3750" y="944"/>
                    <a:pt x="3019" y="288"/>
                    <a:pt x="2267" y="76"/>
                  </a:cubicBezTo>
                  <a:cubicBezTo>
                    <a:pt x="2087" y="25"/>
                    <a:pt x="1912" y="0"/>
                    <a:pt x="1744"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3"/>
            <p:cNvSpPr/>
            <p:nvPr/>
          </p:nvSpPr>
          <p:spPr>
            <a:xfrm>
              <a:off x="345100" y="3185075"/>
              <a:ext cx="820175" cy="539725"/>
            </a:xfrm>
            <a:custGeom>
              <a:rect b="b" l="l" r="r" t="t"/>
              <a:pathLst>
                <a:path extrusionOk="0" fill="none" h="21589" w="32807">
                  <a:moveTo>
                    <a:pt x="32806" y="1674"/>
                  </a:moveTo>
                  <a:cubicBezTo>
                    <a:pt x="32806" y="1674"/>
                    <a:pt x="29978" y="0"/>
                    <a:pt x="27298" y="1674"/>
                  </a:cubicBezTo>
                  <a:cubicBezTo>
                    <a:pt x="24618" y="3337"/>
                    <a:pt x="24692" y="7330"/>
                    <a:pt x="24692" y="7330"/>
                  </a:cubicBezTo>
                  <a:cubicBezTo>
                    <a:pt x="24692" y="7330"/>
                    <a:pt x="22203" y="5011"/>
                    <a:pt x="20116" y="6165"/>
                  </a:cubicBezTo>
                  <a:cubicBezTo>
                    <a:pt x="18019" y="7330"/>
                    <a:pt x="18633" y="9470"/>
                    <a:pt x="18633" y="9470"/>
                  </a:cubicBezTo>
                  <a:cubicBezTo>
                    <a:pt x="18633" y="9470"/>
                    <a:pt x="13718" y="5879"/>
                    <a:pt x="10328" y="8813"/>
                  </a:cubicBezTo>
                  <a:cubicBezTo>
                    <a:pt x="6091" y="12457"/>
                    <a:pt x="8655" y="16302"/>
                    <a:pt x="8655" y="16302"/>
                  </a:cubicBezTo>
                  <a:cubicBezTo>
                    <a:pt x="8655" y="16302"/>
                    <a:pt x="583" y="15572"/>
                    <a:pt x="0" y="21588"/>
                  </a:cubicBez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3"/>
            <p:cNvSpPr/>
            <p:nvPr/>
          </p:nvSpPr>
          <p:spPr>
            <a:xfrm>
              <a:off x="480950" y="3223200"/>
              <a:ext cx="743900" cy="506100"/>
            </a:xfrm>
            <a:custGeom>
              <a:rect b="b" l="l" r="r" t="t"/>
              <a:pathLst>
                <a:path extrusionOk="0" fill="none" h="20244" w="29756">
                  <a:moveTo>
                    <a:pt x="29756" y="3666"/>
                  </a:moveTo>
                  <a:cubicBezTo>
                    <a:pt x="29756" y="3666"/>
                    <a:pt x="26610" y="1"/>
                    <a:pt x="24819" y="1092"/>
                  </a:cubicBezTo>
                  <a:cubicBezTo>
                    <a:pt x="23029" y="2172"/>
                    <a:pt x="25243" y="6303"/>
                    <a:pt x="25243" y="6303"/>
                  </a:cubicBezTo>
                  <a:cubicBezTo>
                    <a:pt x="25243" y="6303"/>
                    <a:pt x="23845" y="4481"/>
                    <a:pt x="22658" y="5127"/>
                  </a:cubicBezTo>
                  <a:cubicBezTo>
                    <a:pt x="21483" y="5784"/>
                    <a:pt x="22658" y="7892"/>
                    <a:pt x="22658" y="7892"/>
                  </a:cubicBezTo>
                  <a:cubicBezTo>
                    <a:pt x="22658" y="7892"/>
                    <a:pt x="21779" y="6949"/>
                    <a:pt x="20964" y="7468"/>
                  </a:cubicBezTo>
                  <a:cubicBezTo>
                    <a:pt x="20169" y="7987"/>
                    <a:pt x="20731" y="9068"/>
                    <a:pt x="20731" y="9068"/>
                  </a:cubicBezTo>
                  <a:cubicBezTo>
                    <a:pt x="20731" y="9068"/>
                    <a:pt x="17818" y="5551"/>
                    <a:pt x="14809" y="6949"/>
                  </a:cubicBezTo>
                  <a:cubicBezTo>
                    <a:pt x="11801" y="8358"/>
                    <a:pt x="13358" y="12775"/>
                    <a:pt x="13358" y="12775"/>
                  </a:cubicBezTo>
                  <a:cubicBezTo>
                    <a:pt x="13358" y="12775"/>
                    <a:pt x="9968" y="9534"/>
                    <a:pt x="7193" y="11081"/>
                  </a:cubicBezTo>
                  <a:cubicBezTo>
                    <a:pt x="4428" y="12638"/>
                    <a:pt x="5127" y="17330"/>
                    <a:pt x="5127" y="17330"/>
                  </a:cubicBezTo>
                  <a:cubicBezTo>
                    <a:pt x="5127" y="17330"/>
                    <a:pt x="573" y="16207"/>
                    <a:pt x="1" y="20243"/>
                  </a:cubicBez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3"/>
            <p:cNvSpPr/>
            <p:nvPr/>
          </p:nvSpPr>
          <p:spPr>
            <a:xfrm>
              <a:off x="921600" y="3340775"/>
              <a:ext cx="349600" cy="263800"/>
            </a:xfrm>
            <a:custGeom>
              <a:rect b="b" l="l" r="r" t="t"/>
              <a:pathLst>
                <a:path extrusionOk="0" fill="none" h="10552" w="13984">
                  <a:moveTo>
                    <a:pt x="1081" y="10551"/>
                  </a:moveTo>
                  <a:cubicBezTo>
                    <a:pt x="1081" y="10551"/>
                    <a:pt x="1" y="6791"/>
                    <a:pt x="1961" y="5678"/>
                  </a:cubicBezTo>
                  <a:cubicBezTo>
                    <a:pt x="3941" y="4566"/>
                    <a:pt x="7003" y="8803"/>
                    <a:pt x="7003" y="8803"/>
                  </a:cubicBezTo>
                  <a:cubicBezTo>
                    <a:pt x="7003" y="8803"/>
                    <a:pt x="5117" y="4873"/>
                    <a:pt x="7342" y="3941"/>
                  </a:cubicBezTo>
                  <a:cubicBezTo>
                    <a:pt x="9566" y="3020"/>
                    <a:pt x="11166" y="5244"/>
                    <a:pt x="11166" y="5244"/>
                  </a:cubicBezTo>
                  <a:cubicBezTo>
                    <a:pt x="11166" y="5244"/>
                    <a:pt x="9640" y="2384"/>
                    <a:pt x="10837" y="1187"/>
                  </a:cubicBezTo>
                  <a:cubicBezTo>
                    <a:pt x="12024" y="1"/>
                    <a:pt x="13983" y="2119"/>
                    <a:pt x="13983" y="2119"/>
                  </a:cubicBez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3"/>
            <p:cNvSpPr/>
            <p:nvPr/>
          </p:nvSpPr>
          <p:spPr>
            <a:xfrm>
              <a:off x="1315925" y="3185075"/>
              <a:ext cx="820425" cy="539725"/>
            </a:xfrm>
            <a:custGeom>
              <a:rect b="b" l="l" r="r" t="t"/>
              <a:pathLst>
                <a:path extrusionOk="0" fill="none" h="21589" w="32817">
                  <a:moveTo>
                    <a:pt x="0" y="1674"/>
                  </a:moveTo>
                  <a:cubicBezTo>
                    <a:pt x="0" y="1674"/>
                    <a:pt x="2839" y="0"/>
                    <a:pt x="5509" y="1674"/>
                  </a:cubicBezTo>
                  <a:cubicBezTo>
                    <a:pt x="8199" y="3337"/>
                    <a:pt x="8115" y="7330"/>
                    <a:pt x="8115" y="7330"/>
                  </a:cubicBezTo>
                  <a:cubicBezTo>
                    <a:pt x="8115" y="7330"/>
                    <a:pt x="10604" y="5011"/>
                    <a:pt x="12701" y="6165"/>
                  </a:cubicBezTo>
                  <a:cubicBezTo>
                    <a:pt x="14788" y="7330"/>
                    <a:pt x="14184" y="9470"/>
                    <a:pt x="14184" y="9470"/>
                  </a:cubicBezTo>
                  <a:cubicBezTo>
                    <a:pt x="14184" y="9470"/>
                    <a:pt x="19099" y="5879"/>
                    <a:pt x="22489" y="8813"/>
                  </a:cubicBezTo>
                  <a:cubicBezTo>
                    <a:pt x="26726" y="12457"/>
                    <a:pt x="24152" y="16302"/>
                    <a:pt x="24152" y="16302"/>
                  </a:cubicBezTo>
                  <a:cubicBezTo>
                    <a:pt x="24152" y="16302"/>
                    <a:pt x="32234" y="15572"/>
                    <a:pt x="32817" y="21588"/>
                  </a:cubicBez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3"/>
            <p:cNvSpPr/>
            <p:nvPr/>
          </p:nvSpPr>
          <p:spPr>
            <a:xfrm>
              <a:off x="1162600" y="3057950"/>
              <a:ext cx="5850" cy="109400"/>
            </a:xfrm>
            <a:custGeom>
              <a:rect b="b" l="l" r="r" t="t"/>
              <a:pathLst>
                <a:path extrusionOk="0" fill="none" h="4376" w="234">
                  <a:moveTo>
                    <a:pt x="0" y="1"/>
                  </a:moveTo>
                  <a:lnTo>
                    <a:pt x="233" y="4375"/>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3"/>
            <p:cNvSpPr/>
            <p:nvPr/>
          </p:nvSpPr>
          <p:spPr>
            <a:xfrm>
              <a:off x="1224825" y="3082575"/>
              <a:ext cx="25" cy="101450"/>
            </a:xfrm>
            <a:custGeom>
              <a:rect b="b" l="l" r="r" t="t"/>
              <a:pathLst>
                <a:path extrusionOk="0" fill="none" h="4058" w="1">
                  <a:moveTo>
                    <a:pt x="1" y="1"/>
                  </a:moveTo>
                  <a:lnTo>
                    <a:pt x="1" y="4058"/>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3"/>
            <p:cNvSpPr/>
            <p:nvPr/>
          </p:nvSpPr>
          <p:spPr>
            <a:xfrm>
              <a:off x="1283075" y="3042600"/>
              <a:ext cx="25" cy="90850"/>
            </a:xfrm>
            <a:custGeom>
              <a:rect b="b" l="l" r="r" t="t"/>
              <a:pathLst>
                <a:path extrusionOk="0" fill="none" h="3634" w="1">
                  <a:moveTo>
                    <a:pt x="1" y="0"/>
                  </a:moveTo>
                  <a:lnTo>
                    <a:pt x="1" y="3634"/>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3"/>
            <p:cNvSpPr/>
            <p:nvPr/>
          </p:nvSpPr>
          <p:spPr>
            <a:xfrm>
              <a:off x="1258450" y="3112775"/>
              <a:ext cx="25" cy="71250"/>
            </a:xfrm>
            <a:custGeom>
              <a:rect b="b" l="l" r="r" t="t"/>
              <a:pathLst>
                <a:path extrusionOk="0" fill="none" h="2850" w="1">
                  <a:moveTo>
                    <a:pt x="1" y="0"/>
                  </a:moveTo>
                  <a:lnTo>
                    <a:pt x="1" y="2850"/>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3"/>
            <p:cNvSpPr/>
            <p:nvPr/>
          </p:nvSpPr>
          <p:spPr>
            <a:xfrm>
              <a:off x="1305325" y="3094775"/>
              <a:ext cx="25" cy="68075"/>
            </a:xfrm>
            <a:custGeom>
              <a:rect b="b" l="l" r="r" t="t"/>
              <a:pathLst>
                <a:path extrusionOk="0" fill="none" h="2723" w="1">
                  <a:moveTo>
                    <a:pt x="1" y="0"/>
                  </a:moveTo>
                  <a:lnTo>
                    <a:pt x="1" y="2722"/>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3"/>
            <p:cNvSpPr/>
            <p:nvPr/>
          </p:nvSpPr>
          <p:spPr>
            <a:xfrm>
              <a:off x="1188275" y="3139525"/>
              <a:ext cx="25" cy="60650"/>
            </a:xfrm>
            <a:custGeom>
              <a:rect b="b" l="l" r="r" t="t"/>
              <a:pathLst>
                <a:path extrusionOk="0" fill="none" h="2426" w="1">
                  <a:moveTo>
                    <a:pt x="1" y="0"/>
                  </a:moveTo>
                  <a:lnTo>
                    <a:pt x="1" y="2426"/>
                  </a:ln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3"/>
            <p:cNvSpPr/>
            <p:nvPr/>
          </p:nvSpPr>
          <p:spPr>
            <a:xfrm>
              <a:off x="1256350" y="3223200"/>
              <a:ext cx="206850" cy="197325"/>
            </a:xfrm>
            <a:custGeom>
              <a:rect b="b" l="l" r="r" t="t"/>
              <a:pathLst>
                <a:path extrusionOk="0" fill="none" h="7893" w="8274">
                  <a:moveTo>
                    <a:pt x="0" y="3666"/>
                  </a:moveTo>
                  <a:cubicBezTo>
                    <a:pt x="0" y="3666"/>
                    <a:pt x="3157" y="1"/>
                    <a:pt x="4936" y="1092"/>
                  </a:cubicBezTo>
                  <a:cubicBezTo>
                    <a:pt x="6727" y="2172"/>
                    <a:pt x="4513" y="6303"/>
                    <a:pt x="4513" y="6303"/>
                  </a:cubicBezTo>
                  <a:cubicBezTo>
                    <a:pt x="4513" y="6303"/>
                    <a:pt x="5921" y="4481"/>
                    <a:pt x="7097" y="5127"/>
                  </a:cubicBezTo>
                  <a:cubicBezTo>
                    <a:pt x="8273" y="5784"/>
                    <a:pt x="7097" y="7892"/>
                    <a:pt x="7097" y="7892"/>
                  </a:cubicBez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3"/>
            <p:cNvSpPr/>
            <p:nvPr/>
          </p:nvSpPr>
          <p:spPr>
            <a:xfrm>
              <a:off x="1269325" y="3406725"/>
              <a:ext cx="263500" cy="222725"/>
            </a:xfrm>
            <a:custGeom>
              <a:rect b="b" l="l" r="r" t="t"/>
              <a:pathLst>
                <a:path extrusionOk="0" fill="none" h="8909" w="10540">
                  <a:moveTo>
                    <a:pt x="0" y="4841"/>
                  </a:moveTo>
                  <a:cubicBezTo>
                    <a:pt x="0" y="4841"/>
                    <a:pt x="1367" y="0"/>
                    <a:pt x="4555" y="901"/>
                  </a:cubicBezTo>
                  <a:cubicBezTo>
                    <a:pt x="7743" y="1801"/>
                    <a:pt x="5890" y="6790"/>
                    <a:pt x="5890" y="6790"/>
                  </a:cubicBezTo>
                  <a:cubicBezTo>
                    <a:pt x="5890" y="6790"/>
                    <a:pt x="7638" y="4354"/>
                    <a:pt x="9099" y="5297"/>
                  </a:cubicBezTo>
                  <a:cubicBezTo>
                    <a:pt x="10540" y="6229"/>
                    <a:pt x="8623" y="8909"/>
                    <a:pt x="8623" y="8909"/>
                  </a:cubicBez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3"/>
            <p:cNvSpPr/>
            <p:nvPr/>
          </p:nvSpPr>
          <p:spPr>
            <a:xfrm>
              <a:off x="1109375" y="3537800"/>
              <a:ext cx="332375" cy="167400"/>
            </a:xfrm>
            <a:custGeom>
              <a:rect b="b" l="l" r="r" t="t"/>
              <a:pathLst>
                <a:path extrusionOk="0" fill="none" h="6696" w="13295">
                  <a:moveTo>
                    <a:pt x="1801" y="6695"/>
                  </a:moveTo>
                  <a:cubicBezTo>
                    <a:pt x="1801" y="6695"/>
                    <a:pt x="0" y="1727"/>
                    <a:pt x="2807" y="869"/>
                  </a:cubicBezTo>
                  <a:cubicBezTo>
                    <a:pt x="5614" y="1"/>
                    <a:pt x="7521" y="5085"/>
                    <a:pt x="7521" y="5085"/>
                  </a:cubicBezTo>
                  <a:cubicBezTo>
                    <a:pt x="7521" y="5085"/>
                    <a:pt x="7129" y="1643"/>
                    <a:pt x="8993" y="1653"/>
                  </a:cubicBezTo>
                  <a:cubicBezTo>
                    <a:pt x="10858" y="1674"/>
                    <a:pt x="10995" y="5085"/>
                    <a:pt x="10995" y="5085"/>
                  </a:cubicBezTo>
                  <a:cubicBezTo>
                    <a:pt x="10995" y="5085"/>
                    <a:pt x="11493" y="3655"/>
                    <a:pt x="12394" y="3952"/>
                  </a:cubicBezTo>
                  <a:cubicBezTo>
                    <a:pt x="13294" y="4259"/>
                    <a:pt x="12669" y="5848"/>
                    <a:pt x="12669" y="5848"/>
                  </a:cubicBezTo>
                </a:path>
              </a:pathLst>
            </a:custGeom>
            <a:noFill/>
            <a:ln cap="rnd" cmpd="sng" w="3450">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05" name="Shape 11105"/>
        <p:cNvGrpSpPr/>
        <p:nvPr/>
      </p:nvGrpSpPr>
      <p:grpSpPr>
        <a:xfrm>
          <a:off x="0" y="0"/>
          <a:ext cx="0" cy="0"/>
          <a:chOff x="0" y="0"/>
          <a:chExt cx="0" cy="0"/>
        </a:xfrm>
      </p:grpSpPr>
      <p:grpSp>
        <p:nvGrpSpPr>
          <p:cNvPr id="11106" name="Google Shape;11106;p88"/>
          <p:cNvGrpSpPr/>
          <p:nvPr/>
        </p:nvGrpSpPr>
        <p:grpSpPr>
          <a:xfrm>
            <a:off x="1989449" y="4101269"/>
            <a:ext cx="374774" cy="346073"/>
            <a:chOff x="1989449" y="4282269"/>
            <a:chExt cx="374774" cy="346073"/>
          </a:xfrm>
        </p:grpSpPr>
        <p:sp>
          <p:nvSpPr>
            <p:cNvPr id="11107" name="Google Shape;11107;p88"/>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8"/>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8"/>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8"/>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8"/>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88"/>
          <p:cNvGrpSpPr/>
          <p:nvPr/>
        </p:nvGrpSpPr>
        <p:grpSpPr>
          <a:xfrm>
            <a:off x="2487439" y="4099740"/>
            <a:ext cx="198775" cy="348972"/>
            <a:chOff x="2487439" y="4280740"/>
            <a:chExt cx="198775" cy="348972"/>
          </a:xfrm>
        </p:grpSpPr>
        <p:sp>
          <p:nvSpPr>
            <p:cNvPr id="11113" name="Google Shape;11113;p88"/>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8"/>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8"/>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8"/>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88"/>
          <p:cNvGrpSpPr/>
          <p:nvPr/>
        </p:nvGrpSpPr>
        <p:grpSpPr>
          <a:xfrm>
            <a:off x="2810958" y="4092923"/>
            <a:ext cx="353145" cy="361873"/>
            <a:chOff x="2810958" y="4273923"/>
            <a:chExt cx="353145" cy="361873"/>
          </a:xfrm>
        </p:grpSpPr>
        <p:sp>
          <p:nvSpPr>
            <p:cNvPr id="11118" name="Google Shape;11118;p88"/>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8"/>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8"/>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8"/>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8"/>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8"/>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8"/>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88"/>
          <p:cNvGrpSpPr/>
          <p:nvPr/>
        </p:nvGrpSpPr>
        <p:grpSpPr>
          <a:xfrm>
            <a:off x="6275635" y="4101651"/>
            <a:ext cx="209383" cy="366778"/>
            <a:chOff x="6275635" y="4282651"/>
            <a:chExt cx="209383" cy="366778"/>
          </a:xfrm>
        </p:grpSpPr>
        <p:sp>
          <p:nvSpPr>
            <p:cNvPr id="11126" name="Google Shape;11126;p88"/>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8"/>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88"/>
          <p:cNvGrpSpPr/>
          <p:nvPr/>
        </p:nvGrpSpPr>
        <p:grpSpPr>
          <a:xfrm>
            <a:off x="6701186" y="4102033"/>
            <a:ext cx="280292" cy="366396"/>
            <a:chOff x="6701186" y="4283033"/>
            <a:chExt cx="280292" cy="366396"/>
          </a:xfrm>
        </p:grpSpPr>
        <p:sp>
          <p:nvSpPr>
            <p:cNvPr id="11129" name="Google Shape;11129;p88"/>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8"/>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88"/>
          <p:cNvGrpSpPr/>
          <p:nvPr/>
        </p:nvGrpSpPr>
        <p:grpSpPr>
          <a:xfrm>
            <a:off x="2609571" y="3643958"/>
            <a:ext cx="373627" cy="347347"/>
            <a:chOff x="2609571" y="3824958"/>
            <a:chExt cx="373627" cy="347347"/>
          </a:xfrm>
        </p:grpSpPr>
        <p:sp>
          <p:nvSpPr>
            <p:cNvPr id="11132" name="Google Shape;11132;p88"/>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8"/>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4" name="Google Shape;11134;p88"/>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5" name="Google Shape;11135;p88"/>
          <p:cNvGrpSpPr/>
          <p:nvPr/>
        </p:nvGrpSpPr>
        <p:grpSpPr>
          <a:xfrm>
            <a:off x="916127" y="3626056"/>
            <a:ext cx="221902" cy="380795"/>
            <a:chOff x="916127" y="3807056"/>
            <a:chExt cx="221902" cy="380795"/>
          </a:xfrm>
        </p:grpSpPr>
        <p:sp>
          <p:nvSpPr>
            <p:cNvPr id="11136" name="Google Shape;11136;p88"/>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8"/>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8"/>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8"/>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0" name="Google Shape;11140;p88"/>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8"/>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2" name="Google Shape;11142;p88"/>
          <p:cNvGrpSpPr/>
          <p:nvPr/>
        </p:nvGrpSpPr>
        <p:grpSpPr>
          <a:xfrm>
            <a:off x="3513010" y="3635134"/>
            <a:ext cx="362223" cy="361108"/>
            <a:chOff x="3513010" y="3816134"/>
            <a:chExt cx="362223" cy="361108"/>
          </a:xfrm>
        </p:grpSpPr>
        <p:sp>
          <p:nvSpPr>
            <p:cNvPr id="11143" name="Google Shape;11143;p88"/>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8"/>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8"/>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8"/>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88"/>
          <p:cNvGrpSpPr/>
          <p:nvPr/>
        </p:nvGrpSpPr>
        <p:grpSpPr>
          <a:xfrm>
            <a:off x="3950316" y="3639307"/>
            <a:ext cx="369805" cy="353782"/>
            <a:chOff x="3950316" y="3820307"/>
            <a:chExt cx="369805" cy="353782"/>
          </a:xfrm>
        </p:grpSpPr>
        <p:sp>
          <p:nvSpPr>
            <p:cNvPr id="11148" name="Google Shape;11148;p88"/>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8"/>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8"/>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8"/>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88"/>
          <p:cNvGrpSpPr/>
          <p:nvPr/>
        </p:nvGrpSpPr>
        <p:grpSpPr>
          <a:xfrm>
            <a:off x="1761909" y="3630961"/>
            <a:ext cx="307974" cy="371716"/>
            <a:chOff x="1761909" y="3811961"/>
            <a:chExt cx="307974" cy="371716"/>
          </a:xfrm>
        </p:grpSpPr>
        <p:sp>
          <p:nvSpPr>
            <p:cNvPr id="11153" name="Google Shape;11153;p88"/>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8"/>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8"/>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8"/>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8"/>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8"/>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8"/>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8"/>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8"/>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8"/>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88"/>
          <p:cNvGrpSpPr/>
          <p:nvPr/>
        </p:nvGrpSpPr>
        <p:grpSpPr>
          <a:xfrm>
            <a:off x="5373342" y="3627935"/>
            <a:ext cx="231395" cy="353145"/>
            <a:chOff x="5373342" y="3808935"/>
            <a:chExt cx="231395" cy="353145"/>
          </a:xfrm>
        </p:grpSpPr>
        <p:sp>
          <p:nvSpPr>
            <p:cNvPr id="11164" name="Google Shape;11164;p88"/>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8"/>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8"/>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8"/>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8"/>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8"/>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8"/>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8"/>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8"/>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3" name="Google Shape;11173;p88"/>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4" name="Google Shape;11174;p88"/>
          <p:cNvGrpSpPr/>
          <p:nvPr/>
        </p:nvGrpSpPr>
        <p:grpSpPr>
          <a:xfrm>
            <a:off x="5833775" y="3628445"/>
            <a:ext cx="235185" cy="352253"/>
            <a:chOff x="5833775" y="3809445"/>
            <a:chExt cx="235185" cy="352253"/>
          </a:xfrm>
        </p:grpSpPr>
        <p:sp>
          <p:nvSpPr>
            <p:cNvPr id="11175" name="Google Shape;11175;p88"/>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8"/>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8"/>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88"/>
          <p:cNvGrpSpPr/>
          <p:nvPr/>
        </p:nvGrpSpPr>
        <p:grpSpPr>
          <a:xfrm>
            <a:off x="4942472" y="3628318"/>
            <a:ext cx="238976" cy="352762"/>
            <a:chOff x="4942472" y="3809318"/>
            <a:chExt cx="238976" cy="352762"/>
          </a:xfrm>
        </p:grpSpPr>
        <p:sp>
          <p:nvSpPr>
            <p:cNvPr id="11179" name="Google Shape;11179;p88"/>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8"/>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8"/>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8"/>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8"/>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8"/>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8"/>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88"/>
          <p:cNvGrpSpPr/>
          <p:nvPr/>
        </p:nvGrpSpPr>
        <p:grpSpPr>
          <a:xfrm>
            <a:off x="6266525" y="3626788"/>
            <a:ext cx="260223" cy="353527"/>
            <a:chOff x="6266525" y="3807788"/>
            <a:chExt cx="260223" cy="353527"/>
          </a:xfrm>
        </p:grpSpPr>
        <p:sp>
          <p:nvSpPr>
            <p:cNvPr id="11187" name="Google Shape;11187;p88"/>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8"/>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8"/>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8"/>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1" name="Google Shape;11191;p88"/>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2" name="Google Shape;11192;p88"/>
          <p:cNvGrpSpPr/>
          <p:nvPr/>
        </p:nvGrpSpPr>
        <p:grpSpPr>
          <a:xfrm>
            <a:off x="7184363" y="3628604"/>
            <a:ext cx="202184" cy="352762"/>
            <a:chOff x="7184363" y="3809604"/>
            <a:chExt cx="202184" cy="352762"/>
          </a:xfrm>
        </p:grpSpPr>
        <p:sp>
          <p:nvSpPr>
            <p:cNvPr id="11193" name="Google Shape;11193;p88"/>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8"/>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88"/>
          <p:cNvGrpSpPr/>
          <p:nvPr/>
        </p:nvGrpSpPr>
        <p:grpSpPr>
          <a:xfrm>
            <a:off x="7571624" y="3627935"/>
            <a:ext cx="292047" cy="352762"/>
            <a:chOff x="7571624" y="3808935"/>
            <a:chExt cx="292047" cy="352762"/>
          </a:xfrm>
        </p:grpSpPr>
        <p:sp>
          <p:nvSpPr>
            <p:cNvPr id="11196" name="Google Shape;11196;p88"/>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8"/>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8"/>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8"/>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8"/>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8"/>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88"/>
          <p:cNvGrpSpPr/>
          <p:nvPr/>
        </p:nvGrpSpPr>
        <p:grpSpPr>
          <a:xfrm>
            <a:off x="2174559" y="3175116"/>
            <a:ext cx="364135" cy="359930"/>
            <a:chOff x="2174559" y="3356116"/>
            <a:chExt cx="364135" cy="359930"/>
          </a:xfrm>
        </p:grpSpPr>
        <p:sp>
          <p:nvSpPr>
            <p:cNvPr id="11203" name="Google Shape;11203;p88"/>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8"/>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88"/>
          <p:cNvGrpSpPr/>
          <p:nvPr/>
        </p:nvGrpSpPr>
        <p:grpSpPr>
          <a:xfrm>
            <a:off x="1731934" y="3174639"/>
            <a:ext cx="368371" cy="361554"/>
            <a:chOff x="1731934" y="3355639"/>
            <a:chExt cx="368371" cy="361554"/>
          </a:xfrm>
        </p:grpSpPr>
        <p:sp>
          <p:nvSpPr>
            <p:cNvPr id="11206" name="Google Shape;11206;p88"/>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8"/>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88"/>
          <p:cNvGrpSpPr/>
          <p:nvPr/>
        </p:nvGrpSpPr>
        <p:grpSpPr>
          <a:xfrm>
            <a:off x="3990517" y="3173173"/>
            <a:ext cx="279559" cy="363402"/>
            <a:chOff x="3990517" y="3354173"/>
            <a:chExt cx="279559" cy="363402"/>
          </a:xfrm>
        </p:grpSpPr>
        <p:sp>
          <p:nvSpPr>
            <p:cNvPr id="11209" name="Google Shape;11209;p88"/>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8"/>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8"/>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88"/>
          <p:cNvGrpSpPr/>
          <p:nvPr/>
        </p:nvGrpSpPr>
        <p:grpSpPr>
          <a:xfrm>
            <a:off x="3497847" y="3236374"/>
            <a:ext cx="379680" cy="237606"/>
            <a:chOff x="3497847" y="3417374"/>
            <a:chExt cx="379680" cy="237606"/>
          </a:xfrm>
        </p:grpSpPr>
        <p:sp>
          <p:nvSpPr>
            <p:cNvPr id="11213" name="Google Shape;11213;p88"/>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8"/>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8"/>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8"/>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88"/>
          <p:cNvGrpSpPr/>
          <p:nvPr/>
        </p:nvGrpSpPr>
        <p:grpSpPr>
          <a:xfrm>
            <a:off x="2612597" y="3186075"/>
            <a:ext cx="376271" cy="337982"/>
            <a:chOff x="2612597" y="3367075"/>
            <a:chExt cx="376271" cy="337982"/>
          </a:xfrm>
        </p:grpSpPr>
        <p:sp>
          <p:nvSpPr>
            <p:cNvPr id="11218" name="Google Shape;11218;p88"/>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8"/>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88"/>
          <p:cNvGrpSpPr/>
          <p:nvPr/>
        </p:nvGrpSpPr>
        <p:grpSpPr>
          <a:xfrm>
            <a:off x="3071914" y="3183431"/>
            <a:ext cx="343652" cy="342505"/>
            <a:chOff x="3071914" y="3364431"/>
            <a:chExt cx="343652" cy="342505"/>
          </a:xfrm>
        </p:grpSpPr>
        <p:sp>
          <p:nvSpPr>
            <p:cNvPr id="11221" name="Google Shape;11221;p88"/>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8"/>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8"/>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8"/>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8"/>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88"/>
          <p:cNvGrpSpPr/>
          <p:nvPr/>
        </p:nvGrpSpPr>
        <p:grpSpPr>
          <a:xfrm>
            <a:off x="897141" y="3178875"/>
            <a:ext cx="257962" cy="352762"/>
            <a:chOff x="897141" y="3359875"/>
            <a:chExt cx="257962" cy="352762"/>
          </a:xfrm>
        </p:grpSpPr>
        <p:sp>
          <p:nvSpPr>
            <p:cNvPr id="11227" name="Google Shape;11227;p88"/>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8"/>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8"/>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8"/>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8"/>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8"/>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8"/>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8"/>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88"/>
          <p:cNvGrpSpPr/>
          <p:nvPr/>
        </p:nvGrpSpPr>
        <p:grpSpPr>
          <a:xfrm>
            <a:off x="1333682" y="3163330"/>
            <a:ext cx="271213" cy="383088"/>
            <a:chOff x="1333682" y="3344330"/>
            <a:chExt cx="271213" cy="383088"/>
          </a:xfrm>
        </p:grpSpPr>
        <p:sp>
          <p:nvSpPr>
            <p:cNvPr id="11236" name="Google Shape;11236;p88"/>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8"/>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8"/>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8"/>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8"/>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8"/>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8"/>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8"/>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8"/>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8"/>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8"/>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88"/>
          <p:cNvGrpSpPr/>
          <p:nvPr/>
        </p:nvGrpSpPr>
        <p:grpSpPr>
          <a:xfrm>
            <a:off x="6664394" y="3165974"/>
            <a:ext cx="353113" cy="351998"/>
            <a:chOff x="6664394" y="3346974"/>
            <a:chExt cx="353113" cy="351998"/>
          </a:xfrm>
        </p:grpSpPr>
        <p:sp>
          <p:nvSpPr>
            <p:cNvPr id="11248" name="Google Shape;11248;p88"/>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8"/>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8"/>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8"/>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8"/>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88"/>
          <p:cNvGrpSpPr/>
          <p:nvPr/>
        </p:nvGrpSpPr>
        <p:grpSpPr>
          <a:xfrm>
            <a:off x="849741" y="1778307"/>
            <a:ext cx="399398" cy="375443"/>
            <a:chOff x="849741" y="1959307"/>
            <a:chExt cx="399398" cy="375443"/>
          </a:xfrm>
        </p:grpSpPr>
        <p:sp>
          <p:nvSpPr>
            <p:cNvPr id="11254" name="Google Shape;11254;p88"/>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8"/>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88"/>
          <p:cNvGrpSpPr/>
          <p:nvPr/>
        </p:nvGrpSpPr>
        <p:grpSpPr>
          <a:xfrm>
            <a:off x="1284212" y="1782766"/>
            <a:ext cx="379489" cy="366046"/>
            <a:chOff x="1284212" y="1963766"/>
            <a:chExt cx="379489" cy="366046"/>
          </a:xfrm>
        </p:grpSpPr>
        <p:sp>
          <p:nvSpPr>
            <p:cNvPr id="11257" name="Google Shape;11257;p88"/>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8"/>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88"/>
          <p:cNvGrpSpPr/>
          <p:nvPr/>
        </p:nvGrpSpPr>
        <p:grpSpPr>
          <a:xfrm>
            <a:off x="3037766" y="1788564"/>
            <a:ext cx="370219" cy="354928"/>
            <a:chOff x="3037766" y="1969564"/>
            <a:chExt cx="370219" cy="354928"/>
          </a:xfrm>
        </p:grpSpPr>
        <p:sp>
          <p:nvSpPr>
            <p:cNvPr id="11260" name="Google Shape;11260;p88"/>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8"/>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8"/>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8"/>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88"/>
          <p:cNvGrpSpPr/>
          <p:nvPr/>
        </p:nvGrpSpPr>
        <p:grpSpPr>
          <a:xfrm>
            <a:off x="3982553" y="1790730"/>
            <a:ext cx="304566" cy="350501"/>
            <a:chOff x="3982553" y="1971730"/>
            <a:chExt cx="304566" cy="350501"/>
          </a:xfrm>
        </p:grpSpPr>
        <p:sp>
          <p:nvSpPr>
            <p:cNvPr id="11265" name="Google Shape;11265;p88"/>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8"/>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88"/>
          <p:cNvGrpSpPr/>
          <p:nvPr/>
        </p:nvGrpSpPr>
        <p:grpSpPr>
          <a:xfrm>
            <a:off x="2567841" y="1813124"/>
            <a:ext cx="399812" cy="306477"/>
            <a:chOff x="2567841" y="1994124"/>
            <a:chExt cx="399812" cy="306477"/>
          </a:xfrm>
        </p:grpSpPr>
        <p:sp>
          <p:nvSpPr>
            <p:cNvPr id="11268" name="Google Shape;11268;p88"/>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8"/>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8"/>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88"/>
          <p:cNvGrpSpPr/>
          <p:nvPr/>
        </p:nvGrpSpPr>
        <p:grpSpPr>
          <a:xfrm>
            <a:off x="2212084" y="1779358"/>
            <a:ext cx="324698" cy="372863"/>
            <a:chOff x="2212084" y="1960358"/>
            <a:chExt cx="324698" cy="372863"/>
          </a:xfrm>
        </p:grpSpPr>
        <p:sp>
          <p:nvSpPr>
            <p:cNvPr id="11272" name="Google Shape;11272;p88"/>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8"/>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8"/>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88"/>
          <p:cNvGrpSpPr/>
          <p:nvPr/>
        </p:nvGrpSpPr>
        <p:grpSpPr>
          <a:xfrm>
            <a:off x="1805901" y="1779358"/>
            <a:ext cx="284847" cy="373627"/>
            <a:chOff x="1805901" y="1960358"/>
            <a:chExt cx="284847" cy="373627"/>
          </a:xfrm>
        </p:grpSpPr>
        <p:sp>
          <p:nvSpPr>
            <p:cNvPr id="11276" name="Google Shape;11276;p88"/>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8"/>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8" name="Google Shape;11278;p88"/>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8"/>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8"/>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1" name="Google Shape;11281;p88"/>
          <p:cNvGrpSpPr/>
          <p:nvPr/>
        </p:nvGrpSpPr>
        <p:grpSpPr>
          <a:xfrm>
            <a:off x="6656812" y="1848388"/>
            <a:ext cx="368690" cy="245793"/>
            <a:chOff x="6656812" y="2029388"/>
            <a:chExt cx="368690" cy="245793"/>
          </a:xfrm>
        </p:grpSpPr>
        <p:sp>
          <p:nvSpPr>
            <p:cNvPr id="11282" name="Google Shape;11282;p88"/>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8"/>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8"/>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8"/>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8"/>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8"/>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8"/>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8"/>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8"/>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8"/>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88"/>
          <p:cNvGrpSpPr/>
          <p:nvPr/>
        </p:nvGrpSpPr>
        <p:grpSpPr>
          <a:xfrm>
            <a:off x="4869651" y="1831218"/>
            <a:ext cx="376654" cy="281566"/>
            <a:chOff x="4869651" y="2012218"/>
            <a:chExt cx="376654" cy="281566"/>
          </a:xfrm>
        </p:grpSpPr>
        <p:sp>
          <p:nvSpPr>
            <p:cNvPr id="11293" name="Google Shape;11293;p88"/>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8"/>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8"/>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8"/>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88"/>
          <p:cNvGrpSpPr/>
          <p:nvPr/>
        </p:nvGrpSpPr>
        <p:grpSpPr>
          <a:xfrm>
            <a:off x="5306224" y="1831313"/>
            <a:ext cx="367925" cy="281694"/>
            <a:chOff x="5306224" y="2012313"/>
            <a:chExt cx="367925" cy="281694"/>
          </a:xfrm>
        </p:grpSpPr>
        <p:sp>
          <p:nvSpPr>
            <p:cNvPr id="11298" name="Google Shape;11298;p88"/>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8"/>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0" name="Google Shape;11300;p88"/>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1" name="Google Shape;11301;p88"/>
          <p:cNvGrpSpPr/>
          <p:nvPr/>
        </p:nvGrpSpPr>
        <p:grpSpPr>
          <a:xfrm>
            <a:off x="6195998" y="1802102"/>
            <a:ext cx="368308" cy="338746"/>
            <a:chOff x="6195998" y="1983102"/>
            <a:chExt cx="368308" cy="338746"/>
          </a:xfrm>
        </p:grpSpPr>
        <p:sp>
          <p:nvSpPr>
            <p:cNvPr id="11302" name="Google Shape;11302;p88"/>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8"/>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8"/>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88"/>
          <p:cNvGrpSpPr/>
          <p:nvPr/>
        </p:nvGrpSpPr>
        <p:grpSpPr>
          <a:xfrm>
            <a:off x="7542031" y="1830835"/>
            <a:ext cx="369072" cy="280037"/>
            <a:chOff x="7542031" y="2011835"/>
            <a:chExt cx="369072" cy="280037"/>
          </a:xfrm>
        </p:grpSpPr>
        <p:sp>
          <p:nvSpPr>
            <p:cNvPr id="11306" name="Google Shape;11306;p88"/>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8"/>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8"/>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8"/>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8"/>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8"/>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8"/>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8"/>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8"/>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5" name="Google Shape;11315;p88"/>
          <p:cNvGrpSpPr/>
          <p:nvPr/>
        </p:nvGrpSpPr>
        <p:grpSpPr>
          <a:xfrm>
            <a:off x="8010427" y="3167503"/>
            <a:ext cx="278795" cy="351615"/>
            <a:chOff x="8010427" y="3348503"/>
            <a:chExt cx="278795" cy="351615"/>
          </a:xfrm>
        </p:grpSpPr>
        <p:sp>
          <p:nvSpPr>
            <p:cNvPr id="11316" name="Google Shape;11316;p88"/>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8"/>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8"/>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8"/>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0" name="Google Shape;11320;p88"/>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1" name="Google Shape;11321;p88"/>
          <p:cNvGrpSpPr/>
          <p:nvPr/>
        </p:nvGrpSpPr>
        <p:grpSpPr>
          <a:xfrm>
            <a:off x="7141900" y="3168204"/>
            <a:ext cx="281057" cy="351010"/>
            <a:chOff x="7141900" y="3349204"/>
            <a:chExt cx="281057" cy="351010"/>
          </a:xfrm>
        </p:grpSpPr>
        <p:sp>
          <p:nvSpPr>
            <p:cNvPr id="11322" name="Google Shape;11322;p88"/>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8"/>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8"/>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5" name="Google Shape;11325;p88"/>
          <p:cNvGrpSpPr/>
          <p:nvPr/>
        </p:nvGrpSpPr>
        <p:grpSpPr>
          <a:xfrm>
            <a:off x="5314188" y="3169032"/>
            <a:ext cx="363752" cy="353113"/>
            <a:chOff x="5314188" y="3350032"/>
            <a:chExt cx="363752" cy="353113"/>
          </a:xfrm>
        </p:grpSpPr>
        <p:sp>
          <p:nvSpPr>
            <p:cNvPr id="11326" name="Google Shape;11326;p88"/>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8"/>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88"/>
          <p:cNvGrpSpPr/>
          <p:nvPr/>
        </p:nvGrpSpPr>
        <p:grpSpPr>
          <a:xfrm>
            <a:off x="5829984" y="3169032"/>
            <a:ext cx="220755" cy="352348"/>
            <a:chOff x="5829984" y="3350032"/>
            <a:chExt cx="220755" cy="352348"/>
          </a:xfrm>
        </p:grpSpPr>
        <p:sp>
          <p:nvSpPr>
            <p:cNvPr id="11329" name="Google Shape;11329;p88"/>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8"/>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8"/>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8"/>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3" name="Google Shape;11333;p88"/>
          <p:cNvGrpSpPr/>
          <p:nvPr/>
        </p:nvGrpSpPr>
        <p:grpSpPr>
          <a:xfrm>
            <a:off x="4882170" y="3168841"/>
            <a:ext cx="358464" cy="352316"/>
            <a:chOff x="4882170" y="3349841"/>
            <a:chExt cx="358464" cy="352316"/>
          </a:xfrm>
        </p:grpSpPr>
        <p:sp>
          <p:nvSpPr>
            <p:cNvPr id="11334" name="Google Shape;11334;p88"/>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8"/>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6" name="Google Shape;11336;p88"/>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8"/>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8" name="Google Shape;11338;p88"/>
          <p:cNvGrpSpPr/>
          <p:nvPr/>
        </p:nvGrpSpPr>
        <p:grpSpPr>
          <a:xfrm>
            <a:off x="3044965" y="2254220"/>
            <a:ext cx="400194" cy="324316"/>
            <a:chOff x="3044965" y="2435220"/>
            <a:chExt cx="400194" cy="324316"/>
          </a:xfrm>
        </p:grpSpPr>
        <p:sp>
          <p:nvSpPr>
            <p:cNvPr id="11339" name="Google Shape;11339;p88"/>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8"/>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8"/>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88"/>
          <p:cNvGrpSpPr/>
          <p:nvPr/>
        </p:nvGrpSpPr>
        <p:grpSpPr>
          <a:xfrm>
            <a:off x="6203579" y="3167981"/>
            <a:ext cx="351615" cy="350373"/>
            <a:chOff x="6203579" y="3348981"/>
            <a:chExt cx="351615" cy="350373"/>
          </a:xfrm>
        </p:grpSpPr>
        <p:sp>
          <p:nvSpPr>
            <p:cNvPr id="11343" name="Google Shape;11343;p88"/>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8"/>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8"/>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8"/>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8"/>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88"/>
          <p:cNvGrpSpPr/>
          <p:nvPr/>
        </p:nvGrpSpPr>
        <p:grpSpPr>
          <a:xfrm>
            <a:off x="4878379" y="2292892"/>
            <a:ext cx="367161" cy="287523"/>
            <a:chOff x="4878379" y="2473892"/>
            <a:chExt cx="367161" cy="287523"/>
          </a:xfrm>
        </p:grpSpPr>
        <p:sp>
          <p:nvSpPr>
            <p:cNvPr id="11349" name="Google Shape;11349;p88"/>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8"/>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8"/>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8"/>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8"/>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88"/>
          <p:cNvGrpSpPr/>
          <p:nvPr/>
        </p:nvGrpSpPr>
        <p:grpSpPr>
          <a:xfrm>
            <a:off x="1325719" y="2706689"/>
            <a:ext cx="290581" cy="372481"/>
            <a:chOff x="1325719" y="2887689"/>
            <a:chExt cx="290581" cy="372481"/>
          </a:xfrm>
        </p:grpSpPr>
        <p:sp>
          <p:nvSpPr>
            <p:cNvPr id="11355" name="Google Shape;11355;p88"/>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8"/>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7" name="Google Shape;11357;p88"/>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8" name="Google Shape;11358;p88"/>
          <p:cNvGrpSpPr/>
          <p:nvPr/>
        </p:nvGrpSpPr>
        <p:grpSpPr>
          <a:xfrm>
            <a:off x="3510335" y="2711499"/>
            <a:ext cx="360726" cy="361204"/>
            <a:chOff x="3510335" y="2892499"/>
            <a:chExt cx="360726" cy="361204"/>
          </a:xfrm>
        </p:grpSpPr>
        <p:sp>
          <p:nvSpPr>
            <p:cNvPr id="11359" name="Google Shape;11359;p88"/>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8"/>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8"/>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8"/>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8"/>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88"/>
          <p:cNvGrpSpPr/>
          <p:nvPr/>
        </p:nvGrpSpPr>
        <p:grpSpPr>
          <a:xfrm>
            <a:off x="3086313" y="2696049"/>
            <a:ext cx="320143" cy="392581"/>
            <a:chOff x="3086313" y="2877049"/>
            <a:chExt cx="320143" cy="392581"/>
          </a:xfrm>
        </p:grpSpPr>
        <p:sp>
          <p:nvSpPr>
            <p:cNvPr id="11365" name="Google Shape;11365;p88"/>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8"/>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8"/>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8"/>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8"/>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8"/>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8"/>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8"/>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8"/>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8"/>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8"/>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8"/>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7" name="Google Shape;11377;p88"/>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8" name="Google Shape;11378;p88"/>
          <p:cNvGrpSpPr/>
          <p:nvPr/>
        </p:nvGrpSpPr>
        <p:grpSpPr>
          <a:xfrm>
            <a:off x="861113" y="2704746"/>
            <a:ext cx="333809" cy="373277"/>
            <a:chOff x="861113" y="2885746"/>
            <a:chExt cx="333809" cy="373277"/>
          </a:xfrm>
        </p:grpSpPr>
        <p:sp>
          <p:nvSpPr>
            <p:cNvPr id="11379" name="Google Shape;11379;p88"/>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8"/>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8"/>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2" name="Google Shape;11382;p88"/>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8"/>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4" name="Google Shape;11384;p88"/>
          <p:cNvGrpSpPr/>
          <p:nvPr/>
        </p:nvGrpSpPr>
        <p:grpSpPr>
          <a:xfrm>
            <a:off x="1297654" y="1323481"/>
            <a:ext cx="349354" cy="362223"/>
            <a:chOff x="1297654" y="1504481"/>
            <a:chExt cx="349354" cy="362223"/>
          </a:xfrm>
        </p:grpSpPr>
        <p:sp>
          <p:nvSpPr>
            <p:cNvPr id="11385" name="Google Shape;11385;p88"/>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8"/>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8"/>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8" name="Google Shape;11388;p88"/>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9" name="Google Shape;11389;p88"/>
          <p:cNvGrpSpPr/>
          <p:nvPr/>
        </p:nvGrpSpPr>
        <p:grpSpPr>
          <a:xfrm>
            <a:off x="852385" y="1329916"/>
            <a:ext cx="353145" cy="351998"/>
            <a:chOff x="852385" y="1510916"/>
            <a:chExt cx="353145" cy="351998"/>
          </a:xfrm>
        </p:grpSpPr>
        <p:sp>
          <p:nvSpPr>
            <p:cNvPr id="11390" name="Google Shape;11390;p88"/>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8"/>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8"/>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88"/>
          <p:cNvGrpSpPr/>
          <p:nvPr/>
        </p:nvGrpSpPr>
        <p:grpSpPr>
          <a:xfrm>
            <a:off x="1745217" y="1334471"/>
            <a:ext cx="343269" cy="342505"/>
            <a:chOff x="1745217" y="1515471"/>
            <a:chExt cx="343269" cy="342505"/>
          </a:xfrm>
        </p:grpSpPr>
        <p:sp>
          <p:nvSpPr>
            <p:cNvPr id="11394" name="Google Shape;11394;p88"/>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8"/>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8"/>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8"/>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8" name="Google Shape;11398;p88"/>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9" name="Google Shape;11399;p88"/>
          <p:cNvGrpSpPr/>
          <p:nvPr/>
        </p:nvGrpSpPr>
        <p:grpSpPr>
          <a:xfrm>
            <a:off x="3042703" y="1348137"/>
            <a:ext cx="411535" cy="315587"/>
            <a:chOff x="3042703" y="1529137"/>
            <a:chExt cx="411535" cy="315587"/>
          </a:xfrm>
        </p:grpSpPr>
        <p:sp>
          <p:nvSpPr>
            <p:cNvPr id="11400" name="Google Shape;11400;p88"/>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8"/>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8"/>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8"/>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8"/>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8"/>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8"/>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8"/>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8"/>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8"/>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88"/>
          <p:cNvGrpSpPr/>
          <p:nvPr/>
        </p:nvGrpSpPr>
        <p:grpSpPr>
          <a:xfrm>
            <a:off x="2629289" y="1363682"/>
            <a:ext cx="350501" cy="284497"/>
            <a:chOff x="2629289" y="1544682"/>
            <a:chExt cx="350501" cy="284497"/>
          </a:xfrm>
        </p:grpSpPr>
        <p:sp>
          <p:nvSpPr>
            <p:cNvPr id="11411" name="Google Shape;11411;p88"/>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8"/>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8"/>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8"/>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8"/>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88"/>
          <p:cNvGrpSpPr/>
          <p:nvPr/>
        </p:nvGrpSpPr>
        <p:grpSpPr>
          <a:xfrm>
            <a:off x="5305077" y="1321633"/>
            <a:ext cx="367893" cy="365218"/>
            <a:chOff x="5305077" y="1502633"/>
            <a:chExt cx="367893" cy="365218"/>
          </a:xfrm>
        </p:grpSpPr>
        <p:sp>
          <p:nvSpPr>
            <p:cNvPr id="11417" name="Google Shape;11417;p88"/>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8"/>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88"/>
          <p:cNvGrpSpPr/>
          <p:nvPr/>
        </p:nvGrpSpPr>
        <p:grpSpPr>
          <a:xfrm>
            <a:off x="7100170" y="1319117"/>
            <a:ext cx="368308" cy="367033"/>
            <a:chOff x="7100170" y="1500117"/>
            <a:chExt cx="368308" cy="367033"/>
          </a:xfrm>
        </p:grpSpPr>
        <p:sp>
          <p:nvSpPr>
            <p:cNvPr id="11420" name="Google Shape;11420;p88"/>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8"/>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8"/>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8"/>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8"/>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8"/>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8"/>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8"/>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8"/>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8"/>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8"/>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8"/>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8"/>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3" name="Google Shape;11433;p88"/>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4" name="Google Shape;11434;p88"/>
          <p:cNvGrpSpPr/>
          <p:nvPr/>
        </p:nvGrpSpPr>
        <p:grpSpPr>
          <a:xfrm>
            <a:off x="6649231" y="1319021"/>
            <a:ext cx="390287" cy="367065"/>
            <a:chOff x="6649231" y="1500021"/>
            <a:chExt cx="390287" cy="367065"/>
          </a:xfrm>
        </p:grpSpPr>
        <p:sp>
          <p:nvSpPr>
            <p:cNvPr id="11435" name="Google Shape;11435;p88"/>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8"/>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8"/>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8"/>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8"/>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8"/>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8"/>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8"/>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8"/>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8"/>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8"/>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8"/>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88"/>
          <p:cNvGrpSpPr/>
          <p:nvPr/>
        </p:nvGrpSpPr>
        <p:grpSpPr>
          <a:xfrm>
            <a:off x="5746938" y="1362503"/>
            <a:ext cx="387261" cy="280356"/>
            <a:chOff x="5746938" y="1543503"/>
            <a:chExt cx="387261" cy="280356"/>
          </a:xfrm>
        </p:grpSpPr>
        <p:sp>
          <p:nvSpPr>
            <p:cNvPr id="11448" name="Google Shape;11448;p88"/>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8"/>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0" name="Google Shape;11450;p88"/>
          <p:cNvGrpSpPr/>
          <p:nvPr/>
        </p:nvGrpSpPr>
        <p:grpSpPr>
          <a:xfrm>
            <a:off x="6196730" y="1344346"/>
            <a:ext cx="369072" cy="317467"/>
            <a:chOff x="6196730" y="1525346"/>
            <a:chExt cx="369072" cy="317467"/>
          </a:xfrm>
        </p:grpSpPr>
        <p:sp>
          <p:nvSpPr>
            <p:cNvPr id="11451" name="Google Shape;11451;p88"/>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8"/>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8"/>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88"/>
          <p:cNvGrpSpPr/>
          <p:nvPr/>
        </p:nvGrpSpPr>
        <p:grpSpPr>
          <a:xfrm>
            <a:off x="4940592" y="1319690"/>
            <a:ext cx="246558" cy="367161"/>
            <a:chOff x="4940592" y="1500690"/>
            <a:chExt cx="246558" cy="367161"/>
          </a:xfrm>
        </p:grpSpPr>
        <p:sp>
          <p:nvSpPr>
            <p:cNvPr id="11455" name="Google Shape;11455;p88"/>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8"/>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8"/>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8"/>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88"/>
          <p:cNvGrpSpPr/>
          <p:nvPr/>
        </p:nvGrpSpPr>
        <p:grpSpPr>
          <a:xfrm>
            <a:off x="7964906" y="1318894"/>
            <a:ext cx="380858" cy="367575"/>
            <a:chOff x="7964906" y="1499894"/>
            <a:chExt cx="380858" cy="367575"/>
          </a:xfrm>
        </p:grpSpPr>
        <p:sp>
          <p:nvSpPr>
            <p:cNvPr id="11460" name="Google Shape;11460;p88"/>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8"/>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8"/>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3" name="Google Shape;11463;p88"/>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4" name="Google Shape;11464;p88"/>
          <p:cNvGrpSpPr/>
          <p:nvPr/>
        </p:nvGrpSpPr>
        <p:grpSpPr>
          <a:xfrm>
            <a:off x="8007400" y="2721278"/>
            <a:ext cx="285230" cy="355597"/>
            <a:chOff x="8007400" y="2902278"/>
            <a:chExt cx="285230" cy="355597"/>
          </a:xfrm>
        </p:grpSpPr>
        <p:sp>
          <p:nvSpPr>
            <p:cNvPr id="11465" name="Google Shape;11465;p88"/>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8"/>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88"/>
          <p:cNvGrpSpPr/>
          <p:nvPr/>
        </p:nvGrpSpPr>
        <p:grpSpPr>
          <a:xfrm>
            <a:off x="6219124" y="2721788"/>
            <a:ext cx="318231" cy="355470"/>
            <a:chOff x="6219124" y="2902788"/>
            <a:chExt cx="318231" cy="355470"/>
          </a:xfrm>
        </p:grpSpPr>
        <p:sp>
          <p:nvSpPr>
            <p:cNvPr id="11468" name="Google Shape;11468;p88"/>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8"/>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8"/>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88"/>
          <p:cNvGrpSpPr/>
          <p:nvPr/>
        </p:nvGrpSpPr>
        <p:grpSpPr>
          <a:xfrm>
            <a:off x="4969421" y="2721852"/>
            <a:ext cx="185109" cy="355406"/>
            <a:chOff x="4969421" y="2902852"/>
            <a:chExt cx="185109" cy="355406"/>
          </a:xfrm>
        </p:grpSpPr>
        <p:sp>
          <p:nvSpPr>
            <p:cNvPr id="11472" name="Google Shape;11472;p88"/>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8"/>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8"/>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8"/>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8"/>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8"/>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8" name="Google Shape;11478;p88"/>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8"/>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0" name="Google Shape;11480;p88"/>
          <p:cNvGrpSpPr/>
          <p:nvPr/>
        </p:nvGrpSpPr>
        <p:grpSpPr>
          <a:xfrm>
            <a:off x="6685259" y="2721852"/>
            <a:ext cx="311414" cy="355406"/>
            <a:chOff x="6685259" y="2902852"/>
            <a:chExt cx="311414" cy="355406"/>
          </a:xfrm>
        </p:grpSpPr>
        <p:sp>
          <p:nvSpPr>
            <p:cNvPr id="11481" name="Google Shape;11481;p88"/>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8"/>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8"/>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88"/>
          <p:cNvGrpSpPr/>
          <p:nvPr/>
        </p:nvGrpSpPr>
        <p:grpSpPr>
          <a:xfrm>
            <a:off x="5309250" y="2722170"/>
            <a:ext cx="359579" cy="355852"/>
            <a:chOff x="5309250" y="2903170"/>
            <a:chExt cx="359579" cy="355852"/>
          </a:xfrm>
        </p:grpSpPr>
        <p:sp>
          <p:nvSpPr>
            <p:cNvPr id="11485" name="Google Shape;11485;p88"/>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8"/>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8"/>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88"/>
          <p:cNvGrpSpPr/>
          <p:nvPr/>
        </p:nvGrpSpPr>
        <p:grpSpPr>
          <a:xfrm>
            <a:off x="2199565" y="2240172"/>
            <a:ext cx="312179" cy="353431"/>
            <a:chOff x="2199565" y="2421172"/>
            <a:chExt cx="312179" cy="353431"/>
          </a:xfrm>
        </p:grpSpPr>
        <p:sp>
          <p:nvSpPr>
            <p:cNvPr id="11489" name="Google Shape;11489;p88"/>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8"/>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88"/>
          <p:cNvGrpSpPr/>
          <p:nvPr/>
        </p:nvGrpSpPr>
        <p:grpSpPr>
          <a:xfrm>
            <a:off x="1750887" y="2244727"/>
            <a:ext cx="320143" cy="343269"/>
            <a:chOff x="1750887" y="2425727"/>
            <a:chExt cx="320143" cy="343269"/>
          </a:xfrm>
        </p:grpSpPr>
        <p:sp>
          <p:nvSpPr>
            <p:cNvPr id="11492" name="Google Shape;11492;p88"/>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8"/>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88"/>
          <p:cNvGrpSpPr/>
          <p:nvPr/>
        </p:nvGrpSpPr>
        <p:grpSpPr>
          <a:xfrm>
            <a:off x="1298037" y="2244727"/>
            <a:ext cx="338364" cy="342887"/>
            <a:chOff x="1298037" y="2425727"/>
            <a:chExt cx="338364" cy="342887"/>
          </a:xfrm>
        </p:grpSpPr>
        <p:sp>
          <p:nvSpPr>
            <p:cNvPr id="11495" name="Google Shape;11495;p88"/>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8"/>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88"/>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8"/>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9" name="Google Shape;11499;p88"/>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0" name="Google Shape;11500;p88"/>
          <p:cNvGrpSpPr/>
          <p:nvPr/>
        </p:nvGrpSpPr>
        <p:grpSpPr>
          <a:xfrm>
            <a:off x="3974207" y="2248009"/>
            <a:ext cx="320143" cy="338491"/>
            <a:chOff x="3974207" y="2429009"/>
            <a:chExt cx="320143" cy="338491"/>
          </a:xfrm>
        </p:grpSpPr>
        <p:sp>
          <p:nvSpPr>
            <p:cNvPr id="11501" name="Google Shape;11501;p88"/>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8"/>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88"/>
          <p:cNvGrpSpPr/>
          <p:nvPr/>
        </p:nvGrpSpPr>
        <p:grpSpPr>
          <a:xfrm>
            <a:off x="2623237" y="2250047"/>
            <a:ext cx="355024" cy="332630"/>
            <a:chOff x="2623237" y="2431047"/>
            <a:chExt cx="355024" cy="332630"/>
          </a:xfrm>
        </p:grpSpPr>
        <p:sp>
          <p:nvSpPr>
            <p:cNvPr id="11504" name="Google Shape;11504;p88"/>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8"/>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8"/>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8"/>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88"/>
          <p:cNvGrpSpPr/>
          <p:nvPr/>
        </p:nvGrpSpPr>
        <p:grpSpPr>
          <a:xfrm>
            <a:off x="6657194" y="2253073"/>
            <a:ext cx="375507" cy="367925"/>
            <a:chOff x="6657194" y="2434073"/>
            <a:chExt cx="375507" cy="367925"/>
          </a:xfrm>
        </p:grpSpPr>
        <p:sp>
          <p:nvSpPr>
            <p:cNvPr id="11509" name="Google Shape;11509;p88"/>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8"/>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8"/>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88"/>
          <p:cNvGrpSpPr/>
          <p:nvPr/>
        </p:nvGrpSpPr>
        <p:grpSpPr>
          <a:xfrm>
            <a:off x="7101317" y="2260655"/>
            <a:ext cx="367925" cy="352380"/>
            <a:chOff x="7101317" y="2441655"/>
            <a:chExt cx="367925" cy="352380"/>
          </a:xfrm>
        </p:grpSpPr>
        <p:sp>
          <p:nvSpPr>
            <p:cNvPr id="11513" name="Google Shape;11513;p88"/>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8"/>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88"/>
          <p:cNvGrpSpPr/>
          <p:nvPr/>
        </p:nvGrpSpPr>
        <p:grpSpPr>
          <a:xfrm>
            <a:off x="5756399" y="2253456"/>
            <a:ext cx="367925" cy="367161"/>
            <a:chOff x="5756399" y="2434456"/>
            <a:chExt cx="367925" cy="367161"/>
          </a:xfrm>
        </p:grpSpPr>
        <p:sp>
          <p:nvSpPr>
            <p:cNvPr id="11516" name="Google Shape;11516;p88"/>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8"/>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8"/>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8"/>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8"/>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8"/>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8"/>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3" name="Google Shape;11523;p88"/>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8"/>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5" name="Google Shape;11525;p88"/>
          <p:cNvGrpSpPr/>
          <p:nvPr/>
        </p:nvGrpSpPr>
        <p:grpSpPr>
          <a:xfrm>
            <a:off x="7964906" y="2253073"/>
            <a:ext cx="373627" cy="367925"/>
            <a:chOff x="7964906" y="2434073"/>
            <a:chExt cx="373627" cy="367925"/>
          </a:xfrm>
        </p:grpSpPr>
        <p:sp>
          <p:nvSpPr>
            <p:cNvPr id="11526" name="Google Shape;11526;p88"/>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8"/>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88"/>
          <p:cNvGrpSpPr/>
          <p:nvPr/>
        </p:nvGrpSpPr>
        <p:grpSpPr>
          <a:xfrm>
            <a:off x="6194086" y="2256737"/>
            <a:ext cx="369837" cy="360471"/>
            <a:chOff x="6194086" y="2437737"/>
            <a:chExt cx="369837" cy="360471"/>
          </a:xfrm>
        </p:grpSpPr>
        <p:sp>
          <p:nvSpPr>
            <p:cNvPr id="11529" name="Google Shape;11529;p88"/>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8"/>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1" name="Google Shape;11531;p88"/>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532" name="Google Shape;11532;p88"/>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36" name="Shape 11536"/>
        <p:cNvGrpSpPr/>
        <p:nvPr/>
      </p:nvGrpSpPr>
      <p:grpSpPr>
        <a:xfrm>
          <a:off x="0" y="0"/>
          <a:ext cx="0" cy="0"/>
          <a:chOff x="0" y="0"/>
          <a:chExt cx="0" cy="0"/>
        </a:xfrm>
      </p:grpSpPr>
      <p:grpSp>
        <p:nvGrpSpPr>
          <p:cNvPr id="11537" name="Google Shape;11537;p89"/>
          <p:cNvGrpSpPr/>
          <p:nvPr/>
        </p:nvGrpSpPr>
        <p:grpSpPr>
          <a:xfrm>
            <a:off x="3122257" y="1334344"/>
            <a:ext cx="294850" cy="349434"/>
            <a:chOff x="3122257" y="1508594"/>
            <a:chExt cx="294850" cy="349434"/>
          </a:xfrm>
        </p:grpSpPr>
        <p:sp>
          <p:nvSpPr>
            <p:cNvPr id="11538" name="Google Shape;11538;p89"/>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9"/>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9"/>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9"/>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9"/>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89"/>
          <p:cNvGrpSpPr/>
          <p:nvPr/>
        </p:nvGrpSpPr>
        <p:grpSpPr>
          <a:xfrm>
            <a:off x="910723" y="1333962"/>
            <a:ext cx="251660" cy="350166"/>
            <a:chOff x="910723" y="1508212"/>
            <a:chExt cx="251660" cy="350166"/>
          </a:xfrm>
        </p:grpSpPr>
        <p:sp>
          <p:nvSpPr>
            <p:cNvPr id="11544" name="Google Shape;11544;p89"/>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9"/>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9"/>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9"/>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9"/>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9"/>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9"/>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9"/>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9"/>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9"/>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9"/>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9"/>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9"/>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9"/>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9"/>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9"/>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9"/>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89"/>
          <p:cNvGrpSpPr/>
          <p:nvPr/>
        </p:nvGrpSpPr>
        <p:grpSpPr>
          <a:xfrm>
            <a:off x="1308631" y="1333580"/>
            <a:ext cx="350166" cy="350198"/>
            <a:chOff x="1308631" y="1507830"/>
            <a:chExt cx="350166" cy="350198"/>
          </a:xfrm>
        </p:grpSpPr>
        <p:sp>
          <p:nvSpPr>
            <p:cNvPr id="11562" name="Google Shape;11562;p89"/>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9"/>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9"/>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9"/>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89"/>
          <p:cNvGrpSpPr/>
          <p:nvPr/>
        </p:nvGrpSpPr>
        <p:grpSpPr>
          <a:xfrm>
            <a:off x="1756921" y="1335489"/>
            <a:ext cx="345997" cy="345997"/>
            <a:chOff x="1756921" y="1509739"/>
            <a:chExt cx="345997" cy="345997"/>
          </a:xfrm>
        </p:grpSpPr>
        <p:sp>
          <p:nvSpPr>
            <p:cNvPr id="11567" name="Google Shape;11567;p89"/>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9"/>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9"/>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9"/>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9"/>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9"/>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9"/>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9"/>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9"/>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9"/>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9"/>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9"/>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9"/>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9"/>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9"/>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9"/>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9"/>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89"/>
          <p:cNvGrpSpPr/>
          <p:nvPr/>
        </p:nvGrpSpPr>
        <p:grpSpPr>
          <a:xfrm>
            <a:off x="2216956" y="1336253"/>
            <a:ext cx="318721" cy="345615"/>
            <a:chOff x="2216956" y="1510503"/>
            <a:chExt cx="318721" cy="345615"/>
          </a:xfrm>
        </p:grpSpPr>
        <p:sp>
          <p:nvSpPr>
            <p:cNvPr id="11585" name="Google Shape;11585;p89"/>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9"/>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9"/>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9"/>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9"/>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89"/>
          <p:cNvGrpSpPr/>
          <p:nvPr/>
        </p:nvGrpSpPr>
        <p:grpSpPr>
          <a:xfrm>
            <a:off x="3988156" y="1394211"/>
            <a:ext cx="349052" cy="230049"/>
            <a:chOff x="3988156" y="1568461"/>
            <a:chExt cx="349052" cy="230049"/>
          </a:xfrm>
        </p:grpSpPr>
        <p:sp>
          <p:nvSpPr>
            <p:cNvPr id="11591" name="Google Shape;11591;p89"/>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9"/>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9"/>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9"/>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9"/>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9"/>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9"/>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89"/>
          <p:cNvGrpSpPr/>
          <p:nvPr/>
        </p:nvGrpSpPr>
        <p:grpSpPr>
          <a:xfrm>
            <a:off x="2633037" y="1325623"/>
            <a:ext cx="379002" cy="366112"/>
            <a:chOff x="2633037" y="1499873"/>
            <a:chExt cx="379002" cy="366112"/>
          </a:xfrm>
        </p:grpSpPr>
        <p:sp>
          <p:nvSpPr>
            <p:cNvPr id="11599" name="Google Shape;11599;p89"/>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9"/>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9"/>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9"/>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9"/>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9"/>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89"/>
          <p:cNvGrpSpPr/>
          <p:nvPr/>
        </p:nvGrpSpPr>
        <p:grpSpPr>
          <a:xfrm>
            <a:off x="6675256" y="1341919"/>
            <a:ext cx="327823" cy="357009"/>
            <a:chOff x="6675256" y="1516169"/>
            <a:chExt cx="327823" cy="357009"/>
          </a:xfrm>
        </p:grpSpPr>
        <p:sp>
          <p:nvSpPr>
            <p:cNvPr id="11606" name="Google Shape;11606;p89"/>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9"/>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9"/>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9"/>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9"/>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9"/>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9"/>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9"/>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9"/>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89"/>
          <p:cNvGrpSpPr/>
          <p:nvPr/>
        </p:nvGrpSpPr>
        <p:grpSpPr>
          <a:xfrm>
            <a:off x="8020159" y="1342301"/>
            <a:ext cx="300897" cy="356627"/>
            <a:chOff x="8020159" y="1516551"/>
            <a:chExt cx="300897" cy="356627"/>
          </a:xfrm>
        </p:grpSpPr>
        <p:sp>
          <p:nvSpPr>
            <p:cNvPr id="11616" name="Google Shape;11616;p89"/>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9"/>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9"/>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9"/>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9"/>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89"/>
          <p:cNvGrpSpPr/>
          <p:nvPr/>
        </p:nvGrpSpPr>
        <p:grpSpPr>
          <a:xfrm>
            <a:off x="5377363" y="1341919"/>
            <a:ext cx="257357" cy="356627"/>
            <a:chOff x="5377363" y="1516169"/>
            <a:chExt cx="257357" cy="356627"/>
          </a:xfrm>
        </p:grpSpPr>
        <p:sp>
          <p:nvSpPr>
            <p:cNvPr id="11622" name="Google Shape;11622;p89"/>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9"/>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9"/>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9"/>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9"/>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9"/>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9"/>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9"/>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9"/>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9"/>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9"/>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9"/>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9"/>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9"/>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9"/>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9"/>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9"/>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89"/>
          <p:cNvGrpSpPr/>
          <p:nvPr/>
        </p:nvGrpSpPr>
        <p:grpSpPr>
          <a:xfrm>
            <a:off x="4880567" y="1361620"/>
            <a:ext cx="356245" cy="317607"/>
            <a:chOff x="4880567" y="1535870"/>
            <a:chExt cx="356245" cy="317607"/>
          </a:xfrm>
        </p:grpSpPr>
        <p:sp>
          <p:nvSpPr>
            <p:cNvPr id="11640" name="Google Shape;11640;p89"/>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9"/>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9"/>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9"/>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9"/>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89"/>
          <p:cNvGrpSpPr/>
          <p:nvPr/>
        </p:nvGrpSpPr>
        <p:grpSpPr>
          <a:xfrm>
            <a:off x="5771483" y="1341537"/>
            <a:ext cx="357359" cy="357391"/>
            <a:chOff x="5771483" y="1515787"/>
            <a:chExt cx="357359" cy="357391"/>
          </a:xfrm>
        </p:grpSpPr>
        <p:sp>
          <p:nvSpPr>
            <p:cNvPr id="11646" name="Google Shape;11646;p89"/>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9"/>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9"/>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9"/>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0" name="Google Shape;11650;p89"/>
          <p:cNvGrpSpPr/>
          <p:nvPr/>
        </p:nvGrpSpPr>
        <p:grpSpPr>
          <a:xfrm>
            <a:off x="7121669" y="1359360"/>
            <a:ext cx="321362" cy="321362"/>
            <a:chOff x="7121669" y="1533610"/>
            <a:chExt cx="321362" cy="321362"/>
          </a:xfrm>
        </p:grpSpPr>
        <p:sp>
          <p:nvSpPr>
            <p:cNvPr id="11651" name="Google Shape;11651;p89"/>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9"/>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9"/>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9"/>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89"/>
          <p:cNvGrpSpPr/>
          <p:nvPr/>
        </p:nvGrpSpPr>
        <p:grpSpPr>
          <a:xfrm>
            <a:off x="7562766" y="1340614"/>
            <a:ext cx="327059" cy="360192"/>
            <a:chOff x="7562766" y="1514864"/>
            <a:chExt cx="327059" cy="360192"/>
          </a:xfrm>
        </p:grpSpPr>
        <p:sp>
          <p:nvSpPr>
            <p:cNvPr id="11656" name="Google Shape;11656;p89"/>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9"/>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9"/>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9"/>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89"/>
          <p:cNvGrpSpPr/>
          <p:nvPr/>
        </p:nvGrpSpPr>
        <p:grpSpPr>
          <a:xfrm>
            <a:off x="6221229" y="1324423"/>
            <a:ext cx="361636" cy="362183"/>
            <a:chOff x="6259175" y="1559008"/>
            <a:chExt cx="271743" cy="272093"/>
          </a:xfrm>
        </p:grpSpPr>
        <p:sp>
          <p:nvSpPr>
            <p:cNvPr id="11661" name="Google Shape;11661;p89"/>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9"/>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9"/>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9"/>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9"/>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9"/>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9"/>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9"/>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9"/>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9"/>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9"/>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9"/>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9"/>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9"/>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9"/>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9"/>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9"/>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89"/>
          <p:cNvGrpSpPr/>
          <p:nvPr/>
        </p:nvGrpSpPr>
        <p:grpSpPr>
          <a:xfrm>
            <a:off x="6671087" y="1835054"/>
            <a:ext cx="332757" cy="281833"/>
            <a:chOff x="6671087" y="2009304"/>
            <a:chExt cx="332757" cy="281833"/>
          </a:xfrm>
        </p:grpSpPr>
        <p:sp>
          <p:nvSpPr>
            <p:cNvPr id="11679" name="Google Shape;11679;p89"/>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9"/>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1" name="Google Shape;11681;p89"/>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2" name="Google Shape;11682;p89"/>
          <p:cNvGrpSpPr/>
          <p:nvPr/>
        </p:nvGrpSpPr>
        <p:grpSpPr>
          <a:xfrm>
            <a:off x="2201806" y="1802335"/>
            <a:ext cx="349784" cy="349434"/>
            <a:chOff x="2201806" y="1976585"/>
            <a:chExt cx="349784" cy="349434"/>
          </a:xfrm>
        </p:grpSpPr>
        <p:sp>
          <p:nvSpPr>
            <p:cNvPr id="11683" name="Google Shape;11683;p89"/>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9"/>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9"/>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9"/>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89"/>
          <p:cNvGrpSpPr/>
          <p:nvPr/>
        </p:nvGrpSpPr>
        <p:grpSpPr>
          <a:xfrm>
            <a:off x="3094217" y="1802335"/>
            <a:ext cx="350198" cy="350548"/>
            <a:chOff x="3094217" y="1976585"/>
            <a:chExt cx="350198" cy="350548"/>
          </a:xfrm>
        </p:grpSpPr>
        <p:sp>
          <p:nvSpPr>
            <p:cNvPr id="11688" name="Google Shape;11688;p89"/>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9"/>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9"/>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9"/>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9"/>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9"/>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9"/>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9"/>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9"/>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9"/>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9"/>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9"/>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9"/>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1" name="Google Shape;11701;p89"/>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2" name="Google Shape;11702;p89"/>
          <p:cNvGrpSpPr/>
          <p:nvPr/>
        </p:nvGrpSpPr>
        <p:grpSpPr>
          <a:xfrm>
            <a:off x="3979435" y="1802335"/>
            <a:ext cx="345265" cy="349848"/>
            <a:chOff x="3979435" y="1976585"/>
            <a:chExt cx="345265" cy="349848"/>
          </a:xfrm>
        </p:grpSpPr>
        <p:sp>
          <p:nvSpPr>
            <p:cNvPr id="11703" name="Google Shape;11703;p89"/>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9"/>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9"/>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9"/>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9"/>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9"/>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9"/>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9"/>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9"/>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9"/>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9"/>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9"/>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9"/>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9"/>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9"/>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9"/>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9"/>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89"/>
          <p:cNvGrpSpPr/>
          <p:nvPr/>
        </p:nvGrpSpPr>
        <p:grpSpPr>
          <a:xfrm>
            <a:off x="3541011" y="1334344"/>
            <a:ext cx="350166" cy="349434"/>
            <a:chOff x="3541011" y="1508594"/>
            <a:chExt cx="350166" cy="349434"/>
          </a:xfrm>
        </p:grpSpPr>
        <p:sp>
          <p:nvSpPr>
            <p:cNvPr id="11721" name="Google Shape;11721;p89"/>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9"/>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9"/>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9"/>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9"/>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9"/>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9"/>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9"/>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9"/>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9"/>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9"/>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9"/>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9"/>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4" name="Google Shape;11734;p89"/>
          <p:cNvGrpSpPr/>
          <p:nvPr/>
        </p:nvGrpSpPr>
        <p:grpSpPr>
          <a:xfrm>
            <a:off x="3576626" y="1801571"/>
            <a:ext cx="284251" cy="351694"/>
            <a:chOff x="3576626" y="1975821"/>
            <a:chExt cx="284251" cy="351694"/>
          </a:xfrm>
        </p:grpSpPr>
        <p:sp>
          <p:nvSpPr>
            <p:cNvPr id="11735" name="Google Shape;11735;p89"/>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9"/>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9"/>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89"/>
          <p:cNvGrpSpPr/>
          <p:nvPr/>
        </p:nvGrpSpPr>
        <p:grpSpPr>
          <a:xfrm>
            <a:off x="2722090" y="2715912"/>
            <a:ext cx="238770" cy="371841"/>
            <a:chOff x="2722090" y="2890162"/>
            <a:chExt cx="238770" cy="371841"/>
          </a:xfrm>
        </p:grpSpPr>
        <p:sp>
          <p:nvSpPr>
            <p:cNvPr id="11739" name="Google Shape;11739;p89"/>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9"/>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9"/>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2" name="Google Shape;11742;p89"/>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3" name="Google Shape;11743;p89"/>
          <p:cNvGrpSpPr/>
          <p:nvPr/>
        </p:nvGrpSpPr>
        <p:grpSpPr>
          <a:xfrm>
            <a:off x="6216367" y="1795906"/>
            <a:ext cx="361147" cy="361147"/>
            <a:chOff x="6216367" y="1970156"/>
            <a:chExt cx="361147" cy="361147"/>
          </a:xfrm>
        </p:grpSpPr>
        <p:sp>
          <p:nvSpPr>
            <p:cNvPr id="11744" name="Google Shape;11744;p89"/>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9"/>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9"/>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9"/>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89"/>
          <p:cNvGrpSpPr/>
          <p:nvPr/>
        </p:nvGrpSpPr>
        <p:grpSpPr>
          <a:xfrm>
            <a:off x="1289311" y="2751972"/>
            <a:ext cx="408156" cy="299783"/>
            <a:chOff x="1289311" y="2926222"/>
            <a:chExt cx="408156" cy="299783"/>
          </a:xfrm>
        </p:grpSpPr>
        <p:sp>
          <p:nvSpPr>
            <p:cNvPr id="11749" name="Google Shape;11749;p89"/>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9"/>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89"/>
          <p:cNvGrpSpPr/>
          <p:nvPr/>
        </p:nvGrpSpPr>
        <p:grpSpPr>
          <a:xfrm>
            <a:off x="7978465" y="1795142"/>
            <a:ext cx="361147" cy="360797"/>
            <a:chOff x="7978465" y="1969392"/>
            <a:chExt cx="361147" cy="360797"/>
          </a:xfrm>
        </p:grpSpPr>
        <p:sp>
          <p:nvSpPr>
            <p:cNvPr id="11752" name="Google Shape;11752;p89"/>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9"/>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9"/>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9"/>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9"/>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9"/>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9"/>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9"/>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9"/>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1" name="Google Shape;11761;p89"/>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2" name="Google Shape;11762;p89"/>
          <p:cNvGrpSpPr/>
          <p:nvPr/>
        </p:nvGrpSpPr>
        <p:grpSpPr>
          <a:xfrm>
            <a:off x="854261" y="2734563"/>
            <a:ext cx="377474" cy="335748"/>
            <a:chOff x="854261" y="2908813"/>
            <a:chExt cx="377474" cy="335748"/>
          </a:xfrm>
        </p:grpSpPr>
        <p:sp>
          <p:nvSpPr>
            <p:cNvPr id="11763" name="Google Shape;11763;p89"/>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9"/>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9"/>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9"/>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9"/>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8" name="Google Shape;11768;p89"/>
          <p:cNvGrpSpPr/>
          <p:nvPr/>
        </p:nvGrpSpPr>
        <p:grpSpPr>
          <a:xfrm>
            <a:off x="1749728" y="2720527"/>
            <a:ext cx="386927" cy="363438"/>
            <a:chOff x="1749728" y="2894777"/>
            <a:chExt cx="386927" cy="363438"/>
          </a:xfrm>
        </p:grpSpPr>
        <p:sp>
          <p:nvSpPr>
            <p:cNvPr id="11769" name="Google Shape;11769;p89"/>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9"/>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9"/>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9"/>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9"/>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9"/>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9"/>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89"/>
          <p:cNvGrpSpPr/>
          <p:nvPr/>
        </p:nvGrpSpPr>
        <p:grpSpPr>
          <a:xfrm>
            <a:off x="7098912" y="1795142"/>
            <a:ext cx="359651" cy="361560"/>
            <a:chOff x="7098912" y="1969392"/>
            <a:chExt cx="359651" cy="361560"/>
          </a:xfrm>
        </p:grpSpPr>
        <p:sp>
          <p:nvSpPr>
            <p:cNvPr id="11777" name="Google Shape;11777;p89"/>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9"/>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9"/>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9"/>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9"/>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9"/>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9"/>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9"/>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9"/>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9"/>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9"/>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9"/>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9"/>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0" name="Google Shape;11790;p89"/>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1" name="Google Shape;11791;p89"/>
          <p:cNvGrpSpPr/>
          <p:nvPr/>
        </p:nvGrpSpPr>
        <p:grpSpPr>
          <a:xfrm>
            <a:off x="5352728" y="1815989"/>
            <a:ext cx="327091" cy="322508"/>
            <a:chOff x="5352728" y="1990239"/>
            <a:chExt cx="327091" cy="322508"/>
          </a:xfrm>
        </p:grpSpPr>
        <p:sp>
          <p:nvSpPr>
            <p:cNvPr id="11792" name="Google Shape;11792;p89"/>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9"/>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9"/>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89"/>
          <p:cNvGrpSpPr/>
          <p:nvPr/>
        </p:nvGrpSpPr>
        <p:grpSpPr>
          <a:xfrm>
            <a:off x="7538896" y="1795906"/>
            <a:ext cx="361147" cy="361529"/>
            <a:chOff x="7538896" y="1970156"/>
            <a:chExt cx="361147" cy="361529"/>
          </a:xfrm>
        </p:grpSpPr>
        <p:sp>
          <p:nvSpPr>
            <p:cNvPr id="11796" name="Google Shape;11796;p89"/>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9"/>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9"/>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9"/>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9"/>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9"/>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89"/>
          <p:cNvGrpSpPr/>
          <p:nvPr/>
        </p:nvGrpSpPr>
        <p:grpSpPr>
          <a:xfrm>
            <a:off x="4896099" y="1796670"/>
            <a:ext cx="358155" cy="358123"/>
            <a:chOff x="4896099" y="1970920"/>
            <a:chExt cx="358155" cy="358123"/>
          </a:xfrm>
        </p:grpSpPr>
        <p:sp>
          <p:nvSpPr>
            <p:cNvPr id="11803" name="Google Shape;11803;p89"/>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9"/>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9"/>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89"/>
          <p:cNvGrpSpPr/>
          <p:nvPr/>
        </p:nvGrpSpPr>
        <p:grpSpPr>
          <a:xfrm>
            <a:off x="4048787" y="2802769"/>
            <a:ext cx="283488" cy="198604"/>
            <a:chOff x="4048787" y="2977019"/>
            <a:chExt cx="283488" cy="198604"/>
          </a:xfrm>
        </p:grpSpPr>
        <p:sp>
          <p:nvSpPr>
            <p:cNvPr id="11807" name="Google Shape;11807;p89"/>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9"/>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9"/>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9"/>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9"/>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9"/>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3" name="Google Shape;11813;p89"/>
          <p:cNvGrpSpPr/>
          <p:nvPr/>
        </p:nvGrpSpPr>
        <p:grpSpPr>
          <a:xfrm>
            <a:off x="4054103" y="2255941"/>
            <a:ext cx="218687" cy="349052"/>
            <a:chOff x="4054103" y="2430191"/>
            <a:chExt cx="218687" cy="349052"/>
          </a:xfrm>
        </p:grpSpPr>
        <p:sp>
          <p:nvSpPr>
            <p:cNvPr id="11814" name="Google Shape;11814;p89"/>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9"/>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89"/>
          <p:cNvGrpSpPr/>
          <p:nvPr/>
        </p:nvGrpSpPr>
        <p:grpSpPr>
          <a:xfrm>
            <a:off x="2185128" y="2253299"/>
            <a:ext cx="382758" cy="356595"/>
            <a:chOff x="2185128" y="2427549"/>
            <a:chExt cx="382758" cy="356595"/>
          </a:xfrm>
        </p:grpSpPr>
        <p:sp>
          <p:nvSpPr>
            <p:cNvPr id="11817" name="Google Shape;11817;p89"/>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9"/>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9"/>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9"/>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89"/>
          <p:cNvGrpSpPr/>
          <p:nvPr/>
        </p:nvGrpSpPr>
        <p:grpSpPr>
          <a:xfrm>
            <a:off x="2656907" y="2265043"/>
            <a:ext cx="332757" cy="332343"/>
            <a:chOff x="2656907" y="2439293"/>
            <a:chExt cx="332757" cy="332343"/>
          </a:xfrm>
        </p:grpSpPr>
        <p:sp>
          <p:nvSpPr>
            <p:cNvPr id="11822" name="Google Shape;11822;p89"/>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9"/>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9"/>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9"/>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9"/>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9"/>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9"/>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9" name="Google Shape;11829;p89"/>
          <p:cNvGrpSpPr/>
          <p:nvPr/>
        </p:nvGrpSpPr>
        <p:grpSpPr>
          <a:xfrm>
            <a:off x="1731523" y="2248366"/>
            <a:ext cx="399435" cy="365698"/>
            <a:chOff x="1731523" y="2422616"/>
            <a:chExt cx="399435" cy="365698"/>
          </a:xfrm>
        </p:grpSpPr>
        <p:sp>
          <p:nvSpPr>
            <p:cNvPr id="11830" name="Google Shape;11830;p89"/>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9"/>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9"/>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89"/>
          <p:cNvGrpSpPr/>
          <p:nvPr/>
        </p:nvGrpSpPr>
        <p:grpSpPr>
          <a:xfrm>
            <a:off x="3097241" y="2259314"/>
            <a:ext cx="344883" cy="343387"/>
            <a:chOff x="3097241" y="2433564"/>
            <a:chExt cx="344883" cy="343387"/>
          </a:xfrm>
        </p:grpSpPr>
        <p:sp>
          <p:nvSpPr>
            <p:cNvPr id="11834" name="Google Shape;11834;p89"/>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9"/>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9"/>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9"/>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9"/>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9"/>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9"/>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9"/>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9"/>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89"/>
          <p:cNvGrpSpPr/>
          <p:nvPr/>
        </p:nvGrpSpPr>
        <p:grpSpPr>
          <a:xfrm>
            <a:off x="1278299" y="2265043"/>
            <a:ext cx="410829" cy="332343"/>
            <a:chOff x="1278299" y="2439293"/>
            <a:chExt cx="410829" cy="332343"/>
          </a:xfrm>
        </p:grpSpPr>
        <p:sp>
          <p:nvSpPr>
            <p:cNvPr id="11844" name="Google Shape;11844;p89"/>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9"/>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9"/>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9"/>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9"/>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9"/>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9"/>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9"/>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89"/>
          <p:cNvGrpSpPr/>
          <p:nvPr/>
        </p:nvGrpSpPr>
        <p:grpSpPr>
          <a:xfrm>
            <a:off x="2661459" y="1840751"/>
            <a:ext cx="322508" cy="273494"/>
            <a:chOff x="2661459" y="2015001"/>
            <a:chExt cx="322508" cy="273494"/>
          </a:xfrm>
        </p:grpSpPr>
        <p:sp>
          <p:nvSpPr>
            <p:cNvPr id="11853" name="Google Shape;11853;p89"/>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9"/>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89"/>
          <p:cNvGrpSpPr/>
          <p:nvPr/>
        </p:nvGrpSpPr>
        <p:grpSpPr>
          <a:xfrm>
            <a:off x="870939" y="2265043"/>
            <a:ext cx="331993" cy="331993"/>
            <a:chOff x="870939" y="2439293"/>
            <a:chExt cx="331993" cy="331993"/>
          </a:xfrm>
        </p:grpSpPr>
        <p:sp>
          <p:nvSpPr>
            <p:cNvPr id="11856" name="Google Shape;11856;p89"/>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9"/>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9"/>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9"/>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9"/>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9"/>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9"/>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9"/>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9"/>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9"/>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9"/>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9"/>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9"/>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9"/>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9"/>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9"/>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2" name="Google Shape;11872;p89"/>
          <p:cNvGrpSpPr/>
          <p:nvPr/>
        </p:nvGrpSpPr>
        <p:grpSpPr>
          <a:xfrm>
            <a:off x="6644957" y="2282103"/>
            <a:ext cx="371395" cy="278904"/>
            <a:chOff x="6644957" y="2456353"/>
            <a:chExt cx="371395" cy="278904"/>
          </a:xfrm>
        </p:grpSpPr>
        <p:sp>
          <p:nvSpPr>
            <p:cNvPr id="11873" name="Google Shape;11873;p89"/>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9"/>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9"/>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9"/>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9"/>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8" name="Google Shape;11878;p89"/>
          <p:cNvGrpSpPr/>
          <p:nvPr/>
        </p:nvGrpSpPr>
        <p:grpSpPr>
          <a:xfrm>
            <a:off x="5388757" y="2240409"/>
            <a:ext cx="260349" cy="362292"/>
            <a:chOff x="5388757" y="2414659"/>
            <a:chExt cx="260349" cy="362292"/>
          </a:xfrm>
        </p:grpSpPr>
        <p:sp>
          <p:nvSpPr>
            <p:cNvPr id="11879" name="Google Shape;11879;p89"/>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9"/>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9"/>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9"/>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9"/>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9"/>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9"/>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9"/>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9"/>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9"/>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9"/>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9"/>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9"/>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9"/>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9"/>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9"/>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9"/>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9"/>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9"/>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9"/>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89"/>
          <p:cNvGrpSpPr/>
          <p:nvPr/>
        </p:nvGrpSpPr>
        <p:grpSpPr>
          <a:xfrm>
            <a:off x="3567142" y="2731507"/>
            <a:ext cx="348288" cy="340331"/>
            <a:chOff x="3567142" y="2905757"/>
            <a:chExt cx="348288" cy="340331"/>
          </a:xfrm>
        </p:grpSpPr>
        <p:sp>
          <p:nvSpPr>
            <p:cNvPr id="11900" name="Google Shape;11900;p89"/>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9"/>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9"/>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9"/>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9"/>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89"/>
          <p:cNvGrpSpPr/>
          <p:nvPr/>
        </p:nvGrpSpPr>
        <p:grpSpPr>
          <a:xfrm>
            <a:off x="870939" y="1801571"/>
            <a:ext cx="332375" cy="350071"/>
            <a:chOff x="870939" y="1975821"/>
            <a:chExt cx="332375" cy="350071"/>
          </a:xfrm>
        </p:grpSpPr>
        <p:sp>
          <p:nvSpPr>
            <p:cNvPr id="11906" name="Google Shape;11906;p89"/>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9"/>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9"/>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9"/>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0" name="Google Shape;11910;p89"/>
          <p:cNvGrpSpPr/>
          <p:nvPr/>
        </p:nvGrpSpPr>
        <p:grpSpPr>
          <a:xfrm>
            <a:off x="7967103" y="2240791"/>
            <a:ext cx="355863" cy="361911"/>
            <a:chOff x="7967103" y="2415041"/>
            <a:chExt cx="355863" cy="361911"/>
          </a:xfrm>
        </p:grpSpPr>
        <p:sp>
          <p:nvSpPr>
            <p:cNvPr id="11911" name="Google Shape;11911;p89"/>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9"/>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9"/>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9"/>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9"/>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9"/>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9"/>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9"/>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9"/>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9"/>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9"/>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89"/>
          <p:cNvGrpSpPr/>
          <p:nvPr/>
        </p:nvGrpSpPr>
        <p:grpSpPr>
          <a:xfrm>
            <a:off x="7529411" y="2240409"/>
            <a:ext cx="355863" cy="362292"/>
            <a:chOff x="7529411" y="2414659"/>
            <a:chExt cx="355863" cy="362292"/>
          </a:xfrm>
        </p:grpSpPr>
        <p:sp>
          <p:nvSpPr>
            <p:cNvPr id="11923" name="Google Shape;11923;p89"/>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9"/>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9"/>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9"/>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9"/>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9"/>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9"/>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9"/>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9"/>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9"/>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9"/>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9"/>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5" name="Google Shape;11935;p89"/>
          <p:cNvGrpSpPr/>
          <p:nvPr/>
        </p:nvGrpSpPr>
        <p:grpSpPr>
          <a:xfrm>
            <a:off x="5733194" y="2257468"/>
            <a:ext cx="446826" cy="327059"/>
            <a:chOff x="5733194" y="2431718"/>
            <a:chExt cx="446826" cy="327059"/>
          </a:xfrm>
        </p:grpSpPr>
        <p:sp>
          <p:nvSpPr>
            <p:cNvPr id="11936" name="Google Shape;11936;p89"/>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9"/>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9"/>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89"/>
          <p:cNvGrpSpPr/>
          <p:nvPr/>
        </p:nvGrpSpPr>
        <p:grpSpPr>
          <a:xfrm>
            <a:off x="4876780" y="2243814"/>
            <a:ext cx="407774" cy="356627"/>
            <a:chOff x="4876780" y="2418064"/>
            <a:chExt cx="407774" cy="356627"/>
          </a:xfrm>
        </p:grpSpPr>
        <p:sp>
          <p:nvSpPr>
            <p:cNvPr id="11940" name="Google Shape;11940;p89"/>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9"/>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9"/>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9"/>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9"/>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9"/>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9"/>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9"/>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89"/>
          <p:cNvGrpSpPr/>
          <p:nvPr/>
        </p:nvGrpSpPr>
        <p:grpSpPr>
          <a:xfrm>
            <a:off x="7070872" y="2236621"/>
            <a:ext cx="398321" cy="371013"/>
            <a:chOff x="7070872" y="2410871"/>
            <a:chExt cx="398321" cy="371013"/>
          </a:xfrm>
        </p:grpSpPr>
        <p:sp>
          <p:nvSpPr>
            <p:cNvPr id="11949" name="Google Shape;11949;p89"/>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9"/>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9"/>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9"/>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3" name="Google Shape;11953;p89"/>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4" name="Google Shape;11954;p89"/>
          <p:cNvGrpSpPr/>
          <p:nvPr/>
        </p:nvGrpSpPr>
        <p:grpSpPr>
          <a:xfrm>
            <a:off x="5318259" y="2807861"/>
            <a:ext cx="371013" cy="220787"/>
            <a:chOff x="5318259" y="2982111"/>
            <a:chExt cx="371013" cy="220787"/>
          </a:xfrm>
        </p:grpSpPr>
        <p:sp>
          <p:nvSpPr>
            <p:cNvPr id="11955" name="Google Shape;11955;p89"/>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9"/>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9"/>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9"/>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9"/>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9"/>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9"/>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9"/>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89"/>
          <p:cNvGrpSpPr/>
          <p:nvPr/>
        </p:nvGrpSpPr>
        <p:grpSpPr>
          <a:xfrm>
            <a:off x="7073928" y="2731507"/>
            <a:ext cx="371395" cy="371809"/>
            <a:chOff x="7073928" y="2905757"/>
            <a:chExt cx="371395" cy="371809"/>
          </a:xfrm>
        </p:grpSpPr>
        <p:sp>
          <p:nvSpPr>
            <p:cNvPr id="11964" name="Google Shape;11964;p89"/>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9"/>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9"/>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89"/>
          <p:cNvGrpSpPr/>
          <p:nvPr/>
        </p:nvGrpSpPr>
        <p:grpSpPr>
          <a:xfrm>
            <a:off x="6188327" y="2781158"/>
            <a:ext cx="371395" cy="272857"/>
            <a:chOff x="6188327" y="2955408"/>
            <a:chExt cx="371395" cy="272857"/>
          </a:xfrm>
        </p:grpSpPr>
        <p:sp>
          <p:nvSpPr>
            <p:cNvPr id="11968" name="Google Shape;11968;p89"/>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9"/>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89"/>
          <p:cNvGrpSpPr/>
          <p:nvPr/>
        </p:nvGrpSpPr>
        <p:grpSpPr>
          <a:xfrm>
            <a:off x="7521454" y="2731889"/>
            <a:ext cx="359651" cy="371013"/>
            <a:chOff x="7521454" y="2906139"/>
            <a:chExt cx="359651" cy="371013"/>
          </a:xfrm>
        </p:grpSpPr>
        <p:sp>
          <p:nvSpPr>
            <p:cNvPr id="11971" name="Google Shape;11971;p89"/>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9"/>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9"/>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9"/>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9"/>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89"/>
          <p:cNvGrpSpPr/>
          <p:nvPr/>
        </p:nvGrpSpPr>
        <p:grpSpPr>
          <a:xfrm>
            <a:off x="5782845" y="2732271"/>
            <a:ext cx="301661" cy="371013"/>
            <a:chOff x="5782845" y="2906521"/>
            <a:chExt cx="301661" cy="371013"/>
          </a:xfrm>
        </p:grpSpPr>
        <p:sp>
          <p:nvSpPr>
            <p:cNvPr id="11977" name="Google Shape;11977;p89"/>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9"/>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9"/>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89"/>
          <p:cNvGrpSpPr/>
          <p:nvPr/>
        </p:nvGrpSpPr>
        <p:grpSpPr>
          <a:xfrm>
            <a:off x="3539102" y="2253299"/>
            <a:ext cx="355099" cy="355481"/>
            <a:chOff x="3539102" y="2427549"/>
            <a:chExt cx="355099" cy="355481"/>
          </a:xfrm>
        </p:grpSpPr>
        <p:sp>
          <p:nvSpPr>
            <p:cNvPr id="11981" name="Google Shape;11981;p89"/>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9"/>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89"/>
          <p:cNvGrpSpPr/>
          <p:nvPr/>
        </p:nvGrpSpPr>
        <p:grpSpPr>
          <a:xfrm>
            <a:off x="6630539" y="2743252"/>
            <a:ext cx="371777" cy="349434"/>
            <a:chOff x="6630539" y="2917502"/>
            <a:chExt cx="371777" cy="349434"/>
          </a:xfrm>
        </p:grpSpPr>
        <p:sp>
          <p:nvSpPr>
            <p:cNvPr id="11984" name="Google Shape;11984;p89"/>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9"/>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9"/>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9"/>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9"/>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9"/>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9"/>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1" name="Google Shape;11991;p89"/>
          <p:cNvGrpSpPr/>
          <p:nvPr/>
        </p:nvGrpSpPr>
        <p:grpSpPr>
          <a:xfrm>
            <a:off x="2171474" y="3194979"/>
            <a:ext cx="408156" cy="343737"/>
            <a:chOff x="2171474" y="3369229"/>
            <a:chExt cx="408156" cy="343737"/>
          </a:xfrm>
        </p:grpSpPr>
        <p:sp>
          <p:nvSpPr>
            <p:cNvPr id="11992" name="Google Shape;11992;p89"/>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9"/>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9"/>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9"/>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89"/>
          <p:cNvGrpSpPr/>
          <p:nvPr/>
        </p:nvGrpSpPr>
        <p:grpSpPr>
          <a:xfrm>
            <a:off x="4891198" y="2750858"/>
            <a:ext cx="334634" cy="334634"/>
            <a:chOff x="4891198" y="2925108"/>
            <a:chExt cx="334634" cy="334634"/>
          </a:xfrm>
        </p:grpSpPr>
        <p:sp>
          <p:nvSpPr>
            <p:cNvPr id="11997" name="Google Shape;11997;p89"/>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9"/>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9"/>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9"/>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9"/>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9"/>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9"/>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9"/>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5" name="Google Shape;12005;p89"/>
          <p:cNvGrpSpPr/>
          <p:nvPr/>
        </p:nvGrpSpPr>
        <p:grpSpPr>
          <a:xfrm>
            <a:off x="7976174" y="2750858"/>
            <a:ext cx="334666" cy="334634"/>
            <a:chOff x="7976174" y="2925108"/>
            <a:chExt cx="334666" cy="334634"/>
          </a:xfrm>
        </p:grpSpPr>
        <p:sp>
          <p:nvSpPr>
            <p:cNvPr id="12006" name="Google Shape;12006;p89"/>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9"/>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9"/>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9"/>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9"/>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9"/>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9"/>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9"/>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9"/>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89"/>
          <p:cNvGrpSpPr/>
          <p:nvPr/>
        </p:nvGrpSpPr>
        <p:grpSpPr>
          <a:xfrm>
            <a:off x="3091957" y="3199881"/>
            <a:ext cx="354717" cy="332757"/>
            <a:chOff x="3091957" y="3374131"/>
            <a:chExt cx="354717" cy="332757"/>
          </a:xfrm>
        </p:grpSpPr>
        <p:sp>
          <p:nvSpPr>
            <p:cNvPr id="12016" name="Google Shape;12016;p89"/>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9"/>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9"/>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9"/>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9"/>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9"/>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2" name="Google Shape;12022;p89"/>
          <p:cNvGrpSpPr/>
          <p:nvPr/>
        </p:nvGrpSpPr>
        <p:grpSpPr>
          <a:xfrm>
            <a:off x="3988156" y="3205960"/>
            <a:ext cx="353954" cy="318880"/>
            <a:chOff x="3988156" y="3380210"/>
            <a:chExt cx="353954" cy="318880"/>
          </a:xfrm>
        </p:grpSpPr>
        <p:sp>
          <p:nvSpPr>
            <p:cNvPr id="12023" name="Google Shape;12023;p89"/>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9"/>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9"/>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9"/>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9"/>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8" name="Google Shape;12028;p89"/>
          <p:cNvGrpSpPr/>
          <p:nvPr/>
        </p:nvGrpSpPr>
        <p:grpSpPr>
          <a:xfrm>
            <a:off x="3541011" y="3193070"/>
            <a:ext cx="348257" cy="346188"/>
            <a:chOff x="3541011" y="3367320"/>
            <a:chExt cx="348257" cy="346188"/>
          </a:xfrm>
        </p:grpSpPr>
        <p:sp>
          <p:nvSpPr>
            <p:cNvPr id="12029" name="Google Shape;12029;p89"/>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9"/>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9"/>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9"/>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89"/>
          <p:cNvGrpSpPr/>
          <p:nvPr/>
        </p:nvGrpSpPr>
        <p:grpSpPr>
          <a:xfrm>
            <a:off x="1314678" y="3183967"/>
            <a:ext cx="334666" cy="365348"/>
            <a:chOff x="1314678" y="3358217"/>
            <a:chExt cx="334666" cy="365348"/>
          </a:xfrm>
        </p:grpSpPr>
        <p:sp>
          <p:nvSpPr>
            <p:cNvPr id="12034" name="Google Shape;12034;p89"/>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9"/>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9"/>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9"/>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9"/>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89"/>
          <p:cNvGrpSpPr/>
          <p:nvPr/>
        </p:nvGrpSpPr>
        <p:grpSpPr>
          <a:xfrm>
            <a:off x="1748582" y="3198385"/>
            <a:ext cx="359269" cy="335780"/>
            <a:chOff x="1748582" y="3372635"/>
            <a:chExt cx="359269" cy="335780"/>
          </a:xfrm>
        </p:grpSpPr>
        <p:sp>
          <p:nvSpPr>
            <p:cNvPr id="12040" name="Google Shape;12040;p89"/>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1" name="Google Shape;12041;p89"/>
            <p:cNvGrpSpPr/>
            <p:nvPr/>
          </p:nvGrpSpPr>
          <p:grpSpPr>
            <a:xfrm>
              <a:off x="1748582" y="3372635"/>
              <a:ext cx="333520" cy="335780"/>
              <a:chOff x="1748582" y="3372635"/>
              <a:chExt cx="333520" cy="335780"/>
            </a:xfrm>
          </p:grpSpPr>
          <p:sp>
            <p:nvSpPr>
              <p:cNvPr id="12042" name="Google Shape;12042;p89"/>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9"/>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9"/>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45" name="Google Shape;12045;p89"/>
          <p:cNvGrpSpPr/>
          <p:nvPr/>
        </p:nvGrpSpPr>
        <p:grpSpPr>
          <a:xfrm>
            <a:off x="2640993" y="3183585"/>
            <a:ext cx="365348" cy="364966"/>
            <a:chOff x="2640993" y="3357835"/>
            <a:chExt cx="365348" cy="364966"/>
          </a:xfrm>
        </p:grpSpPr>
        <p:sp>
          <p:nvSpPr>
            <p:cNvPr id="12046" name="Google Shape;12046;p89"/>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9"/>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9"/>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9"/>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9"/>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9"/>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9"/>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9"/>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9"/>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9"/>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89"/>
          <p:cNvGrpSpPr/>
          <p:nvPr/>
        </p:nvGrpSpPr>
        <p:grpSpPr>
          <a:xfrm>
            <a:off x="4886264" y="3191924"/>
            <a:ext cx="350548" cy="350198"/>
            <a:chOff x="4886264" y="3366174"/>
            <a:chExt cx="350548" cy="350198"/>
          </a:xfrm>
        </p:grpSpPr>
        <p:sp>
          <p:nvSpPr>
            <p:cNvPr id="12057" name="Google Shape;12057;p89"/>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9"/>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9"/>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9"/>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9"/>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9"/>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9"/>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9"/>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9"/>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9"/>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9"/>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9"/>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9"/>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0" name="Google Shape;12070;p89"/>
          <p:cNvGrpSpPr/>
          <p:nvPr/>
        </p:nvGrpSpPr>
        <p:grpSpPr>
          <a:xfrm>
            <a:off x="5331913" y="3239697"/>
            <a:ext cx="347143" cy="254684"/>
            <a:chOff x="5331913" y="3413947"/>
            <a:chExt cx="347143" cy="254684"/>
          </a:xfrm>
        </p:grpSpPr>
        <p:sp>
          <p:nvSpPr>
            <p:cNvPr id="12071" name="Google Shape;12071;p89"/>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9"/>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9"/>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9"/>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9"/>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9"/>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89"/>
          <p:cNvGrpSpPr/>
          <p:nvPr/>
        </p:nvGrpSpPr>
        <p:grpSpPr>
          <a:xfrm>
            <a:off x="5776798" y="3235528"/>
            <a:ext cx="346379" cy="264518"/>
            <a:chOff x="5776798" y="3409778"/>
            <a:chExt cx="346379" cy="264518"/>
          </a:xfrm>
        </p:grpSpPr>
        <p:sp>
          <p:nvSpPr>
            <p:cNvPr id="12078" name="Google Shape;12078;p89"/>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9"/>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9"/>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9"/>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9"/>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9"/>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4" name="Google Shape;12084;p89"/>
          <p:cNvGrpSpPr/>
          <p:nvPr/>
        </p:nvGrpSpPr>
        <p:grpSpPr>
          <a:xfrm>
            <a:off x="7108015" y="3222255"/>
            <a:ext cx="344883" cy="290299"/>
            <a:chOff x="7108015" y="3396505"/>
            <a:chExt cx="344883" cy="290299"/>
          </a:xfrm>
        </p:grpSpPr>
        <p:sp>
          <p:nvSpPr>
            <p:cNvPr id="12085" name="Google Shape;12085;p89"/>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9"/>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9"/>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9"/>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9" name="Google Shape;12089;p89"/>
          <p:cNvGrpSpPr/>
          <p:nvPr/>
        </p:nvGrpSpPr>
        <p:grpSpPr>
          <a:xfrm>
            <a:off x="7551754" y="3216558"/>
            <a:ext cx="344883" cy="301311"/>
            <a:chOff x="7551754" y="3390808"/>
            <a:chExt cx="344883" cy="301311"/>
          </a:xfrm>
        </p:grpSpPr>
        <p:sp>
          <p:nvSpPr>
            <p:cNvPr id="12090" name="Google Shape;12090;p89"/>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9"/>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9"/>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9"/>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9"/>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9"/>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9"/>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9"/>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9"/>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9"/>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9"/>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1" name="Google Shape;12101;p89"/>
          <p:cNvGrpSpPr/>
          <p:nvPr/>
        </p:nvGrpSpPr>
        <p:grpSpPr>
          <a:xfrm>
            <a:off x="6707084" y="3213153"/>
            <a:ext cx="261145" cy="308504"/>
            <a:chOff x="6707084" y="3387403"/>
            <a:chExt cx="261145" cy="308504"/>
          </a:xfrm>
        </p:grpSpPr>
        <p:sp>
          <p:nvSpPr>
            <p:cNvPr id="12102" name="Google Shape;12102;p89"/>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9"/>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9"/>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9"/>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89"/>
          <p:cNvGrpSpPr/>
          <p:nvPr/>
        </p:nvGrpSpPr>
        <p:grpSpPr>
          <a:xfrm>
            <a:off x="848978" y="4123387"/>
            <a:ext cx="377824" cy="324418"/>
            <a:chOff x="848978" y="4297637"/>
            <a:chExt cx="377824" cy="324418"/>
          </a:xfrm>
        </p:grpSpPr>
        <p:sp>
          <p:nvSpPr>
            <p:cNvPr id="12107" name="Google Shape;12107;p89"/>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9"/>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89"/>
          <p:cNvGrpSpPr/>
          <p:nvPr/>
        </p:nvGrpSpPr>
        <p:grpSpPr>
          <a:xfrm>
            <a:off x="1754279" y="4112343"/>
            <a:ext cx="351439" cy="345965"/>
            <a:chOff x="1754279" y="4286593"/>
            <a:chExt cx="351439" cy="345965"/>
          </a:xfrm>
        </p:grpSpPr>
        <p:sp>
          <p:nvSpPr>
            <p:cNvPr id="12110" name="Google Shape;12110;p89"/>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9"/>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9"/>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9"/>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9"/>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89"/>
          <p:cNvGrpSpPr/>
          <p:nvPr/>
        </p:nvGrpSpPr>
        <p:grpSpPr>
          <a:xfrm>
            <a:off x="3996113" y="4116926"/>
            <a:ext cx="336512" cy="335048"/>
            <a:chOff x="3996113" y="4291176"/>
            <a:chExt cx="336512" cy="335048"/>
          </a:xfrm>
        </p:grpSpPr>
        <p:sp>
          <p:nvSpPr>
            <p:cNvPr id="12116" name="Google Shape;12116;p89"/>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9"/>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9"/>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9" name="Google Shape;12119;p89"/>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0" name="Google Shape;12120;p89"/>
          <p:cNvGrpSpPr/>
          <p:nvPr/>
        </p:nvGrpSpPr>
        <p:grpSpPr>
          <a:xfrm>
            <a:off x="2179081" y="4111261"/>
            <a:ext cx="397525" cy="348670"/>
            <a:chOff x="2179081" y="4285511"/>
            <a:chExt cx="397525" cy="348670"/>
          </a:xfrm>
        </p:grpSpPr>
        <p:sp>
          <p:nvSpPr>
            <p:cNvPr id="12121" name="Google Shape;12121;p89"/>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9"/>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89"/>
          <p:cNvGrpSpPr/>
          <p:nvPr/>
        </p:nvGrpSpPr>
        <p:grpSpPr>
          <a:xfrm>
            <a:off x="3584201" y="4120746"/>
            <a:ext cx="267574" cy="329415"/>
            <a:chOff x="3584201" y="4294996"/>
            <a:chExt cx="267574" cy="329415"/>
          </a:xfrm>
        </p:grpSpPr>
        <p:sp>
          <p:nvSpPr>
            <p:cNvPr id="12124" name="Google Shape;12124;p89"/>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9"/>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9"/>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9"/>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89"/>
          <p:cNvGrpSpPr/>
          <p:nvPr/>
        </p:nvGrpSpPr>
        <p:grpSpPr>
          <a:xfrm>
            <a:off x="3082855" y="4121478"/>
            <a:ext cx="375946" cy="327823"/>
            <a:chOff x="3082855" y="4295728"/>
            <a:chExt cx="375946" cy="327823"/>
          </a:xfrm>
        </p:grpSpPr>
        <p:sp>
          <p:nvSpPr>
            <p:cNvPr id="12129" name="Google Shape;12129;p89"/>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9"/>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9"/>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9"/>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9"/>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9"/>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9"/>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9"/>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9"/>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9"/>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9"/>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89"/>
          <p:cNvGrpSpPr/>
          <p:nvPr/>
        </p:nvGrpSpPr>
        <p:grpSpPr>
          <a:xfrm>
            <a:off x="2749016" y="4116926"/>
            <a:ext cx="150831" cy="336926"/>
            <a:chOff x="2749016" y="4291176"/>
            <a:chExt cx="150831" cy="336926"/>
          </a:xfrm>
        </p:grpSpPr>
        <p:sp>
          <p:nvSpPr>
            <p:cNvPr id="12141" name="Google Shape;12141;p89"/>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9"/>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9"/>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9"/>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89"/>
          <p:cNvGrpSpPr/>
          <p:nvPr/>
        </p:nvGrpSpPr>
        <p:grpSpPr>
          <a:xfrm>
            <a:off x="7127716" y="4105182"/>
            <a:ext cx="248254" cy="361942"/>
            <a:chOff x="7127716" y="4279432"/>
            <a:chExt cx="248254" cy="361942"/>
          </a:xfrm>
        </p:grpSpPr>
        <p:sp>
          <p:nvSpPr>
            <p:cNvPr id="12146" name="Google Shape;12146;p89"/>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9"/>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9"/>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9"/>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9"/>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9"/>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9"/>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9"/>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9"/>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5" name="Google Shape;12155;p89"/>
          <p:cNvGrpSpPr/>
          <p:nvPr/>
        </p:nvGrpSpPr>
        <p:grpSpPr>
          <a:xfrm>
            <a:off x="7565408" y="4105182"/>
            <a:ext cx="248255" cy="361942"/>
            <a:chOff x="7565408" y="4279432"/>
            <a:chExt cx="248255" cy="361942"/>
          </a:xfrm>
        </p:grpSpPr>
        <p:sp>
          <p:nvSpPr>
            <p:cNvPr id="12156" name="Google Shape;12156;p89"/>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9"/>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9"/>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9"/>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9"/>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9"/>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9"/>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9"/>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89"/>
          <p:cNvGrpSpPr/>
          <p:nvPr/>
        </p:nvGrpSpPr>
        <p:grpSpPr>
          <a:xfrm>
            <a:off x="6264109" y="4105182"/>
            <a:ext cx="225498" cy="361560"/>
            <a:chOff x="6264109" y="4279432"/>
            <a:chExt cx="225498" cy="361560"/>
          </a:xfrm>
        </p:grpSpPr>
        <p:sp>
          <p:nvSpPr>
            <p:cNvPr id="12165" name="Google Shape;12165;p89"/>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9"/>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7" name="Google Shape;12167;p89"/>
          <p:cNvGrpSpPr/>
          <p:nvPr/>
        </p:nvGrpSpPr>
        <p:grpSpPr>
          <a:xfrm>
            <a:off x="7929578" y="4110115"/>
            <a:ext cx="395266" cy="351312"/>
            <a:chOff x="7929578" y="4284365"/>
            <a:chExt cx="395266" cy="351312"/>
          </a:xfrm>
        </p:grpSpPr>
        <p:sp>
          <p:nvSpPr>
            <p:cNvPr id="12168" name="Google Shape;12168;p89"/>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9"/>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9"/>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9"/>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89"/>
          <p:cNvGrpSpPr/>
          <p:nvPr/>
        </p:nvGrpSpPr>
        <p:grpSpPr>
          <a:xfrm>
            <a:off x="6595502" y="4149527"/>
            <a:ext cx="426315" cy="332826"/>
            <a:chOff x="6639652" y="4323777"/>
            <a:chExt cx="426315" cy="332826"/>
          </a:xfrm>
        </p:grpSpPr>
        <p:sp>
          <p:nvSpPr>
            <p:cNvPr id="12173" name="Google Shape;12173;p89"/>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9"/>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9"/>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9"/>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9"/>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9"/>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9"/>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9"/>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9"/>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9"/>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89"/>
          <p:cNvGrpSpPr/>
          <p:nvPr/>
        </p:nvGrpSpPr>
        <p:grpSpPr>
          <a:xfrm>
            <a:off x="5357662" y="4123387"/>
            <a:ext cx="287275" cy="326296"/>
            <a:chOff x="5357662" y="4297637"/>
            <a:chExt cx="287275" cy="326296"/>
          </a:xfrm>
        </p:grpSpPr>
        <p:sp>
          <p:nvSpPr>
            <p:cNvPr id="12184" name="Google Shape;12184;p89"/>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9"/>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9"/>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9"/>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9"/>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9" name="Google Shape;12189;p89"/>
          <p:cNvGrpSpPr/>
          <p:nvPr/>
        </p:nvGrpSpPr>
        <p:grpSpPr>
          <a:xfrm>
            <a:off x="5774124" y="4120300"/>
            <a:ext cx="331611" cy="331674"/>
            <a:chOff x="5774124" y="4294550"/>
            <a:chExt cx="331611" cy="331674"/>
          </a:xfrm>
        </p:grpSpPr>
        <p:sp>
          <p:nvSpPr>
            <p:cNvPr id="12190" name="Google Shape;12190;p89"/>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9"/>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2" name="Google Shape;12192;p89"/>
          <p:cNvGrpSpPr/>
          <p:nvPr/>
        </p:nvGrpSpPr>
        <p:grpSpPr>
          <a:xfrm>
            <a:off x="4890434" y="4113139"/>
            <a:ext cx="345997" cy="346029"/>
            <a:chOff x="4890434" y="4287389"/>
            <a:chExt cx="345997" cy="346029"/>
          </a:xfrm>
        </p:grpSpPr>
        <p:sp>
          <p:nvSpPr>
            <p:cNvPr id="12193" name="Google Shape;12193;p89"/>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9"/>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9"/>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9"/>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9"/>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9"/>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9"/>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89"/>
          <p:cNvGrpSpPr/>
          <p:nvPr/>
        </p:nvGrpSpPr>
        <p:grpSpPr>
          <a:xfrm>
            <a:off x="2165809" y="3636809"/>
            <a:ext cx="422542" cy="342973"/>
            <a:chOff x="2165809" y="3811059"/>
            <a:chExt cx="422542" cy="342973"/>
          </a:xfrm>
        </p:grpSpPr>
        <p:sp>
          <p:nvSpPr>
            <p:cNvPr id="12201" name="Google Shape;12201;p89"/>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9"/>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9"/>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9"/>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9"/>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9"/>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9"/>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9"/>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9"/>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9"/>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9"/>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9"/>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9"/>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9"/>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9"/>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9"/>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9"/>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9"/>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9" name="Google Shape;12219;p89"/>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0" name="Google Shape;12220;p89"/>
          <p:cNvGrpSpPr/>
          <p:nvPr/>
        </p:nvGrpSpPr>
        <p:grpSpPr>
          <a:xfrm>
            <a:off x="903530" y="3631875"/>
            <a:ext cx="264550" cy="353222"/>
            <a:chOff x="903530" y="3806125"/>
            <a:chExt cx="264550" cy="353222"/>
          </a:xfrm>
        </p:grpSpPr>
        <p:sp>
          <p:nvSpPr>
            <p:cNvPr id="12221" name="Google Shape;12221;p89"/>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9"/>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9"/>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9"/>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5" name="Google Shape;12225;p89"/>
          <p:cNvGrpSpPr/>
          <p:nvPr/>
        </p:nvGrpSpPr>
        <p:grpSpPr>
          <a:xfrm>
            <a:off x="850092" y="3178684"/>
            <a:ext cx="369517" cy="375660"/>
            <a:chOff x="850092" y="3352934"/>
            <a:chExt cx="369517" cy="375660"/>
          </a:xfrm>
        </p:grpSpPr>
        <p:sp>
          <p:nvSpPr>
            <p:cNvPr id="12226" name="Google Shape;12226;p89"/>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9"/>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9"/>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9"/>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9"/>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1" name="Google Shape;12231;p89"/>
          <p:cNvGrpSpPr/>
          <p:nvPr/>
        </p:nvGrpSpPr>
        <p:grpSpPr>
          <a:xfrm>
            <a:off x="2611458" y="3642124"/>
            <a:ext cx="426329" cy="332375"/>
            <a:chOff x="2611458" y="3816374"/>
            <a:chExt cx="426329" cy="332375"/>
          </a:xfrm>
        </p:grpSpPr>
        <p:sp>
          <p:nvSpPr>
            <p:cNvPr id="12232" name="Google Shape;12232;p89"/>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9"/>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9"/>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9"/>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9"/>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9"/>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9"/>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9"/>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9"/>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9"/>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2" name="Google Shape;12242;p89"/>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3" name="Google Shape;12243;p89"/>
          <p:cNvGrpSpPr/>
          <p:nvPr/>
        </p:nvGrpSpPr>
        <p:grpSpPr>
          <a:xfrm>
            <a:off x="4019984" y="3631143"/>
            <a:ext cx="293704" cy="353954"/>
            <a:chOff x="4019984" y="3805393"/>
            <a:chExt cx="293704" cy="353954"/>
          </a:xfrm>
        </p:grpSpPr>
        <p:sp>
          <p:nvSpPr>
            <p:cNvPr id="12244" name="Google Shape;12244;p89"/>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9"/>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89"/>
          <p:cNvGrpSpPr/>
          <p:nvPr/>
        </p:nvGrpSpPr>
        <p:grpSpPr>
          <a:xfrm>
            <a:off x="8006505" y="3215794"/>
            <a:ext cx="323654" cy="303189"/>
            <a:chOff x="8006505" y="3390044"/>
            <a:chExt cx="323654" cy="303189"/>
          </a:xfrm>
        </p:grpSpPr>
        <p:sp>
          <p:nvSpPr>
            <p:cNvPr id="12247" name="Google Shape;12247;p89"/>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9"/>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9"/>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9"/>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9"/>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9"/>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89"/>
          <p:cNvGrpSpPr/>
          <p:nvPr/>
        </p:nvGrpSpPr>
        <p:grpSpPr>
          <a:xfrm>
            <a:off x="1299146" y="3632257"/>
            <a:ext cx="367990" cy="351312"/>
            <a:chOff x="1299146" y="3806507"/>
            <a:chExt cx="367990" cy="351312"/>
          </a:xfrm>
        </p:grpSpPr>
        <p:sp>
          <p:nvSpPr>
            <p:cNvPr id="12254" name="Google Shape;12254;p89"/>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9"/>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6" name="Google Shape;12256;p89"/>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7" name="Google Shape;12257;p89"/>
          <p:cNvGrpSpPr/>
          <p:nvPr/>
        </p:nvGrpSpPr>
        <p:grpSpPr>
          <a:xfrm>
            <a:off x="7550258" y="3658420"/>
            <a:ext cx="371395" cy="301279"/>
            <a:chOff x="7550258" y="3832670"/>
            <a:chExt cx="371395" cy="301279"/>
          </a:xfrm>
        </p:grpSpPr>
        <p:sp>
          <p:nvSpPr>
            <p:cNvPr id="12258" name="Google Shape;12258;p89"/>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9"/>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9"/>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9"/>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9"/>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9"/>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9"/>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9"/>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9"/>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9"/>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9"/>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9"/>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9"/>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9"/>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9"/>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9"/>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9"/>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9"/>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6" name="Google Shape;12276;p89"/>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7" name="Google Shape;12277;p89"/>
          <p:cNvGrpSpPr/>
          <p:nvPr/>
        </p:nvGrpSpPr>
        <p:grpSpPr>
          <a:xfrm>
            <a:off x="6659725" y="3633785"/>
            <a:ext cx="367608" cy="350548"/>
            <a:chOff x="6659725" y="3808035"/>
            <a:chExt cx="367608" cy="350548"/>
          </a:xfrm>
        </p:grpSpPr>
        <p:sp>
          <p:nvSpPr>
            <p:cNvPr id="12278" name="Google Shape;12278;p89"/>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9"/>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0" name="Google Shape;12280;p89"/>
          <p:cNvGrpSpPr/>
          <p:nvPr/>
        </p:nvGrpSpPr>
        <p:grpSpPr>
          <a:xfrm>
            <a:off x="6219391" y="3642506"/>
            <a:ext cx="356627" cy="334252"/>
            <a:chOff x="6219391" y="3816756"/>
            <a:chExt cx="356627" cy="334252"/>
          </a:xfrm>
        </p:grpSpPr>
        <p:sp>
          <p:nvSpPr>
            <p:cNvPr id="12281" name="Google Shape;12281;p89"/>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9"/>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9"/>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9"/>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5" name="Google Shape;12285;p89"/>
          <p:cNvGrpSpPr/>
          <p:nvPr/>
        </p:nvGrpSpPr>
        <p:grpSpPr>
          <a:xfrm>
            <a:off x="5778676" y="3652722"/>
            <a:ext cx="349052" cy="313055"/>
            <a:chOff x="5778676" y="3826972"/>
            <a:chExt cx="349052" cy="313055"/>
          </a:xfrm>
        </p:grpSpPr>
        <p:sp>
          <p:nvSpPr>
            <p:cNvPr id="12286" name="Google Shape;12286;p89"/>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9"/>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9"/>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9"/>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9"/>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1" name="Google Shape;12291;p89"/>
          <p:cNvGrpSpPr/>
          <p:nvPr/>
        </p:nvGrpSpPr>
        <p:grpSpPr>
          <a:xfrm>
            <a:off x="5355784" y="3660297"/>
            <a:ext cx="299019" cy="297905"/>
            <a:chOff x="5355784" y="3834547"/>
            <a:chExt cx="299019" cy="297905"/>
          </a:xfrm>
        </p:grpSpPr>
        <p:sp>
          <p:nvSpPr>
            <p:cNvPr id="12292" name="Google Shape;12292;p89"/>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9"/>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9"/>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9"/>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6" name="Google Shape;12296;p89"/>
          <p:cNvGrpSpPr/>
          <p:nvPr/>
        </p:nvGrpSpPr>
        <p:grpSpPr>
          <a:xfrm>
            <a:off x="8036455" y="3633021"/>
            <a:ext cx="292176" cy="353985"/>
            <a:chOff x="8036455" y="3807271"/>
            <a:chExt cx="292176" cy="353985"/>
          </a:xfrm>
        </p:grpSpPr>
        <p:sp>
          <p:nvSpPr>
            <p:cNvPr id="12297" name="Google Shape;12297;p89"/>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9"/>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9" name="Google Shape;12299;p89"/>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300" name="Google Shape;12300;p89"/>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2301" name="Google Shape;12301;p89"/>
          <p:cNvGrpSpPr/>
          <p:nvPr/>
        </p:nvGrpSpPr>
        <p:grpSpPr>
          <a:xfrm>
            <a:off x="4874902" y="3634549"/>
            <a:ext cx="345615" cy="350835"/>
            <a:chOff x="4874902" y="3808799"/>
            <a:chExt cx="345615" cy="350835"/>
          </a:xfrm>
        </p:grpSpPr>
        <p:sp>
          <p:nvSpPr>
            <p:cNvPr id="12302" name="Google Shape;12302;p89"/>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9"/>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89"/>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89"/>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9"/>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9"/>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9"/>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9"/>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9"/>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9"/>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9"/>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9"/>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9"/>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9"/>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9"/>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9"/>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9"/>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9" name="Google Shape;12319;p89"/>
          <p:cNvGrpSpPr/>
          <p:nvPr/>
        </p:nvGrpSpPr>
        <p:grpSpPr>
          <a:xfrm>
            <a:off x="3095745" y="3631143"/>
            <a:ext cx="352840" cy="354717"/>
            <a:chOff x="3095745" y="3805393"/>
            <a:chExt cx="352840" cy="354717"/>
          </a:xfrm>
        </p:grpSpPr>
        <p:sp>
          <p:nvSpPr>
            <p:cNvPr id="12320" name="Google Shape;12320;p89"/>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9"/>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9"/>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9"/>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9"/>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89"/>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29" name="Shape 12329"/>
        <p:cNvGrpSpPr/>
        <p:nvPr/>
      </p:nvGrpSpPr>
      <p:grpSpPr>
        <a:xfrm>
          <a:off x="0" y="0"/>
          <a:ext cx="0" cy="0"/>
          <a:chOff x="0" y="0"/>
          <a:chExt cx="0" cy="0"/>
        </a:xfrm>
      </p:grpSpPr>
      <p:grpSp>
        <p:nvGrpSpPr>
          <p:cNvPr id="12330" name="Google Shape;12330;p90"/>
          <p:cNvGrpSpPr/>
          <p:nvPr/>
        </p:nvGrpSpPr>
        <p:grpSpPr>
          <a:xfrm>
            <a:off x="2704005" y="4083381"/>
            <a:ext cx="342144" cy="362704"/>
            <a:chOff x="2704005" y="4258781"/>
            <a:chExt cx="342144" cy="362704"/>
          </a:xfrm>
        </p:grpSpPr>
        <p:sp>
          <p:nvSpPr>
            <p:cNvPr id="12331" name="Google Shape;12331;p90"/>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90"/>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90"/>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90"/>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90"/>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90"/>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90"/>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90"/>
          <p:cNvGrpSpPr/>
          <p:nvPr/>
        </p:nvGrpSpPr>
        <p:grpSpPr>
          <a:xfrm>
            <a:off x="2157462" y="4083096"/>
            <a:ext cx="347435" cy="363370"/>
            <a:chOff x="2157462" y="4258496"/>
            <a:chExt cx="347435" cy="363370"/>
          </a:xfrm>
        </p:grpSpPr>
        <p:sp>
          <p:nvSpPr>
            <p:cNvPr id="12339" name="Google Shape;12339;p90"/>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90"/>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90"/>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90"/>
          <p:cNvGrpSpPr/>
          <p:nvPr/>
        </p:nvGrpSpPr>
        <p:grpSpPr>
          <a:xfrm>
            <a:off x="4010963" y="3588381"/>
            <a:ext cx="343665" cy="363211"/>
            <a:chOff x="4010963" y="3763781"/>
            <a:chExt cx="343665" cy="363211"/>
          </a:xfrm>
        </p:grpSpPr>
        <p:sp>
          <p:nvSpPr>
            <p:cNvPr id="12343" name="Google Shape;12343;p90"/>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0"/>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90"/>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90"/>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90"/>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90"/>
          <p:cNvGrpSpPr/>
          <p:nvPr/>
        </p:nvGrpSpPr>
        <p:grpSpPr>
          <a:xfrm>
            <a:off x="2214042" y="3635109"/>
            <a:ext cx="368153" cy="311193"/>
            <a:chOff x="2214042" y="3810509"/>
            <a:chExt cx="368153" cy="311193"/>
          </a:xfrm>
        </p:grpSpPr>
        <p:sp>
          <p:nvSpPr>
            <p:cNvPr id="12349" name="Google Shape;12349;p90"/>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90"/>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90"/>
          <p:cNvGrpSpPr/>
          <p:nvPr/>
        </p:nvGrpSpPr>
        <p:grpSpPr>
          <a:xfrm>
            <a:off x="1797413" y="3606819"/>
            <a:ext cx="367805" cy="367773"/>
            <a:chOff x="1768938" y="3782219"/>
            <a:chExt cx="367805" cy="367773"/>
          </a:xfrm>
        </p:grpSpPr>
        <p:sp>
          <p:nvSpPr>
            <p:cNvPr id="12352" name="Google Shape;12352;p90"/>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90"/>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90"/>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90"/>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90"/>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7" name="Google Shape;12357;p90"/>
          <p:cNvGrpSpPr/>
          <p:nvPr/>
        </p:nvGrpSpPr>
        <p:grpSpPr>
          <a:xfrm>
            <a:off x="2681385" y="3623039"/>
            <a:ext cx="325544" cy="327413"/>
            <a:chOff x="2681385" y="3798439"/>
            <a:chExt cx="325544" cy="327413"/>
          </a:xfrm>
        </p:grpSpPr>
        <p:sp>
          <p:nvSpPr>
            <p:cNvPr id="12358" name="Google Shape;12358;p90"/>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90"/>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90"/>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90"/>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0"/>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0"/>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90"/>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5" name="Google Shape;12365;p90"/>
          <p:cNvGrpSpPr/>
          <p:nvPr/>
        </p:nvGrpSpPr>
        <p:grpSpPr>
          <a:xfrm>
            <a:off x="6243928" y="4088102"/>
            <a:ext cx="274254" cy="350824"/>
            <a:chOff x="6243928" y="4263502"/>
            <a:chExt cx="274254" cy="350824"/>
          </a:xfrm>
        </p:grpSpPr>
        <p:sp>
          <p:nvSpPr>
            <p:cNvPr id="12366" name="Google Shape;12366;p90"/>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90"/>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90"/>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90"/>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90"/>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90"/>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90"/>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90"/>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90"/>
          <p:cNvGrpSpPr/>
          <p:nvPr/>
        </p:nvGrpSpPr>
        <p:grpSpPr>
          <a:xfrm>
            <a:off x="3560600" y="3587938"/>
            <a:ext cx="352345" cy="363655"/>
            <a:chOff x="3560600" y="3763338"/>
            <a:chExt cx="352345" cy="363655"/>
          </a:xfrm>
        </p:grpSpPr>
        <p:sp>
          <p:nvSpPr>
            <p:cNvPr id="12375" name="Google Shape;12375;p90"/>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90"/>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0"/>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8" name="Google Shape;12378;p90"/>
          <p:cNvGrpSpPr/>
          <p:nvPr/>
        </p:nvGrpSpPr>
        <p:grpSpPr>
          <a:xfrm>
            <a:off x="5790556" y="4085852"/>
            <a:ext cx="279513" cy="356083"/>
            <a:chOff x="5790556" y="4261252"/>
            <a:chExt cx="279513" cy="356083"/>
          </a:xfrm>
        </p:grpSpPr>
        <p:sp>
          <p:nvSpPr>
            <p:cNvPr id="12379" name="Google Shape;12379;p90"/>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90"/>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90"/>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90"/>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90"/>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0"/>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90"/>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6" name="Google Shape;12386;p90"/>
          <p:cNvGrpSpPr/>
          <p:nvPr/>
        </p:nvGrpSpPr>
        <p:grpSpPr>
          <a:xfrm>
            <a:off x="5341333" y="4085852"/>
            <a:ext cx="278752" cy="356463"/>
            <a:chOff x="5341333" y="4261252"/>
            <a:chExt cx="278752" cy="356463"/>
          </a:xfrm>
        </p:grpSpPr>
        <p:sp>
          <p:nvSpPr>
            <p:cNvPr id="12387" name="Google Shape;12387;p90"/>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90"/>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90"/>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90"/>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90"/>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90"/>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90"/>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4" name="Google Shape;12394;p90"/>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5" name="Google Shape;12395;p90"/>
          <p:cNvGrpSpPr/>
          <p:nvPr/>
        </p:nvGrpSpPr>
        <p:grpSpPr>
          <a:xfrm>
            <a:off x="3103646" y="3590676"/>
            <a:ext cx="360233" cy="362451"/>
            <a:chOff x="3107608" y="3763401"/>
            <a:chExt cx="360233" cy="362451"/>
          </a:xfrm>
        </p:grpSpPr>
        <p:sp>
          <p:nvSpPr>
            <p:cNvPr id="12396" name="Google Shape;12396;p90"/>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90"/>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90"/>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9" name="Google Shape;12399;p90"/>
          <p:cNvGrpSpPr/>
          <p:nvPr/>
        </p:nvGrpSpPr>
        <p:grpSpPr>
          <a:xfrm>
            <a:off x="889343" y="3625827"/>
            <a:ext cx="351585" cy="339705"/>
            <a:chOff x="889343" y="3801227"/>
            <a:chExt cx="351585" cy="339705"/>
          </a:xfrm>
        </p:grpSpPr>
        <p:sp>
          <p:nvSpPr>
            <p:cNvPr id="12400" name="Google Shape;12400;p90"/>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90"/>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90"/>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90"/>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90"/>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5" name="Google Shape;12405;p90"/>
          <p:cNvGrpSpPr/>
          <p:nvPr/>
        </p:nvGrpSpPr>
        <p:grpSpPr>
          <a:xfrm>
            <a:off x="4896609" y="4085472"/>
            <a:ext cx="278784" cy="355323"/>
            <a:chOff x="4896609" y="4260872"/>
            <a:chExt cx="278784" cy="355323"/>
          </a:xfrm>
        </p:grpSpPr>
        <p:sp>
          <p:nvSpPr>
            <p:cNvPr id="12406" name="Google Shape;12406;p90"/>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90"/>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90"/>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90"/>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90"/>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90"/>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2" name="Google Shape;12412;p90"/>
          <p:cNvGrpSpPr/>
          <p:nvPr/>
        </p:nvGrpSpPr>
        <p:grpSpPr>
          <a:xfrm>
            <a:off x="7598438" y="4090731"/>
            <a:ext cx="260283" cy="345914"/>
            <a:chOff x="7598438" y="4266131"/>
            <a:chExt cx="260283" cy="345914"/>
          </a:xfrm>
        </p:grpSpPr>
        <p:sp>
          <p:nvSpPr>
            <p:cNvPr id="12413" name="Google Shape;12413;p90"/>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90"/>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90"/>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90"/>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90"/>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0"/>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90"/>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90"/>
          <p:cNvGrpSpPr/>
          <p:nvPr/>
        </p:nvGrpSpPr>
        <p:grpSpPr>
          <a:xfrm>
            <a:off x="1767069" y="3184746"/>
            <a:ext cx="286324" cy="348163"/>
            <a:chOff x="1767069" y="3360146"/>
            <a:chExt cx="286324" cy="348163"/>
          </a:xfrm>
        </p:grpSpPr>
        <p:sp>
          <p:nvSpPr>
            <p:cNvPr id="12421" name="Google Shape;12421;p90"/>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90"/>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90"/>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90"/>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90"/>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90"/>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90"/>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90"/>
          <p:cNvGrpSpPr/>
          <p:nvPr/>
        </p:nvGrpSpPr>
        <p:grpSpPr>
          <a:xfrm>
            <a:off x="7149944" y="4090731"/>
            <a:ext cx="260283" cy="345914"/>
            <a:chOff x="7149944" y="4266131"/>
            <a:chExt cx="260283" cy="345914"/>
          </a:xfrm>
        </p:grpSpPr>
        <p:sp>
          <p:nvSpPr>
            <p:cNvPr id="12429" name="Google Shape;12429;p90"/>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90"/>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90"/>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90"/>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90"/>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90"/>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90"/>
          <p:cNvGrpSpPr/>
          <p:nvPr/>
        </p:nvGrpSpPr>
        <p:grpSpPr>
          <a:xfrm>
            <a:off x="6695051" y="4083951"/>
            <a:ext cx="270104" cy="360233"/>
            <a:chOff x="6695051" y="4259351"/>
            <a:chExt cx="270104" cy="360233"/>
          </a:xfrm>
        </p:grpSpPr>
        <p:sp>
          <p:nvSpPr>
            <p:cNvPr id="12436" name="Google Shape;12436;p90"/>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90"/>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90"/>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90"/>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90"/>
          <p:cNvGrpSpPr/>
          <p:nvPr/>
        </p:nvGrpSpPr>
        <p:grpSpPr>
          <a:xfrm>
            <a:off x="8047661" y="4082051"/>
            <a:ext cx="277263" cy="362514"/>
            <a:chOff x="8047661" y="4257451"/>
            <a:chExt cx="277263" cy="362514"/>
          </a:xfrm>
        </p:grpSpPr>
        <p:sp>
          <p:nvSpPr>
            <p:cNvPr id="12441" name="Google Shape;12441;p90"/>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90"/>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90"/>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90"/>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5" name="Google Shape;12445;p90"/>
          <p:cNvGrpSpPr/>
          <p:nvPr/>
        </p:nvGrpSpPr>
        <p:grpSpPr>
          <a:xfrm>
            <a:off x="6248078" y="3609068"/>
            <a:ext cx="277263" cy="356115"/>
            <a:chOff x="6248078" y="3784468"/>
            <a:chExt cx="277263" cy="356115"/>
          </a:xfrm>
        </p:grpSpPr>
        <p:sp>
          <p:nvSpPr>
            <p:cNvPr id="12446" name="Google Shape;12446;p90"/>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90"/>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90"/>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90"/>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90"/>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1" name="Google Shape;12451;p90"/>
          <p:cNvGrpSpPr/>
          <p:nvPr/>
        </p:nvGrpSpPr>
        <p:grpSpPr>
          <a:xfrm>
            <a:off x="5800725" y="3610589"/>
            <a:ext cx="277644" cy="354594"/>
            <a:chOff x="5800725" y="3785989"/>
            <a:chExt cx="277644" cy="354594"/>
          </a:xfrm>
        </p:grpSpPr>
        <p:sp>
          <p:nvSpPr>
            <p:cNvPr id="12452" name="Google Shape;12452;p90"/>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90"/>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90"/>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0"/>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90"/>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90"/>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90"/>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90"/>
          <p:cNvGrpSpPr/>
          <p:nvPr/>
        </p:nvGrpSpPr>
        <p:grpSpPr>
          <a:xfrm>
            <a:off x="2206122" y="3185348"/>
            <a:ext cx="308183" cy="347561"/>
            <a:chOff x="2206122" y="3360748"/>
            <a:chExt cx="308183" cy="347561"/>
          </a:xfrm>
        </p:grpSpPr>
        <p:sp>
          <p:nvSpPr>
            <p:cNvPr id="12460" name="Google Shape;12460;p90"/>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90"/>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90"/>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90"/>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0"/>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90"/>
          <p:cNvGrpSpPr/>
          <p:nvPr/>
        </p:nvGrpSpPr>
        <p:grpSpPr>
          <a:xfrm>
            <a:off x="5353403" y="3610209"/>
            <a:ext cx="277992" cy="354974"/>
            <a:chOff x="5353403" y="3785609"/>
            <a:chExt cx="277992" cy="354974"/>
          </a:xfrm>
        </p:grpSpPr>
        <p:sp>
          <p:nvSpPr>
            <p:cNvPr id="12466" name="Google Shape;12466;p90"/>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90"/>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90"/>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90"/>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90"/>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90"/>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90"/>
          <p:cNvGrpSpPr/>
          <p:nvPr/>
        </p:nvGrpSpPr>
        <p:grpSpPr>
          <a:xfrm>
            <a:off x="4896229" y="3610589"/>
            <a:ext cx="278784" cy="354594"/>
            <a:chOff x="4896229" y="3785989"/>
            <a:chExt cx="278784" cy="354594"/>
          </a:xfrm>
        </p:grpSpPr>
        <p:sp>
          <p:nvSpPr>
            <p:cNvPr id="12473" name="Google Shape;12473;p90"/>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90"/>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90"/>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90"/>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90"/>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90"/>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90"/>
          <p:cNvGrpSpPr/>
          <p:nvPr/>
        </p:nvGrpSpPr>
        <p:grpSpPr>
          <a:xfrm>
            <a:off x="7592387" y="3612458"/>
            <a:ext cx="273874" cy="351204"/>
            <a:chOff x="7592387" y="3787858"/>
            <a:chExt cx="273874" cy="351204"/>
          </a:xfrm>
        </p:grpSpPr>
        <p:sp>
          <p:nvSpPr>
            <p:cNvPr id="12480" name="Google Shape;12480;p90"/>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90"/>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90"/>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90"/>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4" name="Google Shape;12484;p90"/>
          <p:cNvGrpSpPr/>
          <p:nvPr/>
        </p:nvGrpSpPr>
        <p:grpSpPr>
          <a:xfrm>
            <a:off x="7145794" y="3612458"/>
            <a:ext cx="274254" cy="350444"/>
            <a:chOff x="7145794" y="3787858"/>
            <a:chExt cx="274254" cy="350444"/>
          </a:xfrm>
        </p:grpSpPr>
        <p:sp>
          <p:nvSpPr>
            <p:cNvPr id="12485" name="Google Shape;12485;p90"/>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90"/>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90"/>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90"/>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90"/>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90"/>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90"/>
          <p:cNvGrpSpPr/>
          <p:nvPr/>
        </p:nvGrpSpPr>
        <p:grpSpPr>
          <a:xfrm>
            <a:off x="8054060" y="3611698"/>
            <a:ext cx="266334" cy="353834"/>
            <a:chOff x="8054060" y="3787098"/>
            <a:chExt cx="266334" cy="353834"/>
          </a:xfrm>
        </p:grpSpPr>
        <p:sp>
          <p:nvSpPr>
            <p:cNvPr id="12492" name="Google Shape;12492;p90"/>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90"/>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90"/>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90"/>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6" name="Google Shape;12496;p90"/>
          <p:cNvGrpSpPr/>
          <p:nvPr/>
        </p:nvGrpSpPr>
        <p:grpSpPr>
          <a:xfrm>
            <a:off x="6702211" y="3607199"/>
            <a:ext cx="270104" cy="361754"/>
            <a:chOff x="6702211" y="3782599"/>
            <a:chExt cx="270104" cy="361754"/>
          </a:xfrm>
        </p:grpSpPr>
        <p:sp>
          <p:nvSpPr>
            <p:cNvPr id="12497" name="Google Shape;12497;p90"/>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90"/>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90"/>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90"/>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90"/>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2" name="Google Shape;12502;p90"/>
          <p:cNvGrpSpPr/>
          <p:nvPr/>
        </p:nvGrpSpPr>
        <p:grpSpPr>
          <a:xfrm>
            <a:off x="3516886" y="3263327"/>
            <a:ext cx="391854" cy="269922"/>
            <a:chOff x="3516850" y="3406526"/>
            <a:chExt cx="369674" cy="254644"/>
          </a:xfrm>
        </p:grpSpPr>
        <p:sp>
          <p:nvSpPr>
            <p:cNvPr id="12503" name="Google Shape;12503;p90"/>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90"/>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90"/>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90"/>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7" name="Google Shape;12507;p90"/>
          <p:cNvGrpSpPr/>
          <p:nvPr/>
        </p:nvGrpSpPr>
        <p:grpSpPr>
          <a:xfrm>
            <a:off x="1310655" y="3185127"/>
            <a:ext cx="306314" cy="347403"/>
            <a:chOff x="1310655" y="3360527"/>
            <a:chExt cx="306314" cy="347403"/>
          </a:xfrm>
        </p:grpSpPr>
        <p:sp>
          <p:nvSpPr>
            <p:cNvPr id="12508" name="Google Shape;12508;p90"/>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90"/>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90"/>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0"/>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90"/>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90"/>
          <p:cNvGrpSpPr/>
          <p:nvPr/>
        </p:nvGrpSpPr>
        <p:grpSpPr>
          <a:xfrm>
            <a:off x="3119678" y="3184746"/>
            <a:ext cx="269343" cy="348543"/>
            <a:chOff x="3119678" y="3360146"/>
            <a:chExt cx="269343" cy="348543"/>
          </a:xfrm>
        </p:grpSpPr>
        <p:sp>
          <p:nvSpPr>
            <p:cNvPr id="12514" name="Google Shape;12514;p90"/>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90"/>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90"/>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90"/>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90"/>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90"/>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90"/>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1" name="Google Shape;12521;p90"/>
          <p:cNvGrpSpPr/>
          <p:nvPr/>
        </p:nvGrpSpPr>
        <p:grpSpPr>
          <a:xfrm>
            <a:off x="3967213" y="3181547"/>
            <a:ext cx="368185" cy="354753"/>
            <a:chOff x="3967213" y="3356947"/>
            <a:chExt cx="368185" cy="354753"/>
          </a:xfrm>
        </p:grpSpPr>
        <p:sp>
          <p:nvSpPr>
            <p:cNvPr id="12522" name="Google Shape;12522;p90"/>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90"/>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90"/>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90"/>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90"/>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7" name="Google Shape;12527;p90"/>
          <p:cNvGrpSpPr/>
          <p:nvPr/>
        </p:nvGrpSpPr>
        <p:grpSpPr>
          <a:xfrm>
            <a:off x="871254" y="3184746"/>
            <a:ext cx="285183" cy="347023"/>
            <a:chOff x="871254" y="3360146"/>
            <a:chExt cx="285183" cy="347023"/>
          </a:xfrm>
        </p:grpSpPr>
        <p:sp>
          <p:nvSpPr>
            <p:cNvPr id="12528" name="Google Shape;12528;p90"/>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90"/>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90"/>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90"/>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90"/>
          <p:cNvGrpSpPr/>
          <p:nvPr/>
        </p:nvGrpSpPr>
        <p:grpSpPr>
          <a:xfrm>
            <a:off x="2665165" y="3184746"/>
            <a:ext cx="281794" cy="349684"/>
            <a:chOff x="2665165" y="3360146"/>
            <a:chExt cx="281794" cy="349684"/>
          </a:xfrm>
        </p:grpSpPr>
        <p:sp>
          <p:nvSpPr>
            <p:cNvPr id="12533" name="Google Shape;12533;p90"/>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0"/>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90"/>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90"/>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90"/>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8" name="Google Shape;12538;p90"/>
          <p:cNvGrpSpPr/>
          <p:nvPr/>
        </p:nvGrpSpPr>
        <p:grpSpPr>
          <a:xfrm>
            <a:off x="7156344" y="3172296"/>
            <a:ext cx="264465" cy="353074"/>
            <a:chOff x="7156344" y="3347696"/>
            <a:chExt cx="264465" cy="353074"/>
          </a:xfrm>
        </p:grpSpPr>
        <p:sp>
          <p:nvSpPr>
            <p:cNvPr id="12539" name="Google Shape;12539;p90"/>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90"/>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90"/>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90"/>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90"/>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4" name="Google Shape;12544;p90"/>
          <p:cNvGrpSpPr/>
          <p:nvPr/>
        </p:nvGrpSpPr>
        <p:grpSpPr>
          <a:xfrm>
            <a:off x="6703732" y="3171536"/>
            <a:ext cx="264813" cy="352693"/>
            <a:chOff x="6703732" y="3346936"/>
            <a:chExt cx="264813" cy="352693"/>
          </a:xfrm>
        </p:grpSpPr>
        <p:sp>
          <p:nvSpPr>
            <p:cNvPr id="12545" name="Google Shape;12545;p90"/>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90"/>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0"/>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90"/>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90"/>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0" name="Google Shape;12550;p90"/>
          <p:cNvGrpSpPr/>
          <p:nvPr/>
        </p:nvGrpSpPr>
        <p:grpSpPr>
          <a:xfrm>
            <a:off x="6252228" y="3171536"/>
            <a:ext cx="265193" cy="352693"/>
            <a:chOff x="6252228" y="3346936"/>
            <a:chExt cx="265193" cy="352693"/>
          </a:xfrm>
        </p:grpSpPr>
        <p:sp>
          <p:nvSpPr>
            <p:cNvPr id="12551" name="Google Shape;12551;p90"/>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90"/>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90"/>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90"/>
          <p:cNvGrpSpPr/>
          <p:nvPr/>
        </p:nvGrpSpPr>
        <p:grpSpPr>
          <a:xfrm>
            <a:off x="5801105" y="3172296"/>
            <a:ext cx="264813" cy="351933"/>
            <a:chOff x="5801105" y="3347696"/>
            <a:chExt cx="264813" cy="351933"/>
          </a:xfrm>
        </p:grpSpPr>
        <p:sp>
          <p:nvSpPr>
            <p:cNvPr id="12555" name="Google Shape;12555;p90"/>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90"/>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90"/>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90"/>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90"/>
          <p:cNvGrpSpPr/>
          <p:nvPr/>
        </p:nvGrpSpPr>
        <p:grpSpPr>
          <a:xfrm>
            <a:off x="5349253" y="3171536"/>
            <a:ext cx="265922" cy="352693"/>
            <a:chOff x="5349253" y="3346936"/>
            <a:chExt cx="265922" cy="352693"/>
          </a:xfrm>
        </p:grpSpPr>
        <p:sp>
          <p:nvSpPr>
            <p:cNvPr id="12560" name="Google Shape;12560;p90"/>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90"/>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90"/>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90"/>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0"/>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90"/>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6" name="Google Shape;12566;p90"/>
          <p:cNvGrpSpPr/>
          <p:nvPr/>
        </p:nvGrpSpPr>
        <p:grpSpPr>
          <a:xfrm>
            <a:off x="4907159" y="3171536"/>
            <a:ext cx="264845" cy="354214"/>
            <a:chOff x="4907159" y="3346936"/>
            <a:chExt cx="264845" cy="354214"/>
          </a:xfrm>
        </p:grpSpPr>
        <p:sp>
          <p:nvSpPr>
            <p:cNvPr id="12567" name="Google Shape;12567;p90"/>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90"/>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90"/>
          <p:cNvGrpSpPr/>
          <p:nvPr/>
        </p:nvGrpSpPr>
        <p:grpSpPr>
          <a:xfrm>
            <a:off x="8048421" y="3159086"/>
            <a:ext cx="276503" cy="369674"/>
            <a:chOff x="8048421" y="3334486"/>
            <a:chExt cx="276503" cy="369674"/>
          </a:xfrm>
        </p:grpSpPr>
        <p:sp>
          <p:nvSpPr>
            <p:cNvPr id="12570" name="Google Shape;12570;p90"/>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90"/>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90"/>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90"/>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90"/>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90"/>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90"/>
          <p:cNvGrpSpPr/>
          <p:nvPr/>
        </p:nvGrpSpPr>
        <p:grpSpPr>
          <a:xfrm>
            <a:off x="7575787" y="3154555"/>
            <a:ext cx="295384" cy="376834"/>
            <a:chOff x="7575787" y="3329955"/>
            <a:chExt cx="295384" cy="376834"/>
          </a:xfrm>
        </p:grpSpPr>
        <p:sp>
          <p:nvSpPr>
            <p:cNvPr id="12577" name="Google Shape;12577;p90"/>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90"/>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90"/>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90"/>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0"/>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90"/>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3" name="Google Shape;12583;p90"/>
          <p:cNvGrpSpPr/>
          <p:nvPr/>
        </p:nvGrpSpPr>
        <p:grpSpPr>
          <a:xfrm>
            <a:off x="864062" y="2709103"/>
            <a:ext cx="264084" cy="347783"/>
            <a:chOff x="864062" y="2884503"/>
            <a:chExt cx="264084" cy="347783"/>
          </a:xfrm>
        </p:grpSpPr>
        <p:sp>
          <p:nvSpPr>
            <p:cNvPr id="12584" name="Google Shape;12584;p90"/>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0"/>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0"/>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0"/>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90"/>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90"/>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90"/>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90"/>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0"/>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0"/>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4" name="Google Shape;12594;p90"/>
          <p:cNvGrpSpPr/>
          <p:nvPr/>
        </p:nvGrpSpPr>
        <p:grpSpPr>
          <a:xfrm>
            <a:off x="3978523" y="2709261"/>
            <a:ext cx="348955" cy="346516"/>
            <a:chOff x="3978523" y="2884661"/>
            <a:chExt cx="348955" cy="346516"/>
          </a:xfrm>
        </p:grpSpPr>
        <p:sp>
          <p:nvSpPr>
            <p:cNvPr id="12595" name="Google Shape;12595;p90"/>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90"/>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90"/>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90"/>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90"/>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0"/>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90"/>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90"/>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3" name="Google Shape;12603;p90"/>
          <p:cNvGrpSpPr/>
          <p:nvPr/>
        </p:nvGrpSpPr>
        <p:grpSpPr>
          <a:xfrm>
            <a:off x="3556255" y="2709863"/>
            <a:ext cx="347435" cy="345534"/>
            <a:chOff x="3527780" y="2885263"/>
            <a:chExt cx="347435" cy="345534"/>
          </a:xfrm>
        </p:grpSpPr>
        <p:sp>
          <p:nvSpPr>
            <p:cNvPr id="12604" name="Google Shape;12604;p90"/>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90"/>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0"/>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90"/>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90"/>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90"/>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90"/>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0"/>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0"/>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90"/>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90"/>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90"/>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90"/>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90"/>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0"/>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0"/>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0"/>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90"/>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90"/>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90"/>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90"/>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90"/>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90"/>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7" name="Google Shape;12627;p90"/>
          <p:cNvGrpSpPr/>
          <p:nvPr/>
        </p:nvGrpSpPr>
        <p:grpSpPr>
          <a:xfrm>
            <a:off x="2239671" y="2709103"/>
            <a:ext cx="218053" cy="348543"/>
            <a:chOff x="2239671" y="2884503"/>
            <a:chExt cx="218053" cy="348543"/>
          </a:xfrm>
        </p:grpSpPr>
        <p:sp>
          <p:nvSpPr>
            <p:cNvPr id="12628" name="Google Shape;12628;p90"/>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90"/>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0"/>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90"/>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90"/>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3" name="Google Shape;12633;p90"/>
          <p:cNvGrpSpPr/>
          <p:nvPr/>
        </p:nvGrpSpPr>
        <p:grpSpPr>
          <a:xfrm>
            <a:off x="2691555" y="2709103"/>
            <a:ext cx="215044" cy="348924"/>
            <a:chOff x="2691555" y="2884503"/>
            <a:chExt cx="215044" cy="348924"/>
          </a:xfrm>
        </p:grpSpPr>
        <p:sp>
          <p:nvSpPr>
            <p:cNvPr id="12634" name="Google Shape;12634;p90"/>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0"/>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90"/>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7" name="Google Shape;12637;p90"/>
          <p:cNvGrpSpPr/>
          <p:nvPr/>
        </p:nvGrpSpPr>
        <p:grpSpPr>
          <a:xfrm>
            <a:off x="1770459" y="2709103"/>
            <a:ext cx="254644" cy="348828"/>
            <a:chOff x="1770459" y="2884503"/>
            <a:chExt cx="254644" cy="348828"/>
          </a:xfrm>
        </p:grpSpPr>
        <p:sp>
          <p:nvSpPr>
            <p:cNvPr id="12638" name="Google Shape;12638;p90"/>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90"/>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90"/>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90"/>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90"/>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0"/>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0"/>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0"/>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6" name="Google Shape;12646;p90"/>
          <p:cNvGrpSpPr/>
          <p:nvPr/>
        </p:nvGrpSpPr>
        <p:grpSpPr>
          <a:xfrm>
            <a:off x="1317466" y="2709483"/>
            <a:ext cx="258382" cy="348543"/>
            <a:chOff x="1317466" y="2884883"/>
            <a:chExt cx="258382" cy="348543"/>
          </a:xfrm>
        </p:grpSpPr>
        <p:sp>
          <p:nvSpPr>
            <p:cNvPr id="12647" name="Google Shape;12647;p90"/>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0"/>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90"/>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90"/>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90"/>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90"/>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0"/>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90"/>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5" name="Google Shape;12655;p90"/>
          <p:cNvGrpSpPr/>
          <p:nvPr/>
        </p:nvGrpSpPr>
        <p:grpSpPr>
          <a:xfrm>
            <a:off x="3121167" y="2709483"/>
            <a:ext cx="258414" cy="348543"/>
            <a:chOff x="3121167" y="2884883"/>
            <a:chExt cx="258414" cy="348543"/>
          </a:xfrm>
        </p:grpSpPr>
        <p:sp>
          <p:nvSpPr>
            <p:cNvPr id="12656" name="Google Shape;12656;p90"/>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90"/>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90"/>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90"/>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90"/>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90"/>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0"/>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0"/>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4" name="Google Shape;12664;p90"/>
          <p:cNvGrpSpPr/>
          <p:nvPr/>
        </p:nvGrpSpPr>
        <p:grpSpPr>
          <a:xfrm>
            <a:off x="4899999" y="2706695"/>
            <a:ext cx="271244" cy="346801"/>
            <a:chOff x="4899999" y="2882095"/>
            <a:chExt cx="271244" cy="346801"/>
          </a:xfrm>
        </p:grpSpPr>
        <p:sp>
          <p:nvSpPr>
            <p:cNvPr id="12665" name="Google Shape;12665;p90"/>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90"/>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90"/>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90"/>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0"/>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0"/>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0"/>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90"/>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90"/>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90"/>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90"/>
          <p:cNvGrpSpPr/>
          <p:nvPr/>
        </p:nvGrpSpPr>
        <p:grpSpPr>
          <a:xfrm>
            <a:off x="7162775" y="2705713"/>
            <a:ext cx="259523" cy="346294"/>
            <a:chOff x="7162775" y="2881113"/>
            <a:chExt cx="259523" cy="346294"/>
          </a:xfrm>
        </p:grpSpPr>
        <p:sp>
          <p:nvSpPr>
            <p:cNvPr id="12676" name="Google Shape;12676;p90"/>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0"/>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90"/>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90"/>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90"/>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0"/>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2" name="Google Shape;12682;p90"/>
          <p:cNvGrpSpPr/>
          <p:nvPr/>
        </p:nvGrpSpPr>
        <p:grpSpPr>
          <a:xfrm>
            <a:off x="6709751" y="2706442"/>
            <a:ext cx="261075" cy="347815"/>
            <a:chOff x="6709751" y="2881842"/>
            <a:chExt cx="261075" cy="347815"/>
          </a:xfrm>
        </p:grpSpPr>
        <p:sp>
          <p:nvSpPr>
            <p:cNvPr id="12683" name="Google Shape;12683;p90"/>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0"/>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0"/>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90"/>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0"/>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0"/>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9" name="Google Shape;12689;p90"/>
          <p:cNvGrpSpPr/>
          <p:nvPr/>
        </p:nvGrpSpPr>
        <p:grpSpPr>
          <a:xfrm>
            <a:off x="5807156" y="2705713"/>
            <a:ext cx="261043" cy="348163"/>
            <a:chOff x="5807156" y="2881113"/>
            <a:chExt cx="261043" cy="348163"/>
          </a:xfrm>
        </p:grpSpPr>
        <p:sp>
          <p:nvSpPr>
            <p:cNvPr id="12690" name="Google Shape;12690;p90"/>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0"/>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0"/>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90"/>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90"/>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5" name="Google Shape;12695;p90"/>
          <p:cNvGrpSpPr/>
          <p:nvPr/>
        </p:nvGrpSpPr>
        <p:grpSpPr>
          <a:xfrm>
            <a:off x="5355653" y="2706093"/>
            <a:ext cx="262184" cy="346643"/>
            <a:chOff x="5355653" y="2881493"/>
            <a:chExt cx="262184" cy="346643"/>
          </a:xfrm>
        </p:grpSpPr>
        <p:sp>
          <p:nvSpPr>
            <p:cNvPr id="12696" name="Google Shape;12696;p90"/>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0"/>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0"/>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0"/>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0"/>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90"/>
          <p:cNvGrpSpPr/>
          <p:nvPr/>
        </p:nvGrpSpPr>
        <p:grpSpPr>
          <a:xfrm>
            <a:off x="8055961" y="2706442"/>
            <a:ext cx="260283" cy="345914"/>
            <a:chOff x="8055961" y="2881842"/>
            <a:chExt cx="260283" cy="345914"/>
          </a:xfrm>
        </p:grpSpPr>
        <p:sp>
          <p:nvSpPr>
            <p:cNvPr id="12702" name="Google Shape;12702;p90"/>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0"/>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0"/>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0"/>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6" name="Google Shape;12706;p90"/>
          <p:cNvGrpSpPr/>
          <p:nvPr/>
        </p:nvGrpSpPr>
        <p:grpSpPr>
          <a:xfrm>
            <a:off x="7609368" y="2718512"/>
            <a:ext cx="264813" cy="353105"/>
            <a:chOff x="7609368" y="2893912"/>
            <a:chExt cx="264813" cy="353105"/>
          </a:xfrm>
        </p:grpSpPr>
        <p:sp>
          <p:nvSpPr>
            <p:cNvPr id="12707" name="Google Shape;12707;p90"/>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0"/>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90"/>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0"/>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0"/>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90"/>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3" name="Google Shape;12713;p90"/>
          <p:cNvGrpSpPr/>
          <p:nvPr/>
        </p:nvGrpSpPr>
        <p:grpSpPr>
          <a:xfrm>
            <a:off x="6248458" y="2694372"/>
            <a:ext cx="270864" cy="360645"/>
            <a:chOff x="6248458" y="2869772"/>
            <a:chExt cx="270864" cy="360645"/>
          </a:xfrm>
        </p:grpSpPr>
        <p:sp>
          <p:nvSpPr>
            <p:cNvPr id="12714" name="Google Shape;12714;p90"/>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0"/>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0"/>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0"/>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0"/>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9" name="Google Shape;12719;p90"/>
          <p:cNvGrpSpPr/>
          <p:nvPr/>
        </p:nvGrpSpPr>
        <p:grpSpPr>
          <a:xfrm>
            <a:off x="3075928" y="2270398"/>
            <a:ext cx="363243" cy="300675"/>
            <a:chOff x="3075928" y="2445798"/>
            <a:chExt cx="363243" cy="300675"/>
          </a:xfrm>
        </p:grpSpPr>
        <p:sp>
          <p:nvSpPr>
            <p:cNvPr id="12720" name="Google Shape;12720;p90"/>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0"/>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0"/>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0"/>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0"/>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0"/>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0"/>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0"/>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90"/>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90"/>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90"/>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90"/>
          <p:cNvGrpSpPr/>
          <p:nvPr/>
        </p:nvGrpSpPr>
        <p:grpSpPr>
          <a:xfrm>
            <a:off x="2633105" y="2256459"/>
            <a:ext cx="363243" cy="328585"/>
            <a:chOff x="2633105" y="2431859"/>
            <a:chExt cx="363243" cy="328585"/>
          </a:xfrm>
        </p:grpSpPr>
        <p:sp>
          <p:nvSpPr>
            <p:cNvPr id="12732" name="Google Shape;12732;p90"/>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0"/>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0"/>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0"/>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90"/>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0"/>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0"/>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90"/>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0" name="Google Shape;12740;p90"/>
          <p:cNvGrpSpPr/>
          <p:nvPr/>
        </p:nvGrpSpPr>
        <p:grpSpPr>
          <a:xfrm>
            <a:off x="2189142" y="2245910"/>
            <a:ext cx="365904" cy="350064"/>
            <a:chOff x="2189142" y="2421310"/>
            <a:chExt cx="365904" cy="350064"/>
          </a:xfrm>
        </p:grpSpPr>
        <p:sp>
          <p:nvSpPr>
            <p:cNvPr id="12741" name="Google Shape;12741;p90"/>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0"/>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0"/>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90"/>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0"/>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0"/>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0"/>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90"/>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90"/>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0" name="Google Shape;12750;p90"/>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1" name="Google Shape;12751;p90"/>
          <p:cNvGrpSpPr/>
          <p:nvPr/>
        </p:nvGrpSpPr>
        <p:grpSpPr>
          <a:xfrm>
            <a:off x="3961923" y="2310917"/>
            <a:ext cx="364415" cy="220936"/>
            <a:chOff x="3961923" y="2486317"/>
            <a:chExt cx="364415" cy="220936"/>
          </a:xfrm>
        </p:grpSpPr>
        <p:sp>
          <p:nvSpPr>
            <p:cNvPr id="12752" name="Google Shape;12752;p90"/>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0"/>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0"/>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90"/>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6" name="Google Shape;12756;p90"/>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7" name="Google Shape;12757;p90"/>
          <p:cNvGrpSpPr/>
          <p:nvPr/>
        </p:nvGrpSpPr>
        <p:grpSpPr>
          <a:xfrm>
            <a:off x="1303876" y="2243977"/>
            <a:ext cx="363275" cy="354626"/>
            <a:chOff x="1303876" y="2419377"/>
            <a:chExt cx="363275" cy="354626"/>
          </a:xfrm>
        </p:grpSpPr>
        <p:sp>
          <p:nvSpPr>
            <p:cNvPr id="12758" name="Google Shape;12758;p90"/>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0"/>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90"/>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90"/>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90"/>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0"/>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0"/>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0"/>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90"/>
          <p:cNvGrpSpPr/>
          <p:nvPr/>
        </p:nvGrpSpPr>
        <p:grpSpPr>
          <a:xfrm>
            <a:off x="861053" y="2239510"/>
            <a:ext cx="362134" cy="363623"/>
            <a:chOff x="861053" y="2414910"/>
            <a:chExt cx="362134" cy="363623"/>
          </a:xfrm>
        </p:grpSpPr>
        <p:sp>
          <p:nvSpPr>
            <p:cNvPr id="12767" name="Google Shape;12767;p90"/>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0"/>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0"/>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90"/>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0"/>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2" name="Google Shape;12772;p90"/>
          <p:cNvGrpSpPr/>
          <p:nvPr/>
        </p:nvGrpSpPr>
        <p:grpSpPr>
          <a:xfrm>
            <a:off x="7594288" y="2239859"/>
            <a:ext cx="279513" cy="355735"/>
            <a:chOff x="7594288" y="2415259"/>
            <a:chExt cx="279513" cy="355735"/>
          </a:xfrm>
        </p:grpSpPr>
        <p:sp>
          <p:nvSpPr>
            <p:cNvPr id="12773" name="Google Shape;12773;p90"/>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90"/>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0"/>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0"/>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0"/>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0"/>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90"/>
          <p:cNvGrpSpPr/>
          <p:nvPr/>
        </p:nvGrpSpPr>
        <p:grpSpPr>
          <a:xfrm>
            <a:off x="7145794" y="2240239"/>
            <a:ext cx="278784" cy="355735"/>
            <a:chOff x="7145794" y="2415639"/>
            <a:chExt cx="278784" cy="355735"/>
          </a:xfrm>
        </p:grpSpPr>
        <p:sp>
          <p:nvSpPr>
            <p:cNvPr id="12780" name="Google Shape;12780;p90"/>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90"/>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0"/>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0"/>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0"/>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0"/>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0"/>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90"/>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0"/>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90"/>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0" name="Google Shape;12790;p90"/>
          <p:cNvGrpSpPr/>
          <p:nvPr/>
        </p:nvGrpSpPr>
        <p:grpSpPr>
          <a:xfrm>
            <a:off x="6698441" y="2239130"/>
            <a:ext cx="277644" cy="357984"/>
            <a:chOff x="6698441" y="2414530"/>
            <a:chExt cx="277644" cy="357984"/>
          </a:xfrm>
        </p:grpSpPr>
        <p:sp>
          <p:nvSpPr>
            <p:cNvPr id="12791" name="Google Shape;12791;p90"/>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90"/>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90"/>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90"/>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0"/>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0"/>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7" name="Google Shape;12797;p90"/>
          <p:cNvGrpSpPr/>
          <p:nvPr/>
        </p:nvGrpSpPr>
        <p:grpSpPr>
          <a:xfrm>
            <a:off x="4897750" y="2240239"/>
            <a:ext cx="279513" cy="357255"/>
            <a:chOff x="4897750" y="2415639"/>
            <a:chExt cx="279513" cy="357255"/>
          </a:xfrm>
        </p:grpSpPr>
        <p:sp>
          <p:nvSpPr>
            <p:cNvPr id="12798" name="Google Shape;12798;p90"/>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90"/>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90"/>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90"/>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90"/>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0"/>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0"/>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0"/>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6" name="Google Shape;12806;p90"/>
          <p:cNvGrpSpPr/>
          <p:nvPr/>
        </p:nvGrpSpPr>
        <p:grpSpPr>
          <a:xfrm>
            <a:off x="5812066" y="2240619"/>
            <a:ext cx="264813" cy="353454"/>
            <a:chOff x="5812066" y="2416019"/>
            <a:chExt cx="264813" cy="353454"/>
          </a:xfrm>
        </p:grpSpPr>
        <p:sp>
          <p:nvSpPr>
            <p:cNvPr id="12807" name="Google Shape;12807;p90"/>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0"/>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0"/>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0"/>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90"/>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90"/>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90"/>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90"/>
          <p:cNvGrpSpPr/>
          <p:nvPr/>
        </p:nvGrpSpPr>
        <p:grpSpPr>
          <a:xfrm>
            <a:off x="8054820" y="2240999"/>
            <a:ext cx="264433" cy="353454"/>
            <a:chOff x="8054820" y="2416399"/>
            <a:chExt cx="264433" cy="353454"/>
          </a:xfrm>
        </p:grpSpPr>
        <p:sp>
          <p:nvSpPr>
            <p:cNvPr id="12815" name="Google Shape;12815;p90"/>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0"/>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90"/>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0"/>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0"/>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0"/>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1" name="Google Shape;12821;p90"/>
          <p:cNvGrpSpPr/>
          <p:nvPr/>
        </p:nvGrpSpPr>
        <p:grpSpPr>
          <a:xfrm>
            <a:off x="5356413" y="2237990"/>
            <a:ext cx="271212" cy="361374"/>
            <a:chOff x="5356413" y="2413390"/>
            <a:chExt cx="271212" cy="361374"/>
          </a:xfrm>
        </p:grpSpPr>
        <p:sp>
          <p:nvSpPr>
            <p:cNvPr id="12822" name="Google Shape;12822;p90"/>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0"/>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0"/>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0"/>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90"/>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90"/>
          <p:cNvGrpSpPr/>
          <p:nvPr/>
        </p:nvGrpSpPr>
        <p:grpSpPr>
          <a:xfrm>
            <a:off x="6255238" y="2236849"/>
            <a:ext cx="271244" cy="360994"/>
            <a:chOff x="6255238" y="2412249"/>
            <a:chExt cx="271244" cy="360994"/>
          </a:xfrm>
        </p:grpSpPr>
        <p:sp>
          <p:nvSpPr>
            <p:cNvPr id="12828" name="Google Shape;12828;p90"/>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90"/>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0"/>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90"/>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90"/>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0"/>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4" name="Google Shape;12834;p90"/>
          <p:cNvGrpSpPr/>
          <p:nvPr/>
        </p:nvGrpSpPr>
        <p:grpSpPr>
          <a:xfrm>
            <a:off x="2185372" y="1782399"/>
            <a:ext cx="366664" cy="366981"/>
            <a:chOff x="2185372" y="1957799"/>
            <a:chExt cx="366664" cy="366981"/>
          </a:xfrm>
        </p:grpSpPr>
        <p:sp>
          <p:nvSpPr>
            <p:cNvPr id="12835" name="Google Shape;12835;p90"/>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90"/>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90"/>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90"/>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0"/>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0"/>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0"/>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0"/>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3" name="Google Shape;12843;p90"/>
          <p:cNvGrpSpPr/>
          <p:nvPr/>
        </p:nvGrpSpPr>
        <p:grpSpPr>
          <a:xfrm>
            <a:off x="1737258" y="1812971"/>
            <a:ext cx="370814" cy="307359"/>
            <a:chOff x="1737258" y="1988371"/>
            <a:chExt cx="370814" cy="307359"/>
          </a:xfrm>
        </p:grpSpPr>
        <p:sp>
          <p:nvSpPr>
            <p:cNvPr id="12844" name="Google Shape;12844;p90"/>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90"/>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90"/>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0"/>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8" name="Google Shape;12848;p90"/>
          <p:cNvGrpSpPr/>
          <p:nvPr/>
        </p:nvGrpSpPr>
        <p:grpSpPr>
          <a:xfrm>
            <a:off x="848983" y="1814111"/>
            <a:ext cx="369294" cy="304350"/>
            <a:chOff x="848983" y="1989511"/>
            <a:chExt cx="369294" cy="304350"/>
          </a:xfrm>
        </p:grpSpPr>
        <p:sp>
          <p:nvSpPr>
            <p:cNvPr id="12849" name="Google Shape;12849;p90"/>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90"/>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90"/>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0"/>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0"/>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4" name="Google Shape;12854;p90"/>
          <p:cNvGrpSpPr/>
          <p:nvPr/>
        </p:nvGrpSpPr>
        <p:grpSpPr>
          <a:xfrm>
            <a:off x="3074027" y="1808377"/>
            <a:ext cx="380604" cy="313854"/>
            <a:chOff x="3074027" y="1983777"/>
            <a:chExt cx="380604" cy="313854"/>
          </a:xfrm>
        </p:grpSpPr>
        <p:sp>
          <p:nvSpPr>
            <p:cNvPr id="12855" name="Google Shape;12855;p90"/>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0"/>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0"/>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0"/>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0"/>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0" name="Google Shape;12860;p90"/>
          <p:cNvGrpSpPr/>
          <p:nvPr/>
        </p:nvGrpSpPr>
        <p:grpSpPr>
          <a:xfrm>
            <a:off x="3522521" y="1800457"/>
            <a:ext cx="367013" cy="331278"/>
            <a:chOff x="3522521" y="1975857"/>
            <a:chExt cx="367013" cy="331278"/>
          </a:xfrm>
        </p:grpSpPr>
        <p:sp>
          <p:nvSpPr>
            <p:cNvPr id="12861" name="Google Shape;12861;p90"/>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0"/>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0"/>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0"/>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90"/>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0"/>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0"/>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8" name="Google Shape;12868;p90"/>
          <p:cNvGrpSpPr/>
          <p:nvPr/>
        </p:nvGrpSpPr>
        <p:grpSpPr>
          <a:xfrm>
            <a:off x="2630824" y="1801566"/>
            <a:ext cx="368185" cy="330454"/>
            <a:chOff x="2630824" y="1976966"/>
            <a:chExt cx="368185" cy="330454"/>
          </a:xfrm>
        </p:grpSpPr>
        <p:sp>
          <p:nvSpPr>
            <p:cNvPr id="12869" name="Google Shape;12869;p90"/>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0"/>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0"/>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0"/>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0"/>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0"/>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90"/>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90"/>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90"/>
          <p:cNvGrpSpPr/>
          <p:nvPr/>
        </p:nvGrpSpPr>
        <p:grpSpPr>
          <a:xfrm>
            <a:off x="1293706" y="1791016"/>
            <a:ext cx="369294" cy="350444"/>
            <a:chOff x="1293706" y="1966416"/>
            <a:chExt cx="369294" cy="350444"/>
          </a:xfrm>
        </p:grpSpPr>
        <p:sp>
          <p:nvSpPr>
            <p:cNvPr id="12878" name="Google Shape;12878;p90"/>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90"/>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90"/>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0"/>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0"/>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90"/>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0"/>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0"/>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6" name="Google Shape;12886;p90"/>
          <p:cNvGrpSpPr/>
          <p:nvPr/>
        </p:nvGrpSpPr>
        <p:grpSpPr>
          <a:xfrm>
            <a:off x="3967213" y="1800077"/>
            <a:ext cx="368185" cy="331816"/>
            <a:chOff x="3967213" y="1975477"/>
            <a:chExt cx="368185" cy="331816"/>
          </a:xfrm>
        </p:grpSpPr>
        <p:sp>
          <p:nvSpPr>
            <p:cNvPr id="12887" name="Google Shape;12887;p90"/>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0"/>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0"/>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0" name="Google Shape;12890;p90"/>
          <p:cNvGrpSpPr/>
          <p:nvPr/>
        </p:nvGrpSpPr>
        <p:grpSpPr>
          <a:xfrm>
            <a:off x="8047661" y="1793646"/>
            <a:ext cx="279132" cy="356875"/>
            <a:chOff x="8047661" y="1969046"/>
            <a:chExt cx="279132" cy="356875"/>
          </a:xfrm>
        </p:grpSpPr>
        <p:sp>
          <p:nvSpPr>
            <p:cNvPr id="12891" name="Google Shape;12891;p90"/>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0"/>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90"/>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90"/>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5" name="Google Shape;12895;p90"/>
          <p:cNvGrpSpPr/>
          <p:nvPr/>
        </p:nvGrpSpPr>
        <p:grpSpPr>
          <a:xfrm>
            <a:off x="7596157" y="1792759"/>
            <a:ext cx="279544" cy="358142"/>
            <a:chOff x="7596157" y="1968159"/>
            <a:chExt cx="279544" cy="358142"/>
          </a:xfrm>
        </p:grpSpPr>
        <p:sp>
          <p:nvSpPr>
            <p:cNvPr id="12896" name="Google Shape;12896;p90"/>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0"/>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0"/>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0"/>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0"/>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0"/>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2" name="Google Shape;12902;p90"/>
          <p:cNvGrpSpPr/>
          <p:nvPr/>
        </p:nvGrpSpPr>
        <p:grpSpPr>
          <a:xfrm>
            <a:off x="7147315" y="1793646"/>
            <a:ext cx="279513" cy="357636"/>
            <a:chOff x="7147315" y="1969046"/>
            <a:chExt cx="279513" cy="357636"/>
          </a:xfrm>
        </p:grpSpPr>
        <p:sp>
          <p:nvSpPr>
            <p:cNvPr id="12903" name="Google Shape;12903;p90"/>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0"/>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0"/>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90"/>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0"/>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90"/>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90"/>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90"/>
          <p:cNvGrpSpPr/>
          <p:nvPr/>
        </p:nvGrpSpPr>
        <p:grpSpPr>
          <a:xfrm>
            <a:off x="6697681" y="1792917"/>
            <a:ext cx="280305" cy="359093"/>
            <a:chOff x="6697681" y="1968317"/>
            <a:chExt cx="280305" cy="359093"/>
          </a:xfrm>
        </p:grpSpPr>
        <p:sp>
          <p:nvSpPr>
            <p:cNvPr id="12911" name="Google Shape;12911;p90"/>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90"/>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0"/>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0"/>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0"/>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0"/>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0"/>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90"/>
          <p:cNvGrpSpPr/>
          <p:nvPr/>
        </p:nvGrpSpPr>
        <p:grpSpPr>
          <a:xfrm>
            <a:off x="6248839" y="1792537"/>
            <a:ext cx="280273" cy="358744"/>
            <a:chOff x="6248839" y="1967937"/>
            <a:chExt cx="280273" cy="358744"/>
          </a:xfrm>
        </p:grpSpPr>
        <p:sp>
          <p:nvSpPr>
            <p:cNvPr id="12919" name="Google Shape;12919;p90"/>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0"/>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0"/>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0"/>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0"/>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90"/>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90"/>
          <p:cNvGrpSpPr/>
          <p:nvPr/>
        </p:nvGrpSpPr>
        <p:grpSpPr>
          <a:xfrm>
            <a:off x="5801485" y="1793646"/>
            <a:ext cx="279164" cy="357794"/>
            <a:chOff x="5801485" y="1969046"/>
            <a:chExt cx="279164" cy="357794"/>
          </a:xfrm>
        </p:grpSpPr>
        <p:sp>
          <p:nvSpPr>
            <p:cNvPr id="12926" name="Google Shape;12926;p90"/>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0"/>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0"/>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0"/>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0"/>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90"/>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90"/>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0"/>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0"/>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0"/>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0"/>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0"/>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0"/>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90"/>
          <p:cNvGrpSpPr/>
          <p:nvPr/>
        </p:nvGrpSpPr>
        <p:grpSpPr>
          <a:xfrm>
            <a:off x="5352643" y="1793646"/>
            <a:ext cx="278404" cy="358364"/>
            <a:chOff x="5352643" y="1969046"/>
            <a:chExt cx="278404" cy="358364"/>
          </a:xfrm>
        </p:grpSpPr>
        <p:sp>
          <p:nvSpPr>
            <p:cNvPr id="12940" name="Google Shape;12940;p90"/>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0"/>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90"/>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90"/>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4" name="Google Shape;12944;p90"/>
          <p:cNvGrpSpPr/>
          <p:nvPr/>
        </p:nvGrpSpPr>
        <p:grpSpPr>
          <a:xfrm>
            <a:off x="4897750" y="1792917"/>
            <a:ext cx="279132" cy="358364"/>
            <a:chOff x="4897750" y="1968317"/>
            <a:chExt cx="279132" cy="358364"/>
          </a:xfrm>
        </p:grpSpPr>
        <p:sp>
          <p:nvSpPr>
            <p:cNvPr id="12945" name="Google Shape;12945;p90"/>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90"/>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90"/>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0"/>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0"/>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0"/>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0"/>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90"/>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0"/>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90"/>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0"/>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0"/>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0"/>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8" name="Google Shape;12958;p90"/>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9" name="Google Shape;12959;p90"/>
          <p:cNvGrpSpPr/>
          <p:nvPr/>
        </p:nvGrpSpPr>
        <p:grpSpPr>
          <a:xfrm>
            <a:off x="1767449" y="1337644"/>
            <a:ext cx="324403" cy="347783"/>
            <a:chOff x="1767449" y="1513044"/>
            <a:chExt cx="324403" cy="347783"/>
          </a:xfrm>
        </p:grpSpPr>
        <p:sp>
          <p:nvSpPr>
            <p:cNvPr id="12960" name="Google Shape;12960;p90"/>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0"/>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0"/>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90"/>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90"/>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0"/>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90"/>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90"/>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90"/>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9" name="Google Shape;12969;p90"/>
          <p:cNvGrpSpPr/>
          <p:nvPr/>
        </p:nvGrpSpPr>
        <p:grpSpPr>
          <a:xfrm>
            <a:off x="4007193" y="1337327"/>
            <a:ext cx="320633" cy="348100"/>
            <a:chOff x="4007193" y="1512727"/>
            <a:chExt cx="320633" cy="348100"/>
          </a:xfrm>
        </p:grpSpPr>
        <p:sp>
          <p:nvSpPr>
            <p:cNvPr id="12970" name="Google Shape;12970;p90"/>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90"/>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0"/>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0"/>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0"/>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5" name="Google Shape;12975;p90"/>
          <p:cNvGrpSpPr/>
          <p:nvPr/>
        </p:nvGrpSpPr>
        <p:grpSpPr>
          <a:xfrm>
            <a:off x="3530425" y="1333347"/>
            <a:ext cx="368175" cy="344594"/>
            <a:chOff x="3530425" y="1508747"/>
            <a:chExt cx="368175" cy="344594"/>
          </a:xfrm>
        </p:grpSpPr>
        <p:sp>
          <p:nvSpPr>
            <p:cNvPr id="12976" name="Google Shape;12976;p90"/>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0"/>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90"/>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0"/>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90"/>
          <p:cNvGrpSpPr/>
          <p:nvPr/>
        </p:nvGrpSpPr>
        <p:grpSpPr>
          <a:xfrm>
            <a:off x="3127598" y="1337834"/>
            <a:ext cx="289714" cy="347593"/>
            <a:chOff x="3127598" y="1513234"/>
            <a:chExt cx="289714" cy="347593"/>
          </a:xfrm>
        </p:grpSpPr>
        <p:sp>
          <p:nvSpPr>
            <p:cNvPr id="12981" name="Google Shape;12981;p90"/>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90"/>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90"/>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0"/>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0"/>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90"/>
          <p:cNvGrpSpPr/>
          <p:nvPr/>
        </p:nvGrpSpPr>
        <p:grpSpPr>
          <a:xfrm>
            <a:off x="2662884" y="1337644"/>
            <a:ext cx="322914" cy="348543"/>
            <a:chOff x="2662884" y="1513044"/>
            <a:chExt cx="322914" cy="348543"/>
          </a:xfrm>
        </p:grpSpPr>
        <p:sp>
          <p:nvSpPr>
            <p:cNvPr id="12987" name="Google Shape;12987;p90"/>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0"/>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90"/>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90"/>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0"/>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0"/>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0"/>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0"/>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0"/>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90"/>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90"/>
          <p:cNvGrpSpPr/>
          <p:nvPr/>
        </p:nvGrpSpPr>
        <p:grpSpPr>
          <a:xfrm>
            <a:off x="2232511" y="1337359"/>
            <a:ext cx="299534" cy="348068"/>
            <a:chOff x="2232511" y="1512759"/>
            <a:chExt cx="299534" cy="348068"/>
          </a:xfrm>
        </p:grpSpPr>
        <p:sp>
          <p:nvSpPr>
            <p:cNvPr id="12998" name="Google Shape;12998;p90"/>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0"/>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0"/>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90"/>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90"/>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0"/>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0"/>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90"/>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0"/>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0"/>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90"/>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90"/>
          <p:cNvGrpSpPr/>
          <p:nvPr/>
        </p:nvGrpSpPr>
        <p:grpSpPr>
          <a:xfrm>
            <a:off x="1331406" y="1337961"/>
            <a:ext cx="301784" cy="348607"/>
            <a:chOff x="1331406" y="1513361"/>
            <a:chExt cx="301784" cy="348607"/>
          </a:xfrm>
        </p:grpSpPr>
        <p:sp>
          <p:nvSpPr>
            <p:cNvPr id="13010" name="Google Shape;13010;p90"/>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0"/>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0"/>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0"/>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90"/>
          <p:cNvGrpSpPr/>
          <p:nvPr/>
        </p:nvGrpSpPr>
        <p:grpSpPr>
          <a:xfrm>
            <a:off x="7144274" y="1324814"/>
            <a:ext cx="282174" cy="355735"/>
            <a:chOff x="7144274" y="1500214"/>
            <a:chExt cx="282174" cy="355735"/>
          </a:xfrm>
        </p:grpSpPr>
        <p:sp>
          <p:nvSpPr>
            <p:cNvPr id="13015" name="Google Shape;13015;p90"/>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0"/>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0"/>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0"/>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90"/>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90"/>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90"/>
          <p:cNvGrpSpPr/>
          <p:nvPr/>
        </p:nvGrpSpPr>
        <p:grpSpPr>
          <a:xfrm>
            <a:off x="6685262" y="1324814"/>
            <a:ext cx="289682" cy="354594"/>
            <a:chOff x="6685262" y="1500214"/>
            <a:chExt cx="289682" cy="354594"/>
          </a:xfrm>
        </p:grpSpPr>
        <p:sp>
          <p:nvSpPr>
            <p:cNvPr id="13022" name="Google Shape;13022;p90"/>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0"/>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0"/>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90"/>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90"/>
          <p:cNvGrpSpPr/>
          <p:nvPr/>
        </p:nvGrpSpPr>
        <p:grpSpPr>
          <a:xfrm>
            <a:off x="6200938" y="1325194"/>
            <a:ext cx="322154" cy="355355"/>
            <a:chOff x="6200938" y="1500594"/>
            <a:chExt cx="322154" cy="355355"/>
          </a:xfrm>
        </p:grpSpPr>
        <p:sp>
          <p:nvSpPr>
            <p:cNvPr id="13027" name="Google Shape;13027;p90"/>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0"/>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90"/>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0"/>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0"/>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2" name="Google Shape;13032;p90"/>
          <p:cNvGrpSpPr/>
          <p:nvPr/>
        </p:nvGrpSpPr>
        <p:grpSpPr>
          <a:xfrm>
            <a:off x="5289631" y="1324814"/>
            <a:ext cx="332355" cy="354974"/>
            <a:chOff x="5289631" y="1500214"/>
            <a:chExt cx="332355" cy="354974"/>
          </a:xfrm>
        </p:grpSpPr>
        <p:sp>
          <p:nvSpPr>
            <p:cNvPr id="13033" name="Google Shape;13033;p90"/>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0"/>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0"/>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90"/>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90"/>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90"/>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9" name="Google Shape;13039;p90"/>
          <p:cNvGrpSpPr/>
          <p:nvPr/>
        </p:nvGrpSpPr>
        <p:grpSpPr>
          <a:xfrm>
            <a:off x="5748295" y="1324433"/>
            <a:ext cx="323294" cy="356115"/>
            <a:chOff x="5748295" y="1499833"/>
            <a:chExt cx="323294" cy="356115"/>
          </a:xfrm>
        </p:grpSpPr>
        <p:sp>
          <p:nvSpPr>
            <p:cNvPr id="13040" name="Google Shape;13040;p90"/>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90"/>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90"/>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90"/>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0"/>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90"/>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0"/>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90"/>
          <p:cNvGrpSpPr/>
          <p:nvPr/>
        </p:nvGrpSpPr>
        <p:grpSpPr>
          <a:xfrm>
            <a:off x="8047661" y="1325637"/>
            <a:ext cx="278404" cy="355260"/>
            <a:chOff x="8047661" y="1501037"/>
            <a:chExt cx="278404" cy="355260"/>
          </a:xfrm>
        </p:grpSpPr>
        <p:sp>
          <p:nvSpPr>
            <p:cNvPr id="13048" name="Google Shape;13048;p90"/>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90"/>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90"/>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0"/>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2" name="Google Shape;13052;p90"/>
          <p:cNvGrpSpPr/>
          <p:nvPr/>
        </p:nvGrpSpPr>
        <p:grpSpPr>
          <a:xfrm>
            <a:off x="4903389" y="1324814"/>
            <a:ext cx="267854" cy="355735"/>
            <a:chOff x="4903389" y="1500214"/>
            <a:chExt cx="267854" cy="355735"/>
          </a:xfrm>
        </p:grpSpPr>
        <p:sp>
          <p:nvSpPr>
            <p:cNvPr id="13053" name="Google Shape;13053;p90"/>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0"/>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0"/>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0"/>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90"/>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8" name="Google Shape;13058;p90"/>
          <p:cNvGrpSpPr/>
          <p:nvPr/>
        </p:nvGrpSpPr>
        <p:grpSpPr>
          <a:xfrm>
            <a:off x="7613518" y="1325954"/>
            <a:ext cx="264433" cy="353074"/>
            <a:chOff x="7613518" y="1501354"/>
            <a:chExt cx="264433" cy="353074"/>
          </a:xfrm>
        </p:grpSpPr>
        <p:sp>
          <p:nvSpPr>
            <p:cNvPr id="13059" name="Google Shape;13059;p90"/>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0"/>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0"/>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0"/>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0"/>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0"/>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5" name="Google Shape;13065;p90"/>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066" name="Google Shape;13066;p90"/>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70" name="Shape 13070"/>
        <p:cNvGrpSpPr/>
        <p:nvPr/>
      </p:nvGrpSpPr>
      <p:grpSpPr>
        <a:xfrm>
          <a:off x="0" y="0"/>
          <a:ext cx="0" cy="0"/>
          <a:chOff x="0" y="0"/>
          <a:chExt cx="0" cy="0"/>
        </a:xfrm>
      </p:grpSpPr>
      <p:grpSp>
        <p:nvGrpSpPr>
          <p:cNvPr id="13071" name="Google Shape;13071;p91"/>
          <p:cNvGrpSpPr/>
          <p:nvPr/>
        </p:nvGrpSpPr>
        <p:grpSpPr>
          <a:xfrm>
            <a:off x="1757085" y="1325225"/>
            <a:ext cx="371069" cy="359396"/>
            <a:chOff x="1757085" y="1500675"/>
            <a:chExt cx="371069" cy="359396"/>
          </a:xfrm>
        </p:grpSpPr>
        <p:sp>
          <p:nvSpPr>
            <p:cNvPr id="13072" name="Google Shape;13072;p91"/>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91"/>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91"/>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91"/>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91"/>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9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1"/>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1"/>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91"/>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1"/>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91"/>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9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9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9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9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1"/>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1"/>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91"/>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1"/>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1"/>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1"/>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1"/>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1" name="Google Shape;13101;p91"/>
          <p:cNvGrpSpPr/>
          <p:nvPr/>
        </p:nvGrpSpPr>
        <p:grpSpPr>
          <a:xfrm>
            <a:off x="2774209" y="1779241"/>
            <a:ext cx="116693" cy="374186"/>
            <a:chOff x="2774209" y="1954691"/>
            <a:chExt cx="116693" cy="374186"/>
          </a:xfrm>
        </p:grpSpPr>
        <p:sp>
          <p:nvSpPr>
            <p:cNvPr id="13102" name="Google Shape;13102;p91"/>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1"/>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91"/>
          <p:cNvGrpSpPr/>
          <p:nvPr/>
        </p:nvGrpSpPr>
        <p:grpSpPr>
          <a:xfrm>
            <a:off x="4017435" y="1324462"/>
            <a:ext cx="315092" cy="359397"/>
            <a:chOff x="4017435" y="1499912"/>
            <a:chExt cx="315092" cy="359397"/>
          </a:xfrm>
        </p:grpSpPr>
        <p:sp>
          <p:nvSpPr>
            <p:cNvPr id="13105" name="Google Shape;13105;p91"/>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1"/>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7" name="Google Shape;13107;p91"/>
          <p:cNvGrpSpPr/>
          <p:nvPr/>
        </p:nvGrpSpPr>
        <p:grpSpPr>
          <a:xfrm>
            <a:off x="3963652" y="1824309"/>
            <a:ext cx="374154" cy="284050"/>
            <a:chOff x="3963652" y="1999759"/>
            <a:chExt cx="374154" cy="284050"/>
          </a:xfrm>
        </p:grpSpPr>
        <p:sp>
          <p:nvSpPr>
            <p:cNvPr id="13108" name="Google Shape;13108;p91"/>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91"/>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91"/>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1" name="Google Shape;13111;p91"/>
          <p:cNvGrpSpPr/>
          <p:nvPr/>
        </p:nvGrpSpPr>
        <p:grpSpPr>
          <a:xfrm>
            <a:off x="1777536" y="1839416"/>
            <a:ext cx="376444" cy="253772"/>
            <a:chOff x="1777536" y="2014866"/>
            <a:chExt cx="376444" cy="253772"/>
          </a:xfrm>
        </p:grpSpPr>
        <p:sp>
          <p:nvSpPr>
            <p:cNvPr id="13112" name="Google Shape;13112;p91"/>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1"/>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1"/>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1"/>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91"/>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7" name="Google Shape;13117;p91"/>
          <p:cNvGrpSpPr/>
          <p:nvPr/>
        </p:nvGrpSpPr>
        <p:grpSpPr>
          <a:xfrm>
            <a:off x="1309875" y="1881876"/>
            <a:ext cx="374154" cy="169680"/>
            <a:chOff x="1309875" y="2057326"/>
            <a:chExt cx="374154" cy="169680"/>
          </a:xfrm>
        </p:grpSpPr>
        <p:sp>
          <p:nvSpPr>
            <p:cNvPr id="13118" name="Google Shape;13118;p9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1"/>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1"/>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1"/>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1"/>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1"/>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91"/>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9" name="Google Shape;13129;p91"/>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0" name="Google Shape;13130;p91"/>
          <p:cNvGrpSpPr/>
          <p:nvPr/>
        </p:nvGrpSpPr>
        <p:grpSpPr>
          <a:xfrm>
            <a:off x="2347450" y="1779114"/>
            <a:ext cx="113639" cy="373168"/>
            <a:chOff x="2347450" y="1954564"/>
            <a:chExt cx="113639" cy="373168"/>
          </a:xfrm>
        </p:grpSpPr>
        <p:sp>
          <p:nvSpPr>
            <p:cNvPr id="13131" name="Google Shape;13131;p91"/>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91"/>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33" name="Google Shape;13133;p91"/>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4" name="Google Shape;13134;p91"/>
          <p:cNvGrpSpPr/>
          <p:nvPr/>
        </p:nvGrpSpPr>
        <p:grpSpPr>
          <a:xfrm>
            <a:off x="3110102" y="1324430"/>
            <a:ext cx="330613" cy="358379"/>
            <a:chOff x="3110102" y="1499880"/>
            <a:chExt cx="330613" cy="358379"/>
          </a:xfrm>
        </p:grpSpPr>
        <p:sp>
          <p:nvSpPr>
            <p:cNvPr id="13135" name="Google Shape;13135;p91"/>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1"/>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1"/>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1"/>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1"/>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1"/>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1"/>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2" name="Google Shape;13142;p91"/>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3" name="Google Shape;13143;p91"/>
          <p:cNvGrpSpPr/>
          <p:nvPr/>
        </p:nvGrpSpPr>
        <p:grpSpPr>
          <a:xfrm>
            <a:off x="3485575" y="1824309"/>
            <a:ext cx="373772" cy="284050"/>
            <a:chOff x="3531200" y="1999759"/>
            <a:chExt cx="373772" cy="284050"/>
          </a:xfrm>
        </p:grpSpPr>
        <p:sp>
          <p:nvSpPr>
            <p:cNvPr id="13144" name="Google Shape;13144;p91"/>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91"/>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91"/>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1"/>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91"/>
          <p:cNvGrpSpPr/>
          <p:nvPr/>
        </p:nvGrpSpPr>
        <p:grpSpPr>
          <a:xfrm>
            <a:off x="2667058" y="1324843"/>
            <a:ext cx="330231" cy="359015"/>
            <a:chOff x="2667058" y="1500293"/>
            <a:chExt cx="330231" cy="359015"/>
          </a:xfrm>
        </p:grpSpPr>
        <p:sp>
          <p:nvSpPr>
            <p:cNvPr id="13149" name="Google Shape;13149;p91"/>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91"/>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91"/>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1"/>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1"/>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1"/>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1"/>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9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9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1"/>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1"/>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1"/>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1"/>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1"/>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91"/>
          <p:cNvGrpSpPr/>
          <p:nvPr/>
        </p:nvGrpSpPr>
        <p:grpSpPr>
          <a:xfrm>
            <a:off x="3567553" y="1324462"/>
            <a:ext cx="320022" cy="359778"/>
            <a:chOff x="3567553" y="1499912"/>
            <a:chExt cx="320022" cy="359778"/>
          </a:xfrm>
        </p:grpSpPr>
        <p:sp>
          <p:nvSpPr>
            <p:cNvPr id="13168" name="Google Shape;13168;p91"/>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91"/>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1"/>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1"/>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1"/>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1"/>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4" name="Google Shape;13174;p91"/>
          <p:cNvGrpSpPr/>
          <p:nvPr/>
        </p:nvGrpSpPr>
        <p:grpSpPr>
          <a:xfrm>
            <a:off x="1309875" y="1324462"/>
            <a:ext cx="359015" cy="358633"/>
            <a:chOff x="1309875" y="1499912"/>
            <a:chExt cx="359015" cy="358633"/>
          </a:xfrm>
        </p:grpSpPr>
        <p:sp>
          <p:nvSpPr>
            <p:cNvPr id="13175" name="Google Shape;13175;p91"/>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1"/>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1"/>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1"/>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1"/>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1"/>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1"/>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1"/>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1"/>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4" name="Google Shape;13184;p91"/>
          <p:cNvGrpSpPr/>
          <p:nvPr/>
        </p:nvGrpSpPr>
        <p:grpSpPr>
          <a:xfrm>
            <a:off x="2219466" y="1324843"/>
            <a:ext cx="330613" cy="359015"/>
            <a:chOff x="2219466" y="1500293"/>
            <a:chExt cx="330613" cy="359015"/>
          </a:xfrm>
        </p:grpSpPr>
        <p:sp>
          <p:nvSpPr>
            <p:cNvPr id="13185" name="Google Shape;13185;p91"/>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1"/>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7" name="Google Shape;13187;p91"/>
          <p:cNvGrpSpPr/>
          <p:nvPr/>
        </p:nvGrpSpPr>
        <p:grpSpPr>
          <a:xfrm>
            <a:off x="5343544" y="1333908"/>
            <a:ext cx="244676" cy="351095"/>
            <a:chOff x="5343544" y="1509358"/>
            <a:chExt cx="244676" cy="351095"/>
          </a:xfrm>
        </p:grpSpPr>
        <p:sp>
          <p:nvSpPr>
            <p:cNvPr id="13188" name="Google Shape;13188;p91"/>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91"/>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91"/>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1" name="Google Shape;13191;p91"/>
          <p:cNvGrpSpPr/>
          <p:nvPr/>
        </p:nvGrpSpPr>
        <p:grpSpPr>
          <a:xfrm>
            <a:off x="4882340" y="1333908"/>
            <a:ext cx="246171" cy="351095"/>
            <a:chOff x="4882340" y="1509358"/>
            <a:chExt cx="246171" cy="351095"/>
          </a:xfrm>
        </p:grpSpPr>
        <p:sp>
          <p:nvSpPr>
            <p:cNvPr id="13192" name="Google Shape;13192;p91"/>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1"/>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91"/>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1"/>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1"/>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7" name="Google Shape;13197;p91"/>
          <p:cNvGrpSpPr/>
          <p:nvPr/>
        </p:nvGrpSpPr>
        <p:grpSpPr>
          <a:xfrm>
            <a:off x="6273204" y="1333558"/>
            <a:ext cx="236343" cy="351445"/>
            <a:chOff x="6273204" y="1509008"/>
            <a:chExt cx="236343" cy="351445"/>
          </a:xfrm>
        </p:grpSpPr>
        <p:sp>
          <p:nvSpPr>
            <p:cNvPr id="13198" name="Google Shape;13198;p91"/>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1"/>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0" name="Google Shape;13200;p91"/>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1" name="Google Shape;13201;p91"/>
          <p:cNvGrpSpPr/>
          <p:nvPr/>
        </p:nvGrpSpPr>
        <p:grpSpPr>
          <a:xfrm>
            <a:off x="7219530" y="1332794"/>
            <a:ext cx="191625" cy="352209"/>
            <a:chOff x="7219530" y="1508244"/>
            <a:chExt cx="191625" cy="352209"/>
          </a:xfrm>
        </p:grpSpPr>
        <p:sp>
          <p:nvSpPr>
            <p:cNvPr id="13202" name="Google Shape;13202;p91"/>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1"/>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91"/>
          <p:cNvGrpSpPr/>
          <p:nvPr/>
        </p:nvGrpSpPr>
        <p:grpSpPr>
          <a:xfrm>
            <a:off x="7699309" y="1333176"/>
            <a:ext cx="154922" cy="351827"/>
            <a:chOff x="7699309" y="1508626"/>
            <a:chExt cx="154922" cy="351827"/>
          </a:xfrm>
        </p:grpSpPr>
        <p:sp>
          <p:nvSpPr>
            <p:cNvPr id="13205" name="Google Shape;13205;p91"/>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1"/>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1"/>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1"/>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1"/>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1"/>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1"/>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2" name="Google Shape;13212;p91"/>
          <p:cNvGrpSpPr/>
          <p:nvPr/>
        </p:nvGrpSpPr>
        <p:grpSpPr>
          <a:xfrm>
            <a:off x="8161690" y="1333558"/>
            <a:ext cx="153396" cy="351064"/>
            <a:chOff x="8161690" y="1509008"/>
            <a:chExt cx="153396" cy="351064"/>
          </a:xfrm>
        </p:grpSpPr>
        <p:sp>
          <p:nvSpPr>
            <p:cNvPr id="13213" name="Google Shape;13213;p91"/>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1"/>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1"/>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1"/>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91"/>
          <p:cNvGrpSpPr/>
          <p:nvPr/>
        </p:nvGrpSpPr>
        <p:grpSpPr>
          <a:xfrm>
            <a:off x="6746940" y="1333431"/>
            <a:ext cx="213221" cy="352304"/>
            <a:chOff x="6746940" y="1508881"/>
            <a:chExt cx="213221" cy="352304"/>
          </a:xfrm>
        </p:grpSpPr>
        <p:sp>
          <p:nvSpPr>
            <p:cNvPr id="13218" name="Google Shape;13218;p91"/>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1"/>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1"/>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1"/>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2" name="Google Shape;13222;p91"/>
          <p:cNvGrpSpPr/>
          <p:nvPr/>
        </p:nvGrpSpPr>
        <p:grpSpPr>
          <a:xfrm>
            <a:off x="5770336" y="1832165"/>
            <a:ext cx="350682" cy="292097"/>
            <a:chOff x="5770336" y="2007615"/>
            <a:chExt cx="350682" cy="292097"/>
          </a:xfrm>
        </p:grpSpPr>
        <p:sp>
          <p:nvSpPr>
            <p:cNvPr id="13223" name="Google Shape;13223;p91"/>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1"/>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1"/>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1"/>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91"/>
          <p:cNvGrpSpPr/>
          <p:nvPr/>
        </p:nvGrpSpPr>
        <p:grpSpPr>
          <a:xfrm>
            <a:off x="5326878" y="1804908"/>
            <a:ext cx="350332" cy="346229"/>
            <a:chOff x="5326878" y="1980358"/>
            <a:chExt cx="350332" cy="346229"/>
          </a:xfrm>
        </p:grpSpPr>
        <p:sp>
          <p:nvSpPr>
            <p:cNvPr id="13228" name="Google Shape;13228;p91"/>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1"/>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1"/>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1"/>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2" name="Google Shape;13232;p91"/>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3" name="Google Shape;13233;p91"/>
          <p:cNvGrpSpPr/>
          <p:nvPr/>
        </p:nvGrpSpPr>
        <p:grpSpPr>
          <a:xfrm>
            <a:off x="4883835" y="1817121"/>
            <a:ext cx="350300" cy="323043"/>
            <a:chOff x="4883835" y="1992571"/>
            <a:chExt cx="350300" cy="323043"/>
          </a:xfrm>
        </p:grpSpPr>
        <p:sp>
          <p:nvSpPr>
            <p:cNvPr id="13234" name="Google Shape;13234;p91"/>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1"/>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1"/>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91"/>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1"/>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1"/>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0" name="Google Shape;13240;p91"/>
          <p:cNvGrpSpPr/>
          <p:nvPr/>
        </p:nvGrpSpPr>
        <p:grpSpPr>
          <a:xfrm>
            <a:off x="7548967" y="1803477"/>
            <a:ext cx="333285" cy="349950"/>
            <a:chOff x="7548967" y="1978927"/>
            <a:chExt cx="333285" cy="349950"/>
          </a:xfrm>
        </p:grpSpPr>
        <p:sp>
          <p:nvSpPr>
            <p:cNvPr id="13241" name="Google Shape;13241;p91"/>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1"/>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1"/>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1"/>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1"/>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91"/>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1"/>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8" name="Google Shape;13248;p91"/>
          <p:cNvGrpSpPr/>
          <p:nvPr/>
        </p:nvGrpSpPr>
        <p:grpSpPr>
          <a:xfrm>
            <a:off x="6214142" y="1803477"/>
            <a:ext cx="346515" cy="350300"/>
            <a:chOff x="6214142" y="1978927"/>
            <a:chExt cx="346515" cy="350300"/>
          </a:xfrm>
        </p:grpSpPr>
        <p:sp>
          <p:nvSpPr>
            <p:cNvPr id="13249" name="Google Shape;13249;p91"/>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1"/>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1" name="Google Shape;13251;p91"/>
          <p:cNvGrpSpPr/>
          <p:nvPr/>
        </p:nvGrpSpPr>
        <p:grpSpPr>
          <a:xfrm>
            <a:off x="7105923" y="1803095"/>
            <a:ext cx="333285" cy="350682"/>
            <a:chOff x="7105923" y="1978545"/>
            <a:chExt cx="333285" cy="350682"/>
          </a:xfrm>
        </p:grpSpPr>
        <p:sp>
          <p:nvSpPr>
            <p:cNvPr id="13252" name="Google Shape;13252;p91"/>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1"/>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1"/>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91"/>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1"/>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1"/>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1"/>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9" name="Google Shape;13259;p91"/>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1"/>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1" name="Google Shape;13261;p91"/>
          <p:cNvGrpSpPr/>
          <p:nvPr/>
        </p:nvGrpSpPr>
        <p:grpSpPr>
          <a:xfrm>
            <a:off x="3616406" y="2246902"/>
            <a:ext cx="203393" cy="351827"/>
            <a:chOff x="3616406" y="2422352"/>
            <a:chExt cx="203393" cy="351827"/>
          </a:xfrm>
        </p:grpSpPr>
        <p:sp>
          <p:nvSpPr>
            <p:cNvPr id="13262" name="Google Shape;13262;p91"/>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1"/>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91"/>
          <p:cNvGrpSpPr/>
          <p:nvPr/>
        </p:nvGrpSpPr>
        <p:grpSpPr>
          <a:xfrm>
            <a:off x="878187" y="2246520"/>
            <a:ext cx="272696" cy="351827"/>
            <a:chOff x="913012" y="2421970"/>
            <a:chExt cx="272696" cy="351827"/>
          </a:xfrm>
        </p:grpSpPr>
        <p:sp>
          <p:nvSpPr>
            <p:cNvPr id="13265" name="Google Shape;13265;p91"/>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1"/>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1"/>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1"/>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9" name="Google Shape;13269;p91"/>
          <p:cNvGrpSpPr/>
          <p:nvPr/>
        </p:nvGrpSpPr>
        <p:grpSpPr>
          <a:xfrm>
            <a:off x="2274743" y="2246902"/>
            <a:ext cx="255649" cy="351445"/>
            <a:chOff x="2274743" y="2422352"/>
            <a:chExt cx="255649" cy="351445"/>
          </a:xfrm>
        </p:grpSpPr>
        <p:sp>
          <p:nvSpPr>
            <p:cNvPr id="13270" name="Google Shape;13270;p91"/>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1"/>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1"/>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3" name="Google Shape;13273;p91"/>
          <p:cNvGrpSpPr/>
          <p:nvPr/>
        </p:nvGrpSpPr>
        <p:grpSpPr>
          <a:xfrm>
            <a:off x="2708723" y="2245789"/>
            <a:ext cx="246552" cy="352558"/>
            <a:chOff x="2708723" y="2421239"/>
            <a:chExt cx="246552" cy="352558"/>
          </a:xfrm>
        </p:grpSpPr>
        <p:sp>
          <p:nvSpPr>
            <p:cNvPr id="13274" name="Google Shape;13274;p91"/>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1"/>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6" name="Google Shape;13276;p91"/>
          <p:cNvGrpSpPr/>
          <p:nvPr/>
        </p:nvGrpSpPr>
        <p:grpSpPr>
          <a:xfrm>
            <a:off x="1835485" y="2246902"/>
            <a:ext cx="259433" cy="350714"/>
            <a:chOff x="1835485" y="2422352"/>
            <a:chExt cx="259433" cy="350714"/>
          </a:xfrm>
        </p:grpSpPr>
        <p:sp>
          <p:nvSpPr>
            <p:cNvPr id="13277" name="Google Shape;13277;p91"/>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1"/>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91"/>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1"/>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1"/>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1"/>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91"/>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4" name="Google Shape;13284;p91"/>
          <p:cNvGrpSpPr/>
          <p:nvPr/>
        </p:nvGrpSpPr>
        <p:grpSpPr>
          <a:xfrm>
            <a:off x="3150240" y="2246902"/>
            <a:ext cx="212489" cy="351445"/>
            <a:chOff x="3150240" y="2422352"/>
            <a:chExt cx="212489" cy="351445"/>
          </a:xfrm>
        </p:grpSpPr>
        <p:sp>
          <p:nvSpPr>
            <p:cNvPr id="13285" name="Google Shape;13285;p91"/>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1"/>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7" name="Google Shape;13287;p91"/>
          <p:cNvGrpSpPr/>
          <p:nvPr/>
        </p:nvGrpSpPr>
        <p:grpSpPr>
          <a:xfrm>
            <a:off x="1367060" y="2246679"/>
            <a:ext cx="269261" cy="352050"/>
            <a:chOff x="1367060" y="2422129"/>
            <a:chExt cx="269261" cy="352050"/>
          </a:xfrm>
        </p:grpSpPr>
        <p:sp>
          <p:nvSpPr>
            <p:cNvPr id="13288" name="Google Shape;13288;p91"/>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91"/>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91"/>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1"/>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91"/>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91"/>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1"/>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1"/>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1"/>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1"/>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1"/>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91"/>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91"/>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1"/>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02" name="Google Shape;13302;p91"/>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3" name="Google Shape;13303;p91"/>
          <p:cNvGrpSpPr/>
          <p:nvPr/>
        </p:nvGrpSpPr>
        <p:grpSpPr>
          <a:xfrm>
            <a:off x="4882690" y="2249955"/>
            <a:ext cx="274573" cy="350682"/>
            <a:chOff x="4882690" y="2425405"/>
            <a:chExt cx="274573" cy="350682"/>
          </a:xfrm>
        </p:grpSpPr>
        <p:sp>
          <p:nvSpPr>
            <p:cNvPr id="13304" name="Google Shape;13304;p91"/>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1"/>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91"/>
          <p:cNvGrpSpPr/>
          <p:nvPr/>
        </p:nvGrpSpPr>
        <p:grpSpPr>
          <a:xfrm>
            <a:off x="6627639" y="2268434"/>
            <a:ext cx="355993" cy="313247"/>
            <a:chOff x="6627639" y="2443884"/>
            <a:chExt cx="355993" cy="313247"/>
          </a:xfrm>
        </p:grpSpPr>
        <p:sp>
          <p:nvSpPr>
            <p:cNvPr id="13307" name="Google Shape;13307;p91"/>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1"/>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1"/>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0" name="Google Shape;13310;p91"/>
          <p:cNvGrpSpPr/>
          <p:nvPr/>
        </p:nvGrpSpPr>
        <p:grpSpPr>
          <a:xfrm>
            <a:off x="6183451" y="2286690"/>
            <a:ext cx="351445" cy="277976"/>
            <a:chOff x="6183451" y="2462140"/>
            <a:chExt cx="351445" cy="277976"/>
          </a:xfrm>
        </p:grpSpPr>
        <p:sp>
          <p:nvSpPr>
            <p:cNvPr id="13311" name="Google Shape;13311;p91"/>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1"/>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91"/>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1"/>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1"/>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1"/>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1"/>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8" name="Google Shape;13318;p91"/>
          <p:cNvGrpSpPr/>
          <p:nvPr/>
        </p:nvGrpSpPr>
        <p:grpSpPr>
          <a:xfrm>
            <a:off x="5735477" y="2254408"/>
            <a:ext cx="353354" cy="341299"/>
            <a:chOff x="5735477" y="2429858"/>
            <a:chExt cx="353354" cy="341299"/>
          </a:xfrm>
        </p:grpSpPr>
        <p:sp>
          <p:nvSpPr>
            <p:cNvPr id="13319" name="Google Shape;13319;p91"/>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1"/>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1"/>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91"/>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1"/>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1"/>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5" name="Google Shape;13325;p91"/>
          <p:cNvGrpSpPr/>
          <p:nvPr/>
        </p:nvGrpSpPr>
        <p:grpSpPr>
          <a:xfrm>
            <a:off x="5243735" y="2271523"/>
            <a:ext cx="405255" cy="275499"/>
            <a:chOff x="5283337" y="2478774"/>
            <a:chExt cx="358633" cy="243913"/>
          </a:xfrm>
        </p:grpSpPr>
        <p:sp>
          <p:nvSpPr>
            <p:cNvPr id="13326" name="Google Shape;13326;p91"/>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1"/>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1"/>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1"/>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1"/>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1"/>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1"/>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1"/>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1"/>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91"/>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1"/>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1"/>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1"/>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1"/>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1"/>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1"/>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1"/>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91"/>
          <p:cNvGrpSpPr/>
          <p:nvPr/>
        </p:nvGrpSpPr>
        <p:grpSpPr>
          <a:xfrm>
            <a:off x="7964753" y="2295373"/>
            <a:ext cx="362068" cy="258670"/>
            <a:chOff x="7964753" y="2470823"/>
            <a:chExt cx="362068" cy="258670"/>
          </a:xfrm>
        </p:grpSpPr>
        <p:sp>
          <p:nvSpPr>
            <p:cNvPr id="13344" name="Google Shape;13344;p91"/>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1"/>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1"/>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91"/>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1"/>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1"/>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91"/>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1"/>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1"/>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3" name="Google Shape;13353;p91"/>
          <p:cNvGrpSpPr/>
          <p:nvPr/>
        </p:nvGrpSpPr>
        <p:grpSpPr>
          <a:xfrm>
            <a:off x="7524349" y="2280997"/>
            <a:ext cx="350332" cy="288948"/>
            <a:chOff x="7524349" y="2456447"/>
            <a:chExt cx="350332" cy="288948"/>
          </a:xfrm>
        </p:grpSpPr>
        <p:sp>
          <p:nvSpPr>
            <p:cNvPr id="13354" name="Google Shape;13354;p91"/>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1"/>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1"/>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1"/>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1"/>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9" name="Google Shape;13359;p91"/>
          <p:cNvGrpSpPr/>
          <p:nvPr/>
        </p:nvGrpSpPr>
        <p:grpSpPr>
          <a:xfrm>
            <a:off x="3972749" y="2719143"/>
            <a:ext cx="355230" cy="356725"/>
            <a:chOff x="3972749" y="2894211"/>
            <a:chExt cx="355230" cy="356725"/>
          </a:xfrm>
        </p:grpSpPr>
        <p:sp>
          <p:nvSpPr>
            <p:cNvPr id="13360" name="Google Shape;13360;p91"/>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1"/>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1"/>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1"/>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1"/>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5" name="Google Shape;13365;p91"/>
          <p:cNvGrpSpPr/>
          <p:nvPr/>
        </p:nvGrpSpPr>
        <p:grpSpPr>
          <a:xfrm>
            <a:off x="3527797" y="2743553"/>
            <a:ext cx="355993" cy="307904"/>
            <a:chOff x="3527797" y="2918796"/>
            <a:chExt cx="355993" cy="307904"/>
          </a:xfrm>
        </p:grpSpPr>
        <p:sp>
          <p:nvSpPr>
            <p:cNvPr id="13366" name="Google Shape;13366;p91"/>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91"/>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1"/>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1"/>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1"/>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1"/>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1"/>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1"/>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1"/>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91"/>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6" name="Google Shape;13376;p91"/>
          <p:cNvGrpSpPr/>
          <p:nvPr/>
        </p:nvGrpSpPr>
        <p:grpSpPr>
          <a:xfrm>
            <a:off x="3082845" y="2746336"/>
            <a:ext cx="356375" cy="302338"/>
            <a:chOff x="3082845" y="2920959"/>
            <a:chExt cx="356375" cy="302338"/>
          </a:xfrm>
        </p:grpSpPr>
        <p:sp>
          <p:nvSpPr>
            <p:cNvPr id="13377" name="Google Shape;13377;p91"/>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1"/>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91"/>
          <p:cNvGrpSpPr/>
          <p:nvPr/>
        </p:nvGrpSpPr>
        <p:grpSpPr>
          <a:xfrm>
            <a:off x="2639038" y="2719699"/>
            <a:ext cx="355612" cy="355612"/>
            <a:chOff x="2639038" y="2894942"/>
            <a:chExt cx="355612" cy="355612"/>
          </a:xfrm>
        </p:grpSpPr>
        <p:sp>
          <p:nvSpPr>
            <p:cNvPr id="13380" name="Google Shape;13380;p91"/>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1"/>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2" name="Google Shape;13382;p91"/>
          <p:cNvGrpSpPr/>
          <p:nvPr/>
        </p:nvGrpSpPr>
        <p:grpSpPr>
          <a:xfrm>
            <a:off x="2194468" y="2763622"/>
            <a:ext cx="355993" cy="267766"/>
            <a:chOff x="2194468" y="2938865"/>
            <a:chExt cx="355993" cy="267766"/>
          </a:xfrm>
        </p:grpSpPr>
        <p:sp>
          <p:nvSpPr>
            <p:cNvPr id="13383" name="Google Shape;13383;p91"/>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1"/>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1"/>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1"/>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91"/>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1"/>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1"/>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1"/>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91"/>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91"/>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91"/>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1"/>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1"/>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1"/>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1"/>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91"/>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91"/>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1"/>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1"/>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1"/>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3" name="Google Shape;13403;p91"/>
          <p:cNvGrpSpPr/>
          <p:nvPr/>
        </p:nvGrpSpPr>
        <p:grpSpPr>
          <a:xfrm>
            <a:off x="1749897" y="2719699"/>
            <a:ext cx="355993" cy="355612"/>
            <a:chOff x="1749897" y="2894561"/>
            <a:chExt cx="355993" cy="355612"/>
          </a:xfrm>
        </p:grpSpPr>
        <p:sp>
          <p:nvSpPr>
            <p:cNvPr id="13404" name="Google Shape;13404;p91"/>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91"/>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91"/>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91"/>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1"/>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91"/>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91"/>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91"/>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91"/>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91"/>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91"/>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5" name="Google Shape;13415;p91"/>
          <p:cNvGrpSpPr/>
          <p:nvPr/>
        </p:nvGrpSpPr>
        <p:grpSpPr>
          <a:xfrm>
            <a:off x="1305327" y="2718761"/>
            <a:ext cx="357520" cy="357488"/>
            <a:chOff x="1305327" y="2894211"/>
            <a:chExt cx="357520" cy="357488"/>
          </a:xfrm>
        </p:grpSpPr>
        <p:sp>
          <p:nvSpPr>
            <p:cNvPr id="13416" name="Google Shape;13416;p91"/>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91"/>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1"/>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1"/>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1"/>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1" name="Google Shape;13421;p91"/>
          <p:cNvGrpSpPr/>
          <p:nvPr/>
        </p:nvGrpSpPr>
        <p:grpSpPr>
          <a:xfrm>
            <a:off x="853950" y="2720860"/>
            <a:ext cx="364104" cy="353290"/>
            <a:chOff x="853950" y="2894720"/>
            <a:chExt cx="364104" cy="353290"/>
          </a:xfrm>
        </p:grpSpPr>
        <p:sp>
          <p:nvSpPr>
            <p:cNvPr id="13422" name="Google Shape;13422;p91"/>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91"/>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91"/>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1"/>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1"/>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1"/>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1"/>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91"/>
          <p:cNvGrpSpPr/>
          <p:nvPr/>
        </p:nvGrpSpPr>
        <p:grpSpPr>
          <a:xfrm>
            <a:off x="7066548" y="2737144"/>
            <a:ext cx="352209" cy="334938"/>
            <a:chOff x="7066548" y="2912594"/>
            <a:chExt cx="352209" cy="334938"/>
          </a:xfrm>
        </p:grpSpPr>
        <p:sp>
          <p:nvSpPr>
            <p:cNvPr id="13430" name="Google Shape;13430;p91"/>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1"/>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1"/>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91"/>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91"/>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1"/>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6" name="Google Shape;13436;p91"/>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1"/>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8" name="Google Shape;13438;p91"/>
          <p:cNvGrpSpPr/>
          <p:nvPr/>
        </p:nvGrpSpPr>
        <p:grpSpPr>
          <a:xfrm>
            <a:off x="7541397" y="2729352"/>
            <a:ext cx="318495" cy="352209"/>
            <a:chOff x="7541397" y="2904802"/>
            <a:chExt cx="318495" cy="352209"/>
          </a:xfrm>
        </p:grpSpPr>
        <p:sp>
          <p:nvSpPr>
            <p:cNvPr id="13439" name="Google Shape;13439;p91"/>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1"/>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91"/>
          <p:cNvGrpSpPr/>
          <p:nvPr/>
        </p:nvGrpSpPr>
        <p:grpSpPr>
          <a:xfrm>
            <a:off x="8003015" y="2728589"/>
            <a:ext cx="306759" cy="351445"/>
            <a:chOff x="8003015" y="2904039"/>
            <a:chExt cx="306759" cy="351445"/>
          </a:xfrm>
        </p:grpSpPr>
        <p:sp>
          <p:nvSpPr>
            <p:cNvPr id="13442" name="Google Shape;13442;p91"/>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1"/>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1"/>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1"/>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1"/>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1"/>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8" name="Google Shape;13448;p91"/>
          <p:cNvGrpSpPr/>
          <p:nvPr/>
        </p:nvGrpSpPr>
        <p:grpSpPr>
          <a:xfrm>
            <a:off x="5687770" y="2710046"/>
            <a:ext cx="369638" cy="369606"/>
            <a:chOff x="5687770" y="2885496"/>
            <a:chExt cx="369638" cy="369606"/>
          </a:xfrm>
        </p:grpSpPr>
        <p:sp>
          <p:nvSpPr>
            <p:cNvPr id="13449" name="Google Shape;13449;p91"/>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91"/>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1"/>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1"/>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91"/>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91"/>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1"/>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1"/>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1"/>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1"/>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9" name="Google Shape;13459;p91"/>
          <p:cNvGrpSpPr/>
          <p:nvPr/>
        </p:nvGrpSpPr>
        <p:grpSpPr>
          <a:xfrm>
            <a:off x="4881958" y="2729352"/>
            <a:ext cx="156417" cy="349537"/>
            <a:chOff x="4881958" y="2904802"/>
            <a:chExt cx="156417" cy="349537"/>
          </a:xfrm>
        </p:grpSpPr>
        <p:sp>
          <p:nvSpPr>
            <p:cNvPr id="13460" name="Google Shape;13460;p91"/>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91"/>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91"/>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1"/>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1"/>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91"/>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91"/>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91"/>
          <p:cNvGrpSpPr/>
          <p:nvPr/>
        </p:nvGrpSpPr>
        <p:grpSpPr>
          <a:xfrm>
            <a:off x="5230318" y="2711064"/>
            <a:ext cx="371133" cy="367443"/>
            <a:chOff x="5230318" y="2886514"/>
            <a:chExt cx="371133" cy="367443"/>
          </a:xfrm>
        </p:grpSpPr>
        <p:sp>
          <p:nvSpPr>
            <p:cNvPr id="13468" name="Google Shape;13468;p91"/>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1"/>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1"/>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1"/>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1"/>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1"/>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1"/>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1"/>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91"/>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7" name="Google Shape;13477;p91"/>
          <p:cNvGrpSpPr/>
          <p:nvPr/>
        </p:nvGrpSpPr>
        <p:grpSpPr>
          <a:xfrm>
            <a:off x="5748358" y="3259128"/>
            <a:ext cx="352590" cy="182561"/>
            <a:chOff x="5748358" y="3434578"/>
            <a:chExt cx="352590" cy="182561"/>
          </a:xfrm>
        </p:grpSpPr>
        <p:sp>
          <p:nvSpPr>
            <p:cNvPr id="13478" name="Google Shape;13478;p91"/>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1"/>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1"/>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1"/>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91"/>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91"/>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4" name="Google Shape;13484;p91"/>
          <p:cNvGrpSpPr/>
          <p:nvPr/>
        </p:nvGrpSpPr>
        <p:grpSpPr>
          <a:xfrm>
            <a:off x="862283" y="4099321"/>
            <a:ext cx="341204" cy="359301"/>
            <a:chOff x="862283" y="4274771"/>
            <a:chExt cx="341204" cy="359301"/>
          </a:xfrm>
        </p:grpSpPr>
        <p:sp>
          <p:nvSpPr>
            <p:cNvPr id="13485" name="Google Shape;13485;p91"/>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1"/>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1"/>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8" name="Google Shape;13488;p91"/>
          <p:cNvGrpSpPr/>
          <p:nvPr/>
        </p:nvGrpSpPr>
        <p:grpSpPr>
          <a:xfrm>
            <a:off x="1396957" y="4111915"/>
            <a:ext cx="301861" cy="332871"/>
            <a:chOff x="1396957" y="4287365"/>
            <a:chExt cx="301861" cy="332871"/>
          </a:xfrm>
        </p:grpSpPr>
        <p:sp>
          <p:nvSpPr>
            <p:cNvPr id="13489" name="Google Shape;13489;p91"/>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91"/>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1"/>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1"/>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91"/>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1"/>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1"/>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91"/>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91"/>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1"/>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1"/>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1"/>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91"/>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91"/>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1"/>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4" name="Google Shape;13504;p91"/>
          <p:cNvGrpSpPr/>
          <p:nvPr/>
        </p:nvGrpSpPr>
        <p:grpSpPr>
          <a:xfrm>
            <a:off x="1865381" y="4102056"/>
            <a:ext cx="396131" cy="355612"/>
            <a:chOff x="1865381" y="4277506"/>
            <a:chExt cx="396131" cy="355612"/>
          </a:xfrm>
        </p:grpSpPr>
        <p:sp>
          <p:nvSpPr>
            <p:cNvPr id="13505" name="Google Shape;13505;p91"/>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91"/>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91"/>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1"/>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1"/>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1"/>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1" name="Google Shape;13511;p91"/>
          <p:cNvGrpSpPr/>
          <p:nvPr/>
        </p:nvGrpSpPr>
        <p:grpSpPr>
          <a:xfrm>
            <a:off x="2411823" y="4128549"/>
            <a:ext cx="334398" cy="299953"/>
            <a:chOff x="2411823" y="4303999"/>
            <a:chExt cx="334398" cy="299953"/>
          </a:xfrm>
        </p:grpSpPr>
        <p:sp>
          <p:nvSpPr>
            <p:cNvPr id="13512" name="Google Shape;13512;p91"/>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1"/>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1"/>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1"/>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1"/>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1"/>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1"/>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91"/>
          <p:cNvGrpSpPr/>
          <p:nvPr/>
        </p:nvGrpSpPr>
        <p:grpSpPr>
          <a:xfrm>
            <a:off x="2903337" y="4103582"/>
            <a:ext cx="382519" cy="350682"/>
            <a:chOff x="2903337" y="4279032"/>
            <a:chExt cx="382519" cy="350682"/>
          </a:xfrm>
        </p:grpSpPr>
        <p:sp>
          <p:nvSpPr>
            <p:cNvPr id="13520" name="Google Shape;13520;p91"/>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1"/>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91"/>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91"/>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91"/>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1"/>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1"/>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1"/>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1"/>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91"/>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91"/>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91"/>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1"/>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1"/>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1"/>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5" name="Google Shape;13535;p91"/>
          <p:cNvGrpSpPr/>
          <p:nvPr/>
        </p:nvGrpSpPr>
        <p:grpSpPr>
          <a:xfrm>
            <a:off x="3933342" y="4140317"/>
            <a:ext cx="383632" cy="276449"/>
            <a:chOff x="3933342" y="4315767"/>
            <a:chExt cx="383632" cy="276449"/>
          </a:xfrm>
        </p:grpSpPr>
        <p:sp>
          <p:nvSpPr>
            <p:cNvPr id="13536" name="Google Shape;13536;p91"/>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91"/>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91"/>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1"/>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1"/>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1"/>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2" name="Google Shape;13542;p91"/>
          <p:cNvGrpSpPr/>
          <p:nvPr/>
        </p:nvGrpSpPr>
        <p:grpSpPr>
          <a:xfrm>
            <a:off x="3441065" y="4127055"/>
            <a:ext cx="337069" cy="302593"/>
            <a:chOff x="3441065" y="4302505"/>
            <a:chExt cx="337069" cy="302593"/>
          </a:xfrm>
        </p:grpSpPr>
        <p:sp>
          <p:nvSpPr>
            <p:cNvPr id="13543" name="Google Shape;13543;p91"/>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91"/>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91"/>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91"/>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91"/>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1"/>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1"/>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1"/>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91"/>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1"/>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1"/>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91"/>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1"/>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6" name="Google Shape;13556;p91"/>
          <p:cNvGrpSpPr/>
          <p:nvPr/>
        </p:nvGrpSpPr>
        <p:grpSpPr>
          <a:xfrm>
            <a:off x="3532345" y="3187185"/>
            <a:ext cx="339328" cy="336274"/>
            <a:chOff x="3532345" y="3362635"/>
            <a:chExt cx="339328" cy="336274"/>
          </a:xfrm>
        </p:grpSpPr>
        <p:sp>
          <p:nvSpPr>
            <p:cNvPr id="13557" name="Google Shape;13557;p9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91"/>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91"/>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1"/>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2" name="Google Shape;13562;p91"/>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3" name="Google Shape;13563;p91"/>
          <p:cNvGrpSpPr/>
          <p:nvPr/>
        </p:nvGrpSpPr>
        <p:grpSpPr>
          <a:xfrm>
            <a:off x="1883955" y="3633250"/>
            <a:ext cx="162873" cy="351445"/>
            <a:chOff x="1883955" y="3808700"/>
            <a:chExt cx="162873" cy="351445"/>
          </a:xfrm>
        </p:grpSpPr>
        <p:sp>
          <p:nvSpPr>
            <p:cNvPr id="13564" name="Google Shape;13564;p91"/>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91"/>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6" name="Google Shape;13566;p91"/>
          <p:cNvGrpSpPr/>
          <p:nvPr/>
        </p:nvGrpSpPr>
        <p:grpSpPr>
          <a:xfrm>
            <a:off x="939156" y="3633759"/>
            <a:ext cx="192007" cy="351318"/>
            <a:chOff x="939156" y="3809209"/>
            <a:chExt cx="192007" cy="351318"/>
          </a:xfrm>
        </p:grpSpPr>
        <p:sp>
          <p:nvSpPr>
            <p:cNvPr id="13567" name="Google Shape;13567;p91"/>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1"/>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9" name="Google Shape;13569;p91"/>
          <p:cNvGrpSpPr/>
          <p:nvPr/>
        </p:nvGrpSpPr>
        <p:grpSpPr>
          <a:xfrm>
            <a:off x="2306167" y="3634395"/>
            <a:ext cx="193915" cy="349155"/>
            <a:chOff x="2306167" y="3809845"/>
            <a:chExt cx="193915" cy="349155"/>
          </a:xfrm>
        </p:grpSpPr>
        <p:sp>
          <p:nvSpPr>
            <p:cNvPr id="13570" name="Google Shape;13570;p91"/>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91"/>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91"/>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1"/>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1"/>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1"/>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91"/>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7" name="Google Shape;13577;p91"/>
          <p:cNvGrpSpPr/>
          <p:nvPr/>
        </p:nvGrpSpPr>
        <p:grpSpPr>
          <a:xfrm>
            <a:off x="1323901" y="3631723"/>
            <a:ext cx="356343" cy="356757"/>
            <a:chOff x="1323901" y="3807173"/>
            <a:chExt cx="356343" cy="356757"/>
          </a:xfrm>
        </p:grpSpPr>
        <p:sp>
          <p:nvSpPr>
            <p:cNvPr id="13578" name="Google Shape;13578;p91"/>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91"/>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1"/>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1"/>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1"/>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1"/>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1"/>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91"/>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91"/>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91"/>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91"/>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1"/>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1"/>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1"/>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1"/>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91"/>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91"/>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1"/>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91"/>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1"/>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1"/>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1"/>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91"/>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91"/>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2" name="Google Shape;13602;p91"/>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3" name="Google Shape;13603;p91"/>
          <p:cNvGrpSpPr/>
          <p:nvPr/>
        </p:nvGrpSpPr>
        <p:grpSpPr>
          <a:xfrm>
            <a:off x="859262" y="3178470"/>
            <a:ext cx="306759" cy="351445"/>
            <a:chOff x="859262" y="3353920"/>
            <a:chExt cx="306759" cy="351445"/>
          </a:xfrm>
        </p:grpSpPr>
        <p:sp>
          <p:nvSpPr>
            <p:cNvPr id="13604" name="Google Shape;13604;p91"/>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91"/>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91"/>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91"/>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91"/>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9" name="Google Shape;13609;p91"/>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0" name="Google Shape;13610;p91"/>
          <p:cNvGrpSpPr/>
          <p:nvPr/>
        </p:nvGrpSpPr>
        <p:grpSpPr>
          <a:xfrm>
            <a:off x="3967437" y="3661652"/>
            <a:ext cx="364708" cy="295405"/>
            <a:chOff x="3967437" y="3837102"/>
            <a:chExt cx="364708" cy="295405"/>
          </a:xfrm>
        </p:grpSpPr>
        <p:sp>
          <p:nvSpPr>
            <p:cNvPr id="13611" name="Google Shape;13611;p91"/>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1"/>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91"/>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91"/>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1"/>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6" name="Google Shape;13616;p91"/>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1"/>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1"/>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9" name="Google Shape;13619;p91"/>
          <p:cNvGrpSpPr/>
          <p:nvPr/>
        </p:nvGrpSpPr>
        <p:grpSpPr>
          <a:xfrm>
            <a:off x="5811827" y="3631001"/>
            <a:ext cx="283743" cy="308444"/>
            <a:chOff x="5964227" y="3858701"/>
            <a:chExt cx="283743" cy="308444"/>
          </a:xfrm>
        </p:grpSpPr>
        <p:sp>
          <p:nvSpPr>
            <p:cNvPr id="13620" name="Google Shape;13620;p91"/>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1"/>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1"/>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1"/>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4" name="Google Shape;13624;p91"/>
          <p:cNvGrpSpPr/>
          <p:nvPr/>
        </p:nvGrpSpPr>
        <p:grpSpPr>
          <a:xfrm>
            <a:off x="6243508" y="3697623"/>
            <a:ext cx="320372" cy="213602"/>
            <a:chOff x="6395908" y="3873073"/>
            <a:chExt cx="320372" cy="213602"/>
          </a:xfrm>
        </p:grpSpPr>
        <p:sp>
          <p:nvSpPr>
            <p:cNvPr id="13625" name="Google Shape;13625;p91"/>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91"/>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91"/>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91"/>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91"/>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1"/>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91"/>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91"/>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91"/>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1"/>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91"/>
          <p:cNvGrpSpPr/>
          <p:nvPr/>
        </p:nvGrpSpPr>
        <p:grpSpPr>
          <a:xfrm>
            <a:off x="7262890" y="3627366"/>
            <a:ext cx="357138" cy="352018"/>
            <a:chOff x="7415290" y="3802816"/>
            <a:chExt cx="357138" cy="352018"/>
          </a:xfrm>
        </p:grpSpPr>
        <p:sp>
          <p:nvSpPr>
            <p:cNvPr id="13636" name="Google Shape;13636;p91"/>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1"/>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1"/>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1"/>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1"/>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91"/>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91"/>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91"/>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91"/>
          <p:cNvGrpSpPr/>
          <p:nvPr/>
        </p:nvGrpSpPr>
        <p:grpSpPr>
          <a:xfrm>
            <a:off x="6737312" y="3657963"/>
            <a:ext cx="355230" cy="293401"/>
            <a:chOff x="6889712" y="3833413"/>
            <a:chExt cx="355230" cy="293401"/>
          </a:xfrm>
        </p:grpSpPr>
        <p:sp>
          <p:nvSpPr>
            <p:cNvPr id="13645" name="Google Shape;13645;p91"/>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91"/>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91"/>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1"/>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1"/>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0" name="Google Shape;13650;p91"/>
          <p:cNvGrpSpPr/>
          <p:nvPr/>
        </p:nvGrpSpPr>
        <p:grpSpPr>
          <a:xfrm>
            <a:off x="7707152" y="3660420"/>
            <a:ext cx="282318" cy="337168"/>
            <a:chOff x="1635875" y="237775"/>
            <a:chExt cx="4370250" cy="5219325"/>
          </a:xfrm>
        </p:grpSpPr>
        <p:sp>
          <p:nvSpPr>
            <p:cNvPr id="13651" name="Google Shape;13651;p91"/>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1"/>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91"/>
          <p:cNvGrpSpPr/>
          <p:nvPr/>
        </p:nvGrpSpPr>
        <p:grpSpPr>
          <a:xfrm>
            <a:off x="3103963" y="3185690"/>
            <a:ext cx="297886" cy="337578"/>
            <a:chOff x="3103963" y="3361140"/>
            <a:chExt cx="297886" cy="337578"/>
          </a:xfrm>
        </p:grpSpPr>
        <p:sp>
          <p:nvSpPr>
            <p:cNvPr id="13654" name="Google Shape;13654;p91"/>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91"/>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91"/>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1"/>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9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91"/>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91"/>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9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1"/>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9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91"/>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9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91"/>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91"/>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9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9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91"/>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91"/>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9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91"/>
          <p:cNvGrpSpPr/>
          <p:nvPr/>
        </p:nvGrpSpPr>
        <p:grpSpPr>
          <a:xfrm>
            <a:off x="2667821" y="3185658"/>
            <a:ext cx="273046" cy="337801"/>
            <a:chOff x="2667821" y="3361108"/>
            <a:chExt cx="273046" cy="337801"/>
          </a:xfrm>
        </p:grpSpPr>
        <p:sp>
          <p:nvSpPr>
            <p:cNvPr id="13679" name="Google Shape;13679;p91"/>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1"/>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1"/>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91"/>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91"/>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1"/>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91"/>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91"/>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91"/>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1"/>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1"/>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91"/>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91"/>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1"/>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1"/>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1"/>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1"/>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91"/>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91"/>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8" name="Google Shape;13698;p91"/>
          <p:cNvGrpSpPr/>
          <p:nvPr/>
        </p:nvGrpSpPr>
        <p:grpSpPr>
          <a:xfrm>
            <a:off x="2212469" y="3184863"/>
            <a:ext cx="282715" cy="338660"/>
            <a:chOff x="2212469" y="3360313"/>
            <a:chExt cx="282715" cy="338660"/>
          </a:xfrm>
        </p:grpSpPr>
        <p:sp>
          <p:nvSpPr>
            <p:cNvPr id="13699" name="Google Shape;13699;p91"/>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1"/>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1"/>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2" name="Google Shape;13702;p91"/>
          <p:cNvGrpSpPr/>
          <p:nvPr/>
        </p:nvGrpSpPr>
        <p:grpSpPr>
          <a:xfrm>
            <a:off x="1768821" y="3185658"/>
            <a:ext cx="278739" cy="339073"/>
            <a:chOff x="1768821" y="3361108"/>
            <a:chExt cx="278739" cy="339073"/>
          </a:xfrm>
        </p:grpSpPr>
        <p:sp>
          <p:nvSpPr>
            <p:cNvPr id="13703" name="Google Shape;13703;p91"/>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1"/>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1"/>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1"/>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91"/>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91"/>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91"/>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91"/>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1"/>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1"/>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91"/>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4" name="Google Shape;13714;p91"/>
          <p:cNvGrpSpPr/>
          <p:nvPr/>
        </p:nvGrpSpPr>
        <p:grpSpPr>
          <a:xfrm>
            <a:off x="5337883" y="3161423"/>
            <a:ext cx="307141" cy="376826"/>
            <a:chOff x="5337883" y="3336873"/>
            <a:chExt cx="307141" cy="376826"/>
          </a:xfrm>
        </p:grpSpPr>
        <p:sp>
          <p:nvSpPr>
            <p:cNvPr id="13715" name="Google Shape;13715;p91"/>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1"/>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7" name="Google Shape;13717;p91"/>
          <p:cNvGrpSpPr/>
          <p:nvPr/>
        </p:nvGrpSpPr>
        <p:grpSpPr>
          <a:xfrm>
            <a:off x="4883835" y="3161805"/>
            <a:ext cx="323425" cy="377557"/>
            <a:chOff x="4883835" y="3337255"/>
            <a:chExt cx="323425" cy="377557"/>
          </a:xfrm>
        </p:grpSpPr>
        <p:sp>
          <p:nvSpPr>
            <p:cNvPr id="13718" name="Google Shape;13718;p91"/>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91"/>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1"/>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91"/>
          <p:cNvGrpSpPr/>
          <p:nvPr/>
        </p:nvGrpSpPr>
        <p:grpSpPr>
          <a:xfrm>
            <a:off x="6193310" y="3231839"/>
            <a:ext cx="352590" cy="237488"/>
            <a:chOff x="6193310" y="3407289"/>
            <a:chExt cx="352590" cy="237488"/>
          </a:xfrm>
        </p:grpSpPr>
        <p:sp>
          <p:nvSpPr>
            <p:cNvPr id="13722" name="Google Shape;13722;p91"/>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1"/>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1"/>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91"/>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91"/>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7" name="Google Shape;13727;p91"/>
          <p:cNvGrpSpPr/>
          <p:nvPr/>
        </p:nvGrpSpPr>
        <p:grpSpPr>
          <a:xfrm>
            <a:off x="6637117" y="3222393"/>
            <a:ext cx="353735" cy="254504"/>
            <a:chOff x="6637117" y="3397843"/>
            <a:chExt cx="353735" cy="254504"/>
          </a:xfrm>
        </p:grpSpPr>
        <p:sp>
          <p:nvSpPr>
            <p:cNvPr id="13728" name="Google Shape;13728;p91"/>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91"/>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1"/>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91"/>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91"/>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91"/>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4" name="Google Shape;13734;p91"/>
          <p:cNvGrpSpPr/>
          <p:nvPr/>
        </p:nvGrpSpPr>
        <p:grpSpPr>
          <a:xfrm>
            <a:off x="7075994" y="3174081"/>
            <a:ext cx="360637" cy="352336"/>
            <a:chOff x="7075994" y="3349531"/>
            <a:chExt cx="360637" cy="352336"/>
          </a:xfrm>
        </p:grpSpPr>
        <p:sp>
          <p:nvSpPr>
            <p:cNvPr id="13735" name="Google Shape;13735;p91"/>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1"/>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91"/>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91"/>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91"/>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1"/>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1"/>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2" name="Google Shape;13742;p91"/>
          <p:cNvGrpSpPr/>
          <p:nvPr/>
        </p:nvGrpSpPr>
        <p:grpSpPr>
          <a:xfrm>
            <a:off x="7651983" y="3173731"/>
            <a:ext cx="107183" cy="352399"/>
            <a:chOff x="7651983" y="3349181"/>
            <a:chExt cx="107183" cy="352399"/>
          </a:xfrm>
        </p:grpSpPr>
        <p:sp>
          <p:nvSpPr>
            <p:cNvPr id="13743" name="Google Shape;13743;p91"/>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1"/>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5" name="Google Shape;13745;p91"/>
          <p:cNvGrpSpPr/>
          <p:nvPr/>
        </p:nvGrpSpPr>
        <p:grpSpPr>
          <a:xfrm>
            <a:off x="7973468" y="3206872"/>
            <a:ext cx="352590" cy="287072"/>
            <a:chOff x="7973468" y="3382322"/>
            <a:chExt cx="352590" cy="287072"/>
          </a:xfrm>
        </p:grpSpPr>
        <p:sp>
          <p:nvSpPr>
            <p:cNvPr id="13746" name="Google Shape;13746;p91"/>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91"/>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91"/>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91"/>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1"/>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91"/>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91"/>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1"/>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1"/>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1"/>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1"/>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91"/>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8" name="Google Shape;13758;p9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759" name="Google Shape;13759;p9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63" name="Shape 13763"/>
        <p:cNvGrpSpPr/>
        <p:nvPr/>
      </p:nvGrpSpPr>
      <p:grpSpPr>
        <a:xfrm>
          <a:off x="0" y="0"/>
          <a:ext cx="0" cy="0"/>
          <a:chOff x="0" y="0"/>
          <a:chExt cx="0" cy="0"/>
        </a:xfrm>
      </p:grpSpPr>
      <p:grpSp>
        <p:nvGrpSpPr>
          <p:cNvPr id="13764" name="Google Shape;13764;p92"/>
          <p:cNvGrpSpPr/>
          <p:nvPr/>
        </p:nvGrpSpPr>
        <p:grpSpPr>
          <a:xfrm>
            <a:off x="821808" y="1576858"/>
            <a:ext cx="347872" cy="347488"/>
            <a:chOff x="849677" y="1500658"/>
            <a:chExt cx="347872" cy="347488"/>
          </a:xfrm>
        </p:grpSpPr>
        <p:sp>
          <p:nvSpPr>
            <p:cNvPr id="13765" name="Google Shape;13765;p92"/>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2"/>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2"/>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2"/>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92"/>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2"/>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1" name="Google Shape;13771;p92"/>
          <p:cNvGrpSpPr/>
          <p:nvPr/>
        </p:nvGrpSpPr>
        <p:grpSpPr>
          <a:xfrm>
            <a:off x="1387984" y="1576858"/>
            <a:ext cx="315872" cy="347488"/>
            <a:chOff x="1415853" y="1500658"/>
            <a:chExt cx="315872" cy="347488"/>
          </a:xfrm>
        </p:grpSpPr>
        <p:sp>
          <p:nvSpPr>
            <p:cNvPr id="13772" name="Google Shape;13772;p92"/>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2"/>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92"/>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92"/>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6" name="Google Shape;13776;p92"/>
          <p:cNvGrpSpPr/>
          <p:nvPr/>
        </p:nvGrpSpPr>
        <p:grpSpPr>
          <a:xfrm>
            <a:off x="4669520" y="1576858"/>
            <a:ext cx="347520" cy="347104"/>
            <a:chOff x="4697389" y="1500658"/>
            <a:chExt cx="347520" cy="347104"/>
          </a:xfrm>
        </p:grpSpPr>
        <p:sp>
          <p:nvSpPr>
            <p:cNvPr id="13777" name="Google Shape;13777;p92"/>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92"/>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92"/>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92"/>
          <p:cNvGrpSpPr/>
          <p:nvPr/>
        </p:nvGrpSpPr>
        <p:grpSpPr>
          <a:xfrm>
            <a:off x="3575664" y="2041146"/>
            <a:ext cx="347520" cy="353760"/>
            <a:chOff x="3603533" y="1964946"/>
            <a:chExt cx="347520" cy="353760"/>
          </a:xfrm>
        </p:grpSpPr>
        <p:sp>
          <p:nvSpPr>
            <p:cNvPr id="13781" name="Google Shape;13781;p92"/>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92"/>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92"/>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4" name="Google Shape;13784;p92"/>
          <p:cNvGrpSpPr/>
          <p:nvPr/>
        </p:nvGrpSpPr>
        <p:grpSpPr>
          <a:xfrm>
            <a:off x="1922896" y="2040538"/>
            <a:ext cx="357792" cy="352448"/>
            <a:chOff x="1950765" y="1964338"/>
            <a:chExt cx="357792" cy="352448"/>
          </a:xfrm>
        </p:grpSpPr>
        <p:sp>
          <p:nvSpPr>
            <p:cNvPr id="13785" name="Google Shape;13785;p92"/>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92"/>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2"/>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92"/>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9" name="Google Shape;13789;p92"/>
          <p:cNvGrpSpPr/>
          <p:nvPr/>
        </p:nvGrpSpPr>
        <p:grpSpPr>
          <a:xfrm>
            <a:off x="7407760" y="2040890"/>
            <a:ext cx="367712" cy="353248"/>
            <a:chOff x="7435629" y="1964690"/>
            <a:chExt cx="367712" cy="353248"/>
          </a:xfrm>
        </p:grpSpPr>
        <p:sp>
          <p:nvSpPr>
            <p:cNvPr id="13790" name="Google Shape;13790;p92"/>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2"/>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2"/>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2"/>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4" name="Google Shape;13794;p92"/>
          <p:cNvGrpSpPr/>
          <p:nvPr/>
        </p:nvGrpSpPr>
        <p:grpSpPr>
          <a:xfrm>
            <a:off x="2484880" y="2041242"/>
            <a:ext cx="333024" cy="352896"/>
            <a:chOff x="2512749" y="1965042"/>
            <a:chExt cx="333024" cy="352896"/>
          </a:xfrm>
        </p:grpSpPr>
        <p:sp>
          <p:nvSpPr>
            <p:cNvPr id="13795" name="Google Shape;13795;p92"/>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92"/>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92"/>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2"/>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2"/>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0" name="Google Shape;13800;p92"/>
          <p:cNvGrpSpPr/>
          <p:nvPr/>
        </p:nvGrpSpPr>
        <p:grpSpPr>
          <a:xfrm>
            <a:off x="1370448" y="2057978"/>
            <a:ext cx="365792" cy="335392"/>
            <a:chOff x="1398317" y="1981778"/>
            <a:chExt cx="365792" cy="335392"/>
          </a:xfrm>
        </p:grpSpPr>
        <p:sp>
          <p:nvSpPr>
            <p:cNvPr id="13801" name="Google Shape;13801;p92"/>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2"/>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2"/>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2"/>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2"/>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2"/>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7" name="Google Shape;13807;p92"/>
          <p:cNvGrpSpPr/>
          <p:nvPr/>
        </p:nvGrpSpPr>
        <p:grpSpPr>
          <a:xfrm>
            <a:off x="3024368" y="2079770"/>
            <a:ext cx="353600" cy="314752"/>
            <a:chOff x="3052237" y="2003570"/>
            <a:chExt cx="353600" cy="314752"/>
          </a:xfrm>
        </p:grpSpPr>
        <p:sp>
          <p:nvSpPr>
            <p:cNvPr id="13808" name="Google Shape;13808;p92"/>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2"/>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2"/>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1" name="Google Shape;13811;p92"/>
          <p:cNvGrpSpPr/>
          <p:nvPr/>
        </p:nvGrpSpPr>
        <p:grpSpPr>
          <a:xfrm>
            <a:off x="1376144" y="3034266"/>
            <a:ext cx="368096" cy="223968"/>
            <a:chOff x="1404013" y="2958066"/>
            <a:chExt cx="368096" cy="223968"/>
          </a:xfrm>
        </p:grpSpPr>
        <p:sp>
          <p:nvSpPr>
            <p:cNvPr id="13812" name="Google Shape;13812;p92"/>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92"/>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4" name="Google Shape;13814;p92"/>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92"/>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6" name="Google Shape;13816;p92"/>
          <p:cNvGrpSpPr/>
          <p:nvPr/>
        </p:nvGrpSpPr>
        <p:grpSpPr>
          <a:xfrm>
            <a:off x="1923280" y="2961402"/>
            <a:ext cx="370368" cy="367328"/>
            <a:chOff x="1951149" y="2885202"/>
            <a:chExt cx="370368" cy="367328"/>
          </a:xfrm>
        </p:grpSpPr>
        <p:sp>
          <p:nvSpPr>
            <p:cNvPr id="13817" name="Google Shape;13817;p92"/>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92"/>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2"/>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0" name="Google Shape;13820;p92"/>
          <p:cNvGrpSpPr/>
          <p:nvPr/>
        </p:nvGrpSpPr>
        <p:grpSpPr>
          <a:xfrm>
            <a:off x="2473808" y="2982362"/>
            <a:ext cx="367328" cy="327296"/>
            <a:chOff x="2501677" y="2906162"/>
            <a:chExt cx="367328" cy="327296"/>
          </a:xfrm>
        </p:grpSpPr>
        <p:sp>
          <p:nvSpPr>
            <p:cNvPr id="13821" name="Google Shape;13821;p92"/>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2"/>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2"/>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24" name="Google Shape;13824;p92"/>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25" name="Google Shape;13825;p92"/>
          <p:cNvGrpSpPr/>
          <p:nvPr/>
        </p:nvGrpSpPr>
        <p:grpSpPr>
          <a:xfrm>
            <a:off x="3022448" y="2969914"/>
            <a:ext cx="367712" cy="354240"/>
            <a:chOff x="3050317" y="2893714"/>
            <a:chExt cx="367712" cy="354240"/>
          </a:xfrm>
        </p:grpSpPr>
        <p:sp>
          <p:nvSpPr>
            <p:cNvPr id="13826" name="Google Shape;13826;p92"/>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92"/>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28" name="Google Shape;13828;p92"/>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92"/>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0" name="Google Shape;13830;p92"/>
          <p:cNvGrpSpPr/>
          <p:nvPr/>
        </p:nvGrpSpPr>
        <p:grpSpPr>
          <a:xfrm>
            <a:off x="7503408" y="2962554"/>
            <a:ext cx="185184" cy="367296"/>
            <a:chOff x="7531277" y="2886354"/>
            <a:chExt cx="185184" cy="367296"/>
          </a:xfrm>
        </p:grpSpPr>
        <p:sp>
          <p:nvSpPr>
            <p:cNvPr id="13831" name="Google Shape;13831;p92"/>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92"/>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92"/>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4" name="Google Shape;13834;p92"/>
          <p:cNvGrpSpPr/>
          <p:nvPr/>
        </p:nvGrpSpPr>
        <p:grpSpPr>
          <a:xfrm>
            <a:off x="6898768" y="2962938"/>
            <a:ext cx="297184" cy="367296"/>
            <a:chOff x="6926637" y="2886738"/>
            <a:chExt cx="297184" cy="367296"/>
          </a:xfrm>
        </p:grpSpPr>
        <p:sp>
          <p:nvSpPr>
            <p:cNvPr id="13835" name="Google Shape;13835;p92"/>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2"/>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2"/>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8" name="Google Shape;13838;p92"/>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92"/>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0" name="Google Shape;13840;p92"/>
          <p:cNvGrpSpPr/>
          <p:nvPr/>
        </p:nvGrpSpPr>
        <p:grpSpPr>
          <a:xfrm>
            <a:off x="6312784" y="2962554"/>
            <a:ext cx="370368" cy="368064"/>
            <a:chOff x="6340653" y="2886354"/>
            <a:chExt cx="370368" cy="368064"/>
          </a:xfrm>
        </p:grpSpPr>
        <p:sp>
          <p:nvSpPr>
            <p:cNvPr id="13841" name="Google Shape;13841;p92"/>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92"/>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2"/>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92"/>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92"/>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92"/>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7" name="Google Shape;13847;p92"/>
          <p:cNvGrpSpPr/>
          <p:nvPr/>
        </p:nvGrpSpPr>
        <p:grpSpPr>
          <a:xfrm>
            <a:off x="5218928" y="2057626"/>
            <a:ext cx="354752" cy="336512"/>
            <a:chOff x="5246797" y="1981426"/>
            <a:chExt cx="354752" cy="336512"/>
          </a:xfrm>
        </p:grpSpPr>
        <p:sp>
          <p:nvSpPr>
            <p:cNvPr id="13848" name="Google Shape;13848;p92"/>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92"/>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0" name="Google Shape;13850;p92"/>
          <p:cNvGrpSpPr/>
          <p:nvPr/>
        </p:nvGrpSpPr>
        <p:grpSpPr>
          <a:xfrm>
            <a:off x="4120880" y="2178266"/>
            <a:ext cx="355136" cy="216256"/>
            <a:chOff x="4148749" y="2102066"/>
            <a:chExt cx="355136" cy="216256"/>
          </a:xfrm>
        </p:grpSpPr>
        <p:sp>
          <p:nvSpPr>
            <p:cNvPr id="13851" name="Google Shape;13851;p92"/>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2"/>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3" name="Google Shape;13853;p92"/>
          <p:cNvGrpSpPr/>
          <p:nvPr/>
        </p:nvGrpSpPr>
        <p:grpSpPr>
          <a:xfrm>
            <a:off x="5766800" y="2077626"/>
            <a:ext cx="354752" cy="315360"/>
            <a:chOff x="5794669" y="2001426"/>
            <a:chExt cx="354752" cy="315360"/>
          </a:xfrm>
        </p:grpSpPr>
        <p:sp>
          <p:nvSpPr>
            <p:cNvPr id="13854" name="Google Shape;13854;p92"/>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92"/>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6" name="Google Shape;13856;p92"/>
          <p:cNvGrpSpPr/>
          <p:nvPr/>
        </p:nvGrpSpPr>
        <p:grpSpPr>
          <a:xfrm>
            <a:off x="6317360" y="2106042"/>
            <a:ext cx="352832" cy="289216"/>
            <a:chOff x="6345229" y="2029842"/>
            <a:chExt cx="352832" cy="289216"/>
          </a:xfrm>
        </p:grpSpPr>
        <p:sp>
          <p:nvSpPr>
            <p:cNvPr id="13857" name="Google Shape;13857;p92"/>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92"/>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9" name="Google Shape;13859;p92"/>
          <p:cNvGrpSpPr/>
          <p:nvPr/>
        </p:nvGrpSpPr>
        <p:grpSpPr>
          <a:xfrm>
            <a:off x="4669520" y="2112538"/>
            <a:ext cx="354752" cy="281984"/>
            <a:chOff x="4697389" y="2036338"/>
            <a:chExt cx="354752" cy="281984"/>
          </a:xfrm>
        </p:grpSpPr>
        <p:sp>
          <p:nvSpPr>
            <p:cNvPr id="13860" name="Google Shape;13860;p92"/>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2"/>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2" name="Google Shape;13862;p92"/>
          <p:cNvGrpSpPr/>
          <p:nvPr/>
        </p:nvGrpSpPr>
        <p:grpSpPr>
          <a:xfrm>
            <a:off x="1376144" y="2500954"/>
            <a:ext cx="353600" cy="354944"/>
            <a:chOff x="1404013" y="2424754"/>
            <a:chExt cx="353600" cy="354944"/>
          </a:xfrm>
        </p:grpSpPr>
        <p:sp>
          <p:nvSpPr>
            <p:cNvPr id="13863" name="Google Shape;13863;p92"/>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2"/>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2"/>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2"/>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2"/>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8" name="Google Shape;13868;p92"/>
          <p:cNvGrpSpPr/>
          <p:nvPr/>
        </p:nvGrpSpPr>
        <p:grpSpPr>
          <a:xfrm>
            <a:off x="826384" y="2504474"/>
            <a:ext cx="355104" cy="351040"/>
            <a:chOff x="854253" y="2428274"/>
            <a:chExt cx="355104" cy="351040"/>
          </a:xfrm>
        </p:grpSpPr>
        <p:sp>
          <p:nvSpPr>
            <p:cNvPr id="13869" name="Google Shape;13869;p92"/>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92"/>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1" name="Google Shape;13871;p92"/>
          <p:cNvGrpSpPr/>
          <p:nvPr/>
        </p:nvGrpSpPr>
        <p:grpSpPr>
          <a:xfrm>
            <a:off x="6869040" y="2517146"/>
            <a:ext cx="354752" cy="275904"/>
            <a:chOff x="6896909" y="2440946"/>
            <a:chExt cx="354752" cy="275904"/>
          </a:xfrm>
        </p:grpSpPr>
        <p:sp>
          <p:nvSpPr>
            <p:cNvPr id="13872" name="Google Shape;13872;p92"/>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2"/>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4" name="Google Shape;13874;p92"/>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5" name="Google Shape;13875;p92"/>
          <p:cNvGrpSpPr/>
          <p:nvPr/>
        </p:nvGrpSpPr>
        <p:grpSpPr>
          <a:xfrm>
            <a:off x="5237200" y="2500954"/>
            <a:ext cx="321984" cy="354560"/>
            <a:chOff x="5265069" y="2424754"/>
            <a:chExt cx="321984" cy="354560"/>
          </a:xfrm>
        </p:grpSpPr>
        <p:sp>
          <p:nvSpPr>
            <p:cNvPr id="13876" name="Google Shape;13876;p92"/>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92"/>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8" name="Google Shape;13878;p92"/>
          <p:cNvGrpSpPr/>
          <p:nvPr/>
        </p:nvGrpSpPr>
        <p:grpSpPr>
          <a:xfrm>
            <a:off x="4122800" y="2542970"/>
            <a:ext cx="355104" cy="259584"/>
            <a:chOff x="4150669" y="2466770"/>
            <a:chExt cx="355104" cy="259584"/>
          </a:xfrm>
        </p:grpSpPr>
        <p:sp>
          <p:nvSpPr>
            <p:cNvPr id="13879" name="Google Shape;13879;p92"/>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92"/>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92"/>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92"/>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3" name="Google Shape;13883;p92"/>
          <p:cNvGrpSpPr/>
          <p:nvPr/>
        </p:nvGrpSpPr>
        <p:grpSpPr>
          <a:xfrm>
            <a:off x="4671824" y="2501146"/>
            <a:ext cx="354336" cy="353984"/>
            <a:chOff x="4699693" y="2424946"/>
            <a:chExt cx="354336" cy="353984"/>
          </a:xfrm>
        </p:grpSpPr>
        <p:sp>
          <p:nvSpPr>
            <p:cNvPr id="13884" name="Google Shape;13884;p92"/>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92"/>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86" name="Google Shape;13886;p92"/>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2"/>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8" name="Google Shape;13888;p92"/>
          <p:cNvGrpSpPr/>
          <p:nvPr/>
        </p:nvGrpSpPr>
        <p:grpSpPr>
          <a:xfrm>
            <a:off x="1925168" y="2628442"/>
            <a:ext cx="355136" cy="227072"/>
            <a:chOff x="1953037" y="2552242"/>
            <a:chExt cx="355136" cy="227072"/>
          </a:xfrm>
        </p:grpSpPr>
        <p:sp>
          <p:nvSpPr>
            <p:cNvPr id="13889" name="Google Shape;13889;p92"/>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2"/>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1" name="Google Shape;13891;p92"/>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2" name="Google Shape;13892;p92"/>
          <p:cNvGrpSpPr/>
          <p:nvPr/>
        </p:nvGrpSpPr>
        <p:grpSpPr>
          <a:xfrm>
            <a:off x="2473072" y="2603418"/>
            <a:ext cx="355104" cy="250944"/>
            <a:chOff x="2500941" y="2527218"/>
            <a:chExt cx="355104" cy="250944"/>
          </a:xfrm>
        </p:grpSpPr>
        <p:sp>
          <p:nvSpPr>
            <p:cNvPr id="13893" name="Google Shape;13893;p92"/>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2"/>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92"/>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92"/>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92"/>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8" name="Google Shape;13898;p92"/>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9" name="Google Shape;13899;p92"/>
          <p:cNvGrpSpPr/>
          <p:nvPr/>
        </p:nvGrpSpPr>
        <p:grpSpPr>
          <a:xfrm>
            <a:off x="7965936" y="2503322"/>
            <a:ext cx="356256" cy="351808"/>
            <a:chOff x="7993805" y="2427122"/>
            <a:chExt cx="356256" cy="351808"/>
          </a:xfrm>
        </p:grpSpPr>
        <p:sp>
          <p:nvSpPr>
            <p:cNvPr id="13900" name="Google Shape;13900;p92"/>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92"/>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92"/>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3" name="Google Shape;13903;p92"/>
          <p:cNvGrpSpPr/>
          <p:nvPr/>
        </p:nvGrpSpPr>
        <p:grpSpPr>
          <a:xfrm>
            <a:off x="850768" y="2041210"/>
            <a:ext cx="308640" cy="353312"/>
            <a:chOff x="878637" y="1965010"/>
            <a:chExt cx="308640" cy="353312"/>
          </a:xfrm>
        </p:grpSpPr>
        <p:sp>
          <p:nvSpPr>
            <p:cNvPr id="13904" name="Google Shape;13904;p92"/>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92"/>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2"/>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7" name="Google Shape;13907;p92"/>
          <p:cNvGrpSpPr/>
          <p:nvPr/>
        </p:nvGrpSpPr>
        <p:grpSpPr>
          <a:xfrm>
            <a:off x="6868272" y="2040922"/>
            <a:ext cx="348256" cy="352448"/>
            <a:chOff x="6896141" y="1964722"/>
            <a:chExt cx="348256" cy="352448"/>
          </a:xfrm>
        </p:grpSpPr>
        <p:sp>
          <p:nvSpPr>
            <p:cNvPr id="13908" name="Google Shape;13908;p92"/>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2"/>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2"/>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92"/>
          <p:cNvGrpSpPr/>
          <p:nvPr/>
        </p:nvGrpSpPr>
        <p:grpSpPr>
          <a:xfrm>
            <a:off x="7962128" y="2091578"/>
            <a:ext cx="355136" cy="303328"/>
            <a:chOff x="7989997" y="2015378"/>
            <a:chExt cx="355136" cy="303328"/>
          </a:xfrm>
        </p:grpSpPr>
        <p:sp>
          <p:nvSpPr>
            <p:cNvPr id="13912" name="Google Shape;13912;p92"/>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2"/>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92"/>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5" name="Google Shape;13915;p92"/>
          <p:cNvGrpSpPr/>
          <p:nvPr/>
        </p:nvGrpSpPr>
        <p:grpSpPr>
          <a:xfrm>
            <a:off x="3570352" y="1585562"/>
            <a:ext cx="348640" cy="330784"/>
            <a:chOff x="3598221" y="1509362"/>
            <a:chExt cx="348640" cy="330784"/>
          </a:xfrm>
        </p:grpSpPr>
        <p:sp>
          <p:nvSpPr>
            <p:cNvPr id="13916" name="Google Shape;13916;p92"/>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92"/>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92"/>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92"/>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0" name="Google Shape;13920;p92"/>
          <p:cNvGrpSpPr/>
          <p:nvPr/>
        </p:nvGrpSpPr>
        <p:grpSpPr>
          <a:xfrm>
            <a:off x="5218928" y="1576858"/>
            <a:ext cx="347872" cy="347488"/>
            <a:chOff x="5246797" y="1500658"/>
            <a:chExt cx="347872" cy="347488"/>
          </a:xfrm>
        </p:grpSpPr>
        <p:sp>
          <p:nvSpPr>
            <p:cNvPr id="13921" name="Google Shape;13921;p92"/>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92"/>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92"/>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92"/>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5" name="Google Shape;13925;p92"/>
          <p:cNvGrpSpPr/>
          <p:nvPr/>
        </p:nvGrpSpPr>
        <p:grpSpPr>
          <a:xfrm>
            <a:off x="5768720" y="1576858"/>
            <a:ext cx="349024" cy="346752"/>
            <a:chOff x="5796589" y="1500658"/>
            <a:chExt cx="349024" cy="346752"/>
          </a:xfrm>
        </p:grpSpPr>
        <p:sp>
          <p:nvSpPr>
            <p:cNvPr id="13926" name="Google Shape;13926;p92"/>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27" name="Google Shape;13927;p92"/>
            <p:cNvGrpSpPr/>
            <p:nvPr/>
          </p:nvGrpSpPr>
          <p:grpSpPr>
            <a:xfrm>
              <a:off x="5796589" y="1500658"/>
              <a:ext cx="349024" cy="346752"/>
              <a:chOff x="5796589" y="1500658"/>
              <a:chExt cx="349024" cy="346752"/>
            </a:xfrm>
          </p:grpSpPr>
          <p:sp>
            <p:nvSpPr>
              <p:cNvPr id="13928" name="Google Shape;13928;p92"/>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92"/>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92"/>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92"/>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32" name="Google Shape;13932;p92"/>
          <p:cNvGrpSpPr/>
          <p:nvPr/>
        </p:nvGrpSpPr>
        <p:grpSpPr>
          <a:xfrm>
            <a:off x="6867504" y="1578778"/>
            <a:ext cx="348640" cy="343296"/>
            <a:chOff x="6895373" y="1502578"/>
            <a:chExt cx="348640" cy="343296"/>
          </a:xfrm>
        </p:grpSpPr>
        <p:sp>
          <p:nvSpPr>
            <p:cNvPr id="13933" name="Google Shape;13933;p92"/>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92"/>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2"/>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6" name="Google Shape;13936;p92"/>
          <p:cNvGrpSpPr/>
          <p:nvPr/>
        </p:nvGrpSpPr>
        <p:grpSpPr>
          <a:xfrm>
            <a:off x="4119728" y="1581658"/>
            <a:ext cx="347904" cy="336992"/>
            <a:chOff x="4147597" y="1505458"/>
            <a:chExt cx="347904" cy="336992"/>
          </a:xfrm>
        </p:grpSpPr>
        <p:sp>
          <p:nvSpPr>
            <p:cNvPr id="13937" name="Google Shape;13937;p92"/>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92"/>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92"/>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92"/>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2"/>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2"/>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92"/>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4" name="Google Shape;13944;p92"/>
          <p:cNvGrpSpPr/>
          <p:nvPr/>
        </p:nvGrpSpPr>
        <p:grpSpPr>
          <a:xfrm>
            <a:off x="2471536" y="1576090"/>
            <a:ext cx="347488" cy="348256"/>
            <a:chOff x="2499405" y="1499890"/>
            <a:chExt cx="347488" cy="348256"/>
          </a:xfrm>
        </p:grpSpPr>
        <p:sp>
          <p:nvSpPr>
            <p:cNvPr id="13945" name="Google Shape;13945;p92"/>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92"/>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2"/>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92"/>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92"/>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0" name="Google Shape;13950;p92"/>
          <p:cNvGrpSpPr/>
          <p:nvPr/>
        </p:nvGrpSpPr>
        <p:grpSpPr>
          <a:xfrm>
            <a:off x="1928976" y="1576698"/>
            <a:ext cx="331520" cy="348032"/>
            <a:chOff x="1956845" y="1500498"/>
            <a:chExt cx="331520" cy="348032"/>
          </a:xfrm>
        </p:grpSpPr>
        <p:sp>
          <p:nvSpPr>
            <p:cNvPr id="13951" name="Google Shape;13951;p92"/>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92"/>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92"/>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92"/>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92"/>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2"/>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2"/>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92"/>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92"/>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2"/>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2"/>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92"/>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3" name="Google Shape;13963;p92"/>
          <p:cNvGrpSpPr/>
          <p:nvPr/>
        </p:nvGrpSpPr>
        <p:grpSpPr>
          <a:xfrm>
            <a:off x="6317744" y="1626074"/>
            <a:ext cx="348640" cy="250656"/>
            <a:chOff x="6345613" y="1549874"/>
            <a:chExt cx="348640" cy="250656"/>
          </a:xfrm>
        </p:grpSpPr>
        <p:sp>
          <p:nvSpPr>
            <p:cNvPr id="13964" name="Google Shape;13964;p92"/>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92"/>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92"/>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92"/>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92"/>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92"/>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0" name="Google Shape;13970;p92"/>
          <p:cNvGrpSpPr/>
          <p:nvPr/>
        </p:nvGrpSpPr>
        <p:grpSpPr>
          <a:xfrm>
            <a:off x="7416912" y="1583226"/>
            <a:ext cx="348640" cy="334272"/>
            <a:chOff x="7444781" y="1507026"/>
            <a:chExt cx="348640" cy="334272"/>
          </a:xfrm>
        </p:grpSpPr>
        <p:sp>
          <p:nvSpPr>
            <p:cNvPr id="13971" name="Google Shape;13971;p92"/>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92"/>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2"/>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92"/>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92"/>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6" name="Google Shape;13976;p92"/>
          <p:cNvGrpSpPr/>
          <p:nvPr/>
        </p:nvGrpSpPr>
        <p:grpSpPr>
          <a:xfrm>
            <a:off x="7967472" y="1582938"/>
            <a:ext cx="347872" cy="334944"/>
            <a:chOff x="7995341" y="1506738"/>
            <a:chExt cx="347872" cy="334944"/>
          </a:xfrm>
        </p:grpSpPr>
        <p:sp>
          <p:nvSpPr>
            <p:cNvPr id="13977" name="Google Shape;13977;p92"/>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2"/>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92"/>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92"/>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92"/>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2"/>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3" name="Google Shape;13983;p92"/>
          <p:cNvGrpSpPr/>
          <p:nvPr/>
        </p:nvGrpSpPr>
        <p:grpSpPr>
          <a:xfrm>
            <a:off x="3020176" y="1599130"/>
            <a:ext cx="347872" cy="303904"/>
            <a:chOff x="3048045" y="1522930"/>
            <a:chExt cx="347872" cy="303904"/>
          </a:xfrm>
        </p:grpSpPr>
        <p:sp>
          <p:nvSpPr>
            <p:cNvPr id="13984" name="Google Shape;13984;p92"/>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5" name="Google Shape;13985;p92"/>
            <p:cNvGrpSpPr/>
            <p:nvPr/>
          </p:nvGrpSpPr>
          <p:grpSpPr>
            <a:xfrm>
              <a:off x="3048045" y="1522930"/>
              <a:ext cx="347872" cy="303904"/>
              <a:chOff x="3048045" y="1522930"/>
              <a:chExt cx="347872" cy="303904"/>
            </a:xfrm>
          </p:grpSpPr>
          <p:sp>
            <p:nvSpPr>
              <p:cNvPr id="13986" name="Google Shape;13986;p92"/>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92"/>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88" name="Google Shape;13988;p92"/>
          <p:cNvGrpSpPr/>
          <p:nvPr/>
        </p:nvGrpSpPr>
        <p:grpSpPr>
          <a:xfrm>
            <a:off x="1105264" y="3428122"/>
            <a:ext cx="313984" cy="358560"/>
            <a:chOff x="1133133" y="3351922"/>
            <a:chExt cx="313984" cy="358560"/>
          </a:xfrm>
        </p:grpSpPr>
        <p:sp>
          <p:nvSpPr>
            <p:cNvPr id="13989" name="Google Shape;13989;p92"/>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92"/>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2"/>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92"/>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92"/>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92"/>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92"/>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92"/>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2"/>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2"/>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2"/>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92"/>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2"/>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92"/>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92"/>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2"/>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05" name="Google Shape;14005;p92"/>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06" name="Google Shape;14006;p92"/>
          <p:cNvGrpSpPr/>
          <p:nvPr/>
        </p:nvGrpSpPr>
        <p:grpSpPr>
          <a:xfrm>
            <a:off x="2767184" y="3428794"/>
            <a:ext cx="288448" cy="357120"/>
            <a:chOff x="2795053" y="3352594"/>
            <a:chExt cx="288448" cy="357120"/>
          </a:xfrm>
        </p:grpSpPr>
        <p:sp>
          <p:nvSpPr>
            <p:cNvPr id="14007" name="Google Shape;14007;p92"/>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2"/>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2"/>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2"/>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2"/>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92"/>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92"/>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92"/>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92"/>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6" name="Google Shape;14016;p92"/>
          <p:cNvGrpSpPr/>
          <p:nvPr/>
        </p:nvGrpSpPr>
        <p:grpSpPr>
          <a:xfrm>
            <a:off x="2208656" y="3429402"/>
            <a:ext cx="304832" cy="356512"/>
            <a:chOff x="2236525" y="3353202"/>
            <a:chExt cx="304832" cy="356512"/>
          </a:xfrm>
        </p:grpSpPr>
        <p:sp>
          <p:nvSpPr>
            <p:cNvPr id="14017" name="Google Shape;14017;p92"/>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2"/>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2"/>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0" name="Google Shape;14020;p92"/>
          <p:cNvGrpSpPr/>
          <p:nvPr/>
        </p:nvGrpSpPr>
        <p:grpSpPr>
          <a:xfrm>
            <a:off x="3882768" y="3428890"/>
            <a:ext cx="256800" cy="357024"/>
            <a:chOff x="3910637" y="3352690"/>
            <a:chExt cx="256800" cy="357024"/>
          </a:xfrm>
        </p:grpSpPr>
        <p:sp>
          <p:nvSpPr>
            <p:cNvPr id="14021" name="Google Shape;14021;p92"/>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2"/>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92"/>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4" name="Google Shape;14024;p92"/>
          <p:cNvGrpSpPr/>
          <p:nvPr/>
        </p:nvGrpSpPr>
        <p:grpSpPr>
          <a:xfrm>
            <a:off x="6028560" y="3428122"/>
            <a:ext cx="360064" cy="360096"/>
            <a:chOff x="6056429" y="3351922"/>
            <a:chExt cx="360064" cy="360096"/>
          </a:xfrm>
        </p:grpSpPr>
        <p:sp>
          <p:nvSpPr>
            <p:cNvPr id="14025" name="Google Shape;14025;p92"/>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92"/>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92"/>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8" name="Google Shape;14028;p92"/>
          <p:cNvGrpSpPr/>
          <p:nvPr/>
        </p:nvGrpSpPr>
        <p:grpSpPr>
          <a:xfrm>
            <a:off x="6581008" y="3429274"/>
            <a:ext cx="357408" cy="357408"/>
            <a:chOff x="6608877" y="3353074"/>
            <a:chExt cx="357408" cy="357408"/>
          </a:xfrm>
        </p:grpSpPr>
        <p:sp>
          <p:nvSpPr>
            <p:cNvPr id="14029" name="Google Shape;14029;p92"/>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2"/>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2"/>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2"/>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2"/>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92"/>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92"/>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6" name="Google Shape;14036;p92"/>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2"/>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8" name="Google Shape;14038;p92"/>
          <p:cNvGrpSpPr/>
          <p:nvPr/>
        </p:nvGrpSpPr>
        <p:grpSpPr>
          <a:xfrm>
            <a:off x="4931664" y="3446426"/>
            <a:ext cx="357408" cy="323488"/>
            <a:chOff x="4959533" y="3370226"/>
            <a:chExt cx="357408" cy="323488"/>
          </a:xfrm>
        </p:grpSpPr>
        <p:sp>
          <p:nvSpPr>
            <p:cNvPr id="14039" name="Google Shape;14039;p92"/>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92"/>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1" name="Google Shape;14041;p92"/>
          <p:cNvGrpSpPr/>
          <p:nvPr/>
        </p:nvGrpSpPr>
        <p:grpSpPr>
          <a:xfrm>
            <a:off x="7130768" y="3429274"/>
            <a:ext cx="357056" cy="357408"/>
            <a:chOff x="7158637" y="3353074"/>
            <a:chExt cx="357056" cy="357408"/>
          </a:xfrm>
        </p:grpSpPr>
        <p:sp>
          <p:nvSpPr>
            <p:cNvPr id="14042" name="Google Shape;14042;p92"/>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2"/>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2"/>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92"/>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6" name="Google Shape;14046;p92"/>
          <p:cNvGrpSpPr/>
          <p:nvPr/>
        </p:nvGrpSpPr>
        <p:grpSpPr>
          <a:xfrm>
            <a:off x="3288400" y="3428602"/>
            <a:ext cx="344832" cy="356544"/>
            <a:chOff x="3316269" y="3352402"/>
            <a:chExt cx="344832" cy="356544"/>
          </a:xfrm>
        </p:grpSpPr>
        <p:sp>
          <p:nvSpPr>
            <p:cNvPr id="14047" name="Google Shape;14047;p92"/>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2"/>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2"/>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0" name="Google Shape;14050;p92"/>
          <p:cNvGrpSpPr/>
          <p:nvPr/>
        </p:nvGrpSpPr>
        <p:grpSpPr>
          <a:xfrm>
            <a:off x="5481040" y="3447706"/>
            <a:ext cx="358560" cy="319552"/>
            <a:chOff x="5508909" y="3371506"/>
            <a:chExt cx="358560" cy="319552"/>
          </a:xfrm>
        </p:grpSpPr>
        <p:sp>
          <p:nvSpPr>
            <p:cNvPr id="14051" name="Google Shape;14051;p92"/>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2"/>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2"/>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92"/>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2"/>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92"/>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92"/>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2"/>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2"/>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2"/>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1" name="Google Shape;14061;p9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065" name="Shape 14065"/>
        <p:cNvGrpSpPr/>
        <p:nvPr/>
      </p:nvGrpSpPr>
      <p:grpSpPr>
        <a:xfrm>
          <a:off x="0" y="0"/>
          <a:ext cx="0" cy="0"/>
          <a:chOff x="0" y="0"/>
          <a:chExt cx="0" cy="0"/>
        </a:xfrm>
      </p:grpSpPr>
      <p:sp>
        <p:nvSpPr>
          <p:cNvPr id="14066" name="Google Shape;14066;p93"/>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7" name="Google Shape;14067;p93"/>
          <p:cNvGrpSpPr/>
          <p:nvPr/>
        </p:nvGrpSpPr>
        <p:grpSpPr>
          <a:xfrm>
            <a:off x="3026217" y="3893352"/>
            <a:ext cx="346056" cy="345674"/>
            <a:chOff x="3303268" y="3817349"/>
            <a:chExt cx="346056" cy="345674"/>
          </a:xfrm>
        </p:grpSpPr>
        <p:sp>
          <p:nvSpPr>
            <p:cNvPr id="14068" name="Google Shape;14068;p9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9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9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9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2" name="Google Shape;14072;p93"/>
          <p:cNvGrpSpPr/>
          <p:nvPr/>
        </p:nvGrpSpPr>
        <p:grpSpPr>
          <a:xfrm>
            <a:off x="3475306" y="3893352"/>
            <a:ext cx="346056" cy="345674"/>
            <a:chOff x="3752358" y="3817349"/>
            <a:chExt cx="346056" cy="345674"/>
          </a:xfrm>
        </p:grpSpPr>
        <p:sp>
          <p:nvSpPr>
            <p:cNvPr id="14073" name="Google Shape;14073;p9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9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9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7" name="Google Shape;14077;p93"/>
          <p:cNvGrpSpPr/>
          <p:nvPr/>
        </p:nvGrpSpPr>
        <p:grpSpPr>
          <a:xfrm>
            <a:off x="4822956" y="3893352"/>
            <a:ext cx="346024" cy="345674"/>
            <a:chOff x="5100008" y="3817349"/>
            <a:chExt cx="346024" cy="345674"/>
          </a:xfrm>
        </p:grpSpPr>
        <p:sp>
          <p:nvSpPr>
            <p:cNvPr id="14078" name="Google Shape;14078;p93"/>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93"/>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93"/>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93"/>
          <p:cNvGrpSpPr/>
          <p:nvPr/>
        </p:nvGrpSpPr>
        <p:grpSpPr>
          <a:xfrm>
            <a:off x="5721867" y="3893352"/>
            <a:ext cx="345674" cy="345674"/>
            <a:chOff x="5998919" y="3817349"/>
            <a:chExt cx="345674" cy="345674"/>
          </a:xfrm>
        </p:grpSpPr>
        <p:sp>
          <p:nvSpPr>
            <p:cNvPr id="14082" name="Google Shape;14082;p93"/>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3"/>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3"/>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5" name="Google Shape;14085;p93"/>
          <p:cNvGrpSpPr/>
          <p:nvPr/>
        </p:nvGrpSpPr>
        <p:grpSpPr>
          <a:xfrm>
            <a:off x="3924396" y="3893352"/>
            <a:ext cx="346024" cy="345674"/>
            <a:chOff x="4201447" y="3817349"/>
            <a:chExt cx="346024" cy="345674"/>
          </a:xfrm>
        </p:grpSpPr>
        <p:sp>
          <p:nvSpPr>
            <p:cNvPr id="14086" name="Google Shape;14086;p93"/>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93"/>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8" name="Google Shape;14088;p93"/>
          <p:cNvGrpSpPr/>
          <p:nvPr/>
        </p:nvGrpSpPr>
        <p:grpSpPr>
          <a:xfrm>
            <a:off x="4373867" y="3893352"/>
            <a:ext cx="346024" cy="345674"/>
            <a:chOff x="4650919" y="3817349"/>
            <a:chExt cx="346024" cy="345674"/>
          </a:xfrm>
        </p:grpSpPr>
        <p:sp>
          <p:nvSpPr>
            <p:cNvPr id="14089" name="Google Shape;14089;p93"/>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3"/>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93"/>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2" name="Google Shape;14092;p93"/>
          <p:cNvGrpSpPr/>
          <p:nvPr/>
        </p:nvGrpSpPr>
        <p:grpSpPr>
          <a:xfrm>
            <a:off x="5272810" y="3893352"/>
            <a:ext cx="345642" cy="345674"/>
            <a:chOff x="5549861" y="3817349"/>
            <a:chExt cx="345642" cy="345674"/>
          </a:xfrm>
        </p:grpSpPr>
        <p:sp>
          <p:nvSpPr>
            <p:cNvPr id="14093" name="Google Shape;14093;p93"/>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3"/>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3"/>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6" name="Google Shape;14096;p93"/>
          <p:cNvGrpSpPr/>
          <p:nvPr/>
        </p:nvGrpSpPr>
        <p:grpSpPr>
          <a:xfrm>
            <a:off x="1281335" y="3474029"/>
            <a:ext cx="367255" cy="269855"/>
            <a:chOff x="1306445" y="3397829"/>
            <a:chExt cx="367255" cy="269855"/>
          </a:xfrm>
        </p:grpSpPr>
        <p:sp>
          <p:nvSpPr>
            <p:cNvPr id="14097" name="Google Shape;14097;p93"/>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3"/>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3"/>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3"/>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3"/>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93"/>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3" name="Google Shape;14103;p93"/>
          <p:cNvGrpSpPr/>
          <p:nvPr/>
        </p:nvGrpSpPr>
        <p:grpSpPr>
          <a:xfrm>
            <a:off x="1756207" y="3467600"/>
            <a:ext cx="367255" cy="282364"/>
            <a:chOff x="1781317" y="3391400"/>
            <a:chExt cx="367255" cy="282364"/>
          </a:xfrm>
        </p:grpSpPr>
        <p:sp>
          <p:nvSpPr>
            <p:cNvPr id="14104" name="Google Shape;14104;p93"/>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3"/>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3"/>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3"/>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3"/>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93"/>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0" name="Google Shape;14110;p93"/>
          <p:cNvGrpSpPr/>
          <p:nvPr/>
        </p:nvGrpSpPr>
        <p:grpSpPr>
          <a:xfrm>
            <a:off x="3653720" y="3447133"/>
            <a:ext cx="369164" cy="323297"/>
            <a:chOff x="3678830" y="3370933"/>
            <a:chExt cx="369164" cy="323297"/>
          </a:xfrm>
        </p:grpSpPr>
        <p:sp>
          <p:nvSpPr>
            <p:cNvPr id="14111" name="Google Shape;14111;p93"/>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3"/>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93"/>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93"/>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3"/>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3"/>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3"/>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3"/>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93"/>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93"/>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93"/>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2" name="Google Shape;14122;p93"/>
          <p:cNvGrpSpPr/>
          <p:nvPr/>
        </p:nvGrpSpPr>
        <p:grpSpPr>
          <a:xfrm>
            <a:off x="834155" y="3424375"/>
            <a:ext cx="312316" cy="368400"/>
            <a:chOff x="859265" y="3348175"/>
            <a:chExt cx="312316" cy="368400"/>
          </a:xfrm>
        </p:grpSpPr>
        <p:sp>
          <p:nvSpPr>
            <p:cNvPr id="14123" name="Google Shape;14123;p93"/>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3"/>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3"/>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3"/>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3"/>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28" name="Google Shape;14128;p93"/>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9" name="Google Shape;14129;p93"/>
          <p:cNvGrpSpPr/>
          <p:nvPr/>
        </p:nvGrpSpPr>
        <p:grpSpPr>
          <a:xfrm>
            <a:off x="2741264" y="3437213"/>
            <a:ext cx="330110" cy="308908"/>
            <a:chOff x="2766264" y="3394042"/>
            <a:chExt cx="294873" cy="275934"/>
          </a:xfrm>
        </p:grpSpPr>
        <p:sp>
          <p:nvSpPr>
            <p:cNvPr id="14130" name="Google Shape;14130;p93"/>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93"/>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3"/>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3"/>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4" name="Google Shape;14134;p93"/>
          <p:cNvGrpSpPr/>
          <p:nvPr/>
        </p:nvGrpSpPr>
        <p:grpSpPr>
          <a:xfrm>
            <a:off x="3189862" y="3435388"/>
            <a:ext cx="346406" cy="347552"/>
            <a:chOff x="3214972" y="3359188"/>
            <a:chExt cx="346406" cy="347552"/>
          </a:xfrm>
        </p:grpSpPr>
        <p:sp>
          <p:nvSpPr>
            <p:cNvPr id="14135" name="Google Shape;14135;p93"/>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3"/>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93"/>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93"/>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3"/>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3"/>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3"/>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93"/>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93"/>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3"/>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3"/>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3"/>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3"/>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93"/>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9" name="Google Shape;14149;p93"/>
          <p:cNvGrpSpPr/>
          <p:nvPr/>
        </p:nvGrpSpPr>
        <p:grpSpPr>
          <a:xfrm>
            <a:off x="4604196" y="3485393"/>
            <a:ext cx="367255" cy="244486"/>
            <a:chOff x="4629306" y="3409193"/>
            <a:chExt cx="367255" cy="244486"/>
          </a:xfrm>
        </p:grpSpPr>
        <p:sp>
          <p:nvSpPr>
            <p:cNvPr id="14150" name="Google Shape;14150;p93"/>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3"/>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3"/>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3"/>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3"/>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3"/>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3"/>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93"/>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93"/>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3"/>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0" name="Google Shape;14160;p93"/>
          <p:cNvGrpSpPr/>
          <p:nvPr/>
        </p:nvGrpSpPr>
        <p:grpSpPr>
          <a:xfrm>
            <a:off x="4168380" y="3426284"/>
            <a:ext cx="289939" cy="334661"/>
            <a:chOff x="4193490" y="3350084"/>
            <a:chExt cx="289939" cy="334661"/>
          </a:xfrm>
        </p:grpSpPr>
        <p:sp>
          <p:nvSpPr>
            <p:cNvPr id="14161" name="Google Shape;14161;p93"/>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3"/>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3"/>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3"/>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93"/>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93"/>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93"/>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93"/>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93"/>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3"/>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1" name="Google Shape;14171;p93"/>
          <p:cNvGrpSpPr/>
          <p:nvPr/>
        </p:nvGrpSpPr>
        <p:grpSpPr>
          <a:xfrm>
            <a:off x="6508171" y="3427430"/>
            <a:ext cx="357037" cy="357005"/>
            <a:chOff x="6533281" y="3351230"/>
            <a:chExt cx="357037" cy="357005"/>
          </a:xfrm>
        </p:grpSpPr>
        <p:sp>
          <p:nvSpPr>
            <p:cNvPr id="14172" name="Google Shape;14172;p93"/>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3"/>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3"/>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5" name="Google Shape;14175;p93"/>
          <p:cNvGrpSpPr/>
          <p:nvPr/>
        </p:nvGrpSpPr>
        <p:grpSpPr>
          <a:xfrm>
            <a:off x="6033331" y="3427430"/>
            <a:ext cx="357387" cy="357005"/>
            <a:chOff x="6058441" y="3351230"/>
            <a:chExt cx="357387" cy="357005"/>
          </a:xfrm>
        </p:grpSpPr>
        <p:sp>
          <p:nvSpPr>
            <p:cNvPr id="14176" name="Google Shape;14176;p93"/>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3"/>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8" name="Google Shape;14178;p93"/>
          <p:cNvGrpSpPr/>
          <p:nvPr/>
        </p:nvGrpSpPr>
        <p:grpSpPr>
          <a:xfrm>
            <a:off x="7932373" y="3427048"/>
            <a:ext cx="357387" cy="357387"/>
            <a:chOff x="7957483" y="3350848"/>
            <a:chExt cx="357387" cy="357387"/>
          </a:xfrm>
        </p:grpSpPr>
        <p:sp>
          <p:nvSpPr>
            <p:cNvPr id="14179" name="Google Shape;14179;p93"/>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3"/>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3"/>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2" name="Google Shape;14182;p93"/>
          <p:cNvGrpSpPr/>
          <p:nvPr/>
        </p:nvGrpSpPr>
        <p:grpSpPr>
          <a:xfrm>
            <a:off x="6982661" y="3427430"/>
            <a:ext cx="357387" cy="357005"/>
            <a:chOff x="7007771" y="3351230"/>
            <a:chExt cx="357387" cy="357005"/>
          </a:xfrm>
        </p:grpSpPr>
        <p:sp>
          <p:nvSpPr>
            <p:cNvPr id="14183" name="Google Shape;14183;p93"/>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3"/>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3"/>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3"/>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3"/>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8" name="Google Shape;14188;p93"/>
          <p:cNvGrpSpPr/>
          <p:nvPr/>
        </p:nvGrpSpPr>
        <p:grpSpPr>
          <a:xfrm>
            <a:off x="5083620" y="3427430"/>
            <a:ext cx="357005" cy="357005"/>
            <a:chOff x="5108729" y="3351230"/>
            <a:chExt cx="357005" cy="357005"/>
          </a:xfrm>
        </p:grpSpPr>
        <p:sp>
          <p:nvSpPr>
            <p:cNvPr id="14189" name="Google Shape;14189;p93"/>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3"/>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1" name="Google Shape;14191;p93"/>
          <p:cNvGrpSpPr/>
          <p:nvPr/>
        </p:nvGrpSpPr>
        <p:grpSpPr>
          <a:xfrm>
            <a:off x="5558459" y="3427430"/>
            <a:ext cx="357419" cy="357005"/>
            <a:chOff x="5583569" y="3351230"/>
            <a:chExt cx="357419" cy="357005"/>
          </a:xfrm>
        </p:grpSpPr>
        <p:sp>
          <p:nvSpPr>
            <p:cNvPr id="14192" name="Google Shape;14192;p93"/>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3"/>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4" name="Google Shape;14194;p93"/>
          <p:cNvGrpSpPr/>
          <p:nvPr/>
        </p:nvGrpSpPr>
        <p:grpSpPr>
          <a:xfrm>
            <a:off x="7457119" y="3427430"/>
            <a:ext cx="357419" cy="357005"/>
            <a:chOff x="7482229" y="3351230"/>
            <a:chExt cx="357419" cy="357005"/>
          </a:xfrm>
        </p:grpSpPr>
        <p:sp>
          <p:nvSpPr>
            <p:cNvPr id="14195" name="Google Shape;14195;p93"/>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3"/>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3"/>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3"/>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93"/>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0" name="Google Shape;14200;p93"/>
          <p:cNvGrpSpPr/>
          <p:nvPr/>
        </p:nvGrpSpPr>
        <p:grpSpPr>
          <a:xfrm>
            <a:off x="3739375" y="2966882"/>
            <a:ext cx="222874" cy="345737"/>
            <a:chOff x="3764485" y="2890682"/>
            <a:chExt cx="222874" cy="345737"/>
          </a:xfrm>
        </p:grpSpPr>
        <p:sp>
          <p:nvSpPr>
            <p:cNvPr id="14201" name="Google Shape;14201;p93"/>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93"/>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3"/>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93"/>
          <p:cNvGrpSpPr/>
          <p:nvPr/>
        </p:nvGrpSpPr>
        <p:grpSpPr>
          <a:xfrm>
            <a:off x="2213507" y="2984331"/>
            <a:ext cx="422596" cy="310382"/>
            <a:chOff x="2278533" y="2937377"/>
            <a:chExt cx="346788" cy="254704"/>
          </a:xfrm>
        </p:grpSpPr>
        <p:sp>
          <p:nvSpPr>
            <p:cNvPr id="14205" name="Google Shape;14205;p93"/>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3"/>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7" name="Google Shape;14207;p93"/>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8" name="Google Shape;14208;p93"/>
          <p:cNvGrpSpPr/>
          <p:nvPr/>
        </p:nvGrpSpPr>
        <p:grpSpPr>
          <a:xfrm>
            <a:off x="1811527" y="2967710"/>
            <a:ext cx="286152" cy="346438"/>
            <a:chOff x="1836637" y="2891510"/>
            <a:chExt cx="286152" cy="346438"/>
          </a:xfrm>
        </p:grpSpPr>
        <p:sp>
          <p:nvSpPr>
            <p:cNvPr id="14209" name="Google Shape;14209;p93"/>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93"/>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3"/>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2" name="Google Shape;14212;p93"/>
          <p:cNvGrpSpPr/>
          <p:nvPr/>
        </p:nvGrpSpPr>
        <p:grpSpPr>
          <a:xfrm>
            <a:off x="5560751" y="2982129"/>
            <a:ext cx="379764" cy="337684"/>
            <a:chOff x="5585861" y="2905929"/>
            <a:chExt cx="379764" cy="337684"/>
          </a:xfrm>
        </p:grpSpPr>
        <p:sp>
          <p:nvSpPr>
            <p:cNvPr id="14213" name="Google Shape;14213;p93"/>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93"/>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3"/>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3"/>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7" name="Google Shape;14217;p93"/>
          <p:cNvGrpSpPr/>
          <p:nvPr/>
        </p:nvGrpSpPr>
        <p:grpSpPr>
          <a:xfrm>
            <a:off x="1302566" y="2986680"/>
            <a:ext cx="347934" cy="310024"/>
            <a:chOff x="1327676" y="2910480"/>
            <a:chExt cx="347934" cy="310024"/>
          </a:xfrm>
        </p:grpSpPr>
        <p:sp>
          <p:nvSpPr>
            <p:cNvPr id="14218" name="Google Shape;14218;p93"/>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3"/>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93"/>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93"/>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3"/>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3" name="Google Shape;14223;p93"/>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4" name="Google Shape;14224;p93"/>
          <p:cNvGrpSpPr/>
          <p:nvPr/>
        </p:nvGrpSpPr>
        <p:grpSpPr>
          <a:xfrm>
            <a:off x="2728291" y="2945764"/>
            <a:ext cx="382828" cy="358601"/>
            <a:chOff x="2753373" y="2902523"/>
            <a:chExt cx="347552" cy="325557"/>
          </a:xfrm>
        </p:grpSpPr>
        <p:sp>
          <p:nvSpPr>
            <p:cNvPr id="14225" name="Google Shape;14225;p93"/>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3"/>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3"/>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3"/>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3"/>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3"/>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1" name="Google Shape;14231;p93"/>
          <p:cNvGrpSpPr/>
          <p:nvPr/>
        </p:nvGrpSpPr>
        <p:grpSpPr>
          <a:xfrm>
            <a:off x="823906" y="2979455"/>
            <a:ext cx="356655" cy="335425"/>
            <a:chOff x="849016" y="2903255"/>
            <a:chExt cx="356655" cy="335425"/>
          </a:xfrm>
        </p:grpSpPr>
        <p:sp>
          <p:nvSpPr>
            <p:cNvPr id="14232" name="Google Shape;14232;p93"/>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3"/>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3"/>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3"/>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93"/>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3"/>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3"/>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93"/>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3"/>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3"/>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3"/>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3" name="Google Shape;14243;p93"/>
          <p:cNvGrpSpPr/>
          <p:nvPr/>
        </p:nvGrpSpPr>
        <p:grpSpPr>
          <a:xfrm>
            <a:off x="4185823" y="3002977"/>
            <a:ext cx="280072" cy="275520"/>
            <a:chOff x="4210933" y="2926777"/>
            <a:chExt cx="280072" cy="275520"/>
          </a:xfrm>
        </p:grpSpPr>
        <p:sp>
          <p:nvSpPr>
            <p:cNvPr id="14244" name="Google Shape;14244;p93"/>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3"/>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3"/>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93"/>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3"/>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3"/>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93"/>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93"/>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3"/>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3"/>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3"/>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93"/>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3"/>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7" name="Google Shape;14257;p93"/>
          <p:cNvGrpSpPr/>
          <p:nvPr/>
        </p:nvGrpSpPr>
        <p:grpSpPr>
          <a:xfrm>
            <a:off x="4642106" y="2991582"/>
            <a:ext cx="320273" cy="318395"/>
            <a:chOff x="4667216" y="2915382"/>
            <a:chExt cx="320273" cy="318395"/>
          </a:xfrm>
        </p:grpSpPr>
        <p:sp>
          <p:nvSpPr>
            <p:cNvPr id="14258" name="Google Shape;14258;p93"/>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3"/>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93"/>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93"/>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2" name="Google Shape;14262;p93"/>
          <p:cNvGrpSpPr/>
          <p:nvPr/>
        </p:nvGrpSpPr>
        <p:grpSpPr>
          <a:xfrm>
            <a:off x="5145370" y="3010839"/>
            <a:ext cx="261929" cy="280550"/>
            <a:chOff x="5170480" y="2934639"/>
            <a:chExt cx="261929" cy="280550"/>
          </a:xfrm>
        </p:grpSpPr>
        <p:sp>
          <p:nvSpPr>
            <p:cNvPr id="14263" name="Google Shape;14263;p93"/>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3"/>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3"/>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3"/>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3"/>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3"/>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3"/>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0" name="Google Shape;14270;p93"/>
          <p:cNvGrpSpPr/>
          <p:nvPr/>
        </p:nvGrpSpPr>
        <p:grpSpPr>
          <a:xfrm>
            <a:off x="6044313" y="2968091"/>
            <a:ext cx="362321" cy="364231"/>
            <a:chOff x="6069423" y="2891892"/>
            <a:chExt cx="362321" cy="364231"/>
          </a:xfrm>
        </p:grpSpPr>
        <p:sp>
          <p:nvSpPr>
            <p:cNvPr id="14271" name="Google Shape;14271;p93"/>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93"/>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93"/>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93"/>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3"/>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3"/>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7" name="Google Shape;14277;p93"/>
          <p:cNvGrpSpPr/>
          <p:nvPr/>
        </p:nvGrpSpPr>
        <p:grpSpPr>
          <a:xfrm>
            <a:off x="6546845" y="2995370"/>
            <a:ext cx="308878" cy="311170"/>
            <a:chOff x="6571955" y="2919170"/>
            <a:chExt cx="308878" cy="311170"/>
          </a:xfrm>
        </p:grpSpPr>
        <p:sp>
          <p:nvSpPr>
            <p:cNvPr id="14278" name="Google Shape;14278;p93"/>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93"/>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3"/>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3"/>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3"/>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3"/>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3"/>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93"/>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3"/>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3"/>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8" name="Google Shape;14288;p93"/>
          <p:cNvGrpSpPr/>
          <p:nvPr/>
        </p:nvGrpSpPr>
        <p:grpSpPr>
          <a:xfrm>
            <a:off x="7474944" y="3010935"/>
            <a:ext cx="350576" cy="280454"/>
            <a:chOff x="7500054" y="2934735"/>
            <a:chExt cx="350576" cy="280454"/>
          </a:xfrm>
        </p:grpSpPr>
        <p:sp>
          <p:nvSpPr>
            <p:cNvPr id="14289" name="Google Shape;14289;p93"/>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3"/>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3"/>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93"/>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3"/>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3"/>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3"/>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3"/>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7" name="Google Shape;14297;p93"/>
          <p:cNvGrpSpPr/>
          <p:nvPr/>
        </p:nvGrpSpPr>
        <p:grpSpPr>
          <a:xfrm>
            <a:off x="6987570" y="2950862"/>
            <a:ext cx="332012" cy="355454"/>
            <a:chOff x="7055134" y="2919170"/>
            <a:chExt cx="290321" cy="310820"/>
          </a:xfrm>
        </p:grpSpPr>
        <p:sp>
          <p:nvSpPr>
            <p:cNvPr id="14298" name="Google Shape;14298;p93"/>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3"/>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3"/>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3"/>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3"/>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3"/>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93"/>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93"/>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93"/>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3"/>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3"/>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3"/>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3"/>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3"/>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2" name="Google Shape;14312;p93"/>
          <p:cNvGrpSpPr/>
          <p:nvPr/>
        </p:nvGrpSpPr>
        <p:grpSpPr>
          <a:xfrm>
            <a:off x="7960033" y="2976813"/>
            <a:ext cx="330109" cy="347552"/>
            <a:chOff x="7985143" y="2900613"/>
            <a:chExt cx="330109" cy="347552"/>
          </a:xfrm>
        </p:grpSpPr>
        <p:sp>
          <p:nvSpPr>
            <p:cNvPr id="14313" name="Google Shape;14313;p93"/>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3"/>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3"/>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93"/>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93"/>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93"/>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93"/>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93"/>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1" name="Google Shape;14321;p93"/>
          <p:cNvGrpSpPr/>
          <p:nvPr/>
        </p:nvGrpSpPr>
        <p:grpSpPr>
          <a:xfrm>
            <a:off x="7965731" y="2511426"/>
            <a:ext cx="354363" cy="353631"/>
            <a:chOff x="7990840" y="2435226"/>
            <a:chExt cx="354363" cy="353631"/>
          </a:xfrm>
        </p:grpSpPr>
        <p:sp>
          <p:nvSpPr>
            <p:cNvPr id="14322" name="Google Shape;14322;p93"/>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3"/>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3"/>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5" name="Google Shape;14325;p93"/>
          <p:cNvGrpSpPr/>
          <p:nvPr/>
        </p:nvGrpSpPr>
        <p:grpSpPr>
          <a:xfrm>
            <a:off x="1792207" y="2556530"/>
            <a:ext cx="350958" cy="263043"/>
            <a:chOff x="1817317" y="2480330"/>
            <a:chExt cx="350958" cy="263043"/>
          </a:xfrm>
        </p:grpSpPr>
        <p:sp>
          <p:nvSpPr>
            <p:cNvPr id="14326" name="Google Shape;14326;p93"/>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93"/>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93"/>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93"/>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3"/>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1" name="Google Shape;14331;p93"/>
          <p:cNvGrpSpPr/>
          <p:nvPr/>
        </p:nvGrpSpPr>
        <p:grpSpPr>
          <a:xfrm>
            <a:off x="1316617" y="2559549"/>
            <a:ext cx="419913" cy="308109"/>
            <a:chOff x="1341727" y="2483349"/>
            <a:chExt cx="419913" cy="308109"/>
          </a:xfrm>
        </p:grpSpPr>
        <p:sp>
          <p:nvSpPr>
            <p:cNvPr id="14332" name="Google Shape;14332;p93"/>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93"/>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93"/>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5" name="Google Shape;14335;p93"/>
          <p:cNvGrpSpPr/>
          <p:nvPr/>
        </p:nvGrpSpPr>
        <p:grpSpPr>
          <a:xfrm>
            <a:off x="829222" y="2523936"/>
            <a:ext cx="376358" cy="330109"/>
            <a:chOff x="854332" y="2447736"/>
            <a:chExt cx="376358" cy="330109"/>
          </a:xfrm>
        </p:grpSpPr>
        <p:sp>
          <p:nvSpPr>
            <p:cNvPr id="14336" name="Google Shape;14336;p93"/>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3"/>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3"/>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3"/>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93"/>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3"/>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3"/>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3"/>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4" name="Google Shape;14344;p93"/>
          <p:cNvGrpSpPr/>
          <p:nvPr/>
        </p:nvGrpSpPr>
        <p:grpSpPr>
          <a:xfrm>
            <a:off x="4181653" y="2527151"/>
            <a:ext cx="322151" cy="322374"/>
            <a:chOff x="4206763" y="2450951"/>
            <a:chExt cx="322151" cy="322374"/>
          </a:xfrm>
        </p:grpSpPr>
        <p:sp>
          <p:nvSpPr>
            <p:cNvPr id="14345" name="Google Shape;14345;p93"/>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93"/>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7" name="Google Shape;14347;p93"/>
          <p:cNvGrpSpPr/>
          <p:nvPr/>
        </p:nvGrpSpPr>
        <p:grpSpPr>
          <a:xfrm>
            <a:off x="7491236" y="2526259"/>
            <a:ext cx="327976" cy="324316"/>
            <a:chOff x="7528096" y="2450059"/>
            <a:chExt cx="327976" cy="324316"/>
          </a:xfrm>
        </p:grpSpPr>
        <p:sp>
          <p:nvSpPr>
            <p:cNvPr id="14348" name="Google Shape;14348;p93"/>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93"/>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3"/>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93"/>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93"/>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3" name="Google Shape;14353;p93"/>
          <p:cNvGrpSpPr/>
          <p:nvPr/>
        </p:nvGrpSpPr>
        <p:grpSpPr>
          <a:xfrm>
            <a:off x="7052019" y="2588742"/>
            <a:ext cx="282364" cy="198619"/>
            <a:chOff x="7077129" y="2512542"/>
            <a:chExt cx="282364" cy="198619"/>
          </a:xfrm>
        </p:grpSpPr>
        <p:sp>
          <p:nvSpPr>
            <p:cNvPr id="14354" name="Google Shape;14354;p93"/>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3"/>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93"/>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93"/>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3"/>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3"/>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0" name="Google Shape;14360;p93"/>
          <p:cNvGrpSpPr/>
          <p:nvPr/>
        </p:nvGrpSpPr>
        <p:grpSpPr>
          <a:xfrm>
            <a:off x="3700351" y="2520912"/>
            <a:ext cx="334279" cy="334661"/>
            <a:chOff x="3725461" y="2444712"/>
            <a:chExt cx="334279" cy="334661"/>
          </a:xfrm>
        </p:grpSpPr>
        <p:sp>
          <p:nvSpPr>
            <p:cNvPr id="14361" name="Google Shape;14361;p93"/>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93"/>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3"/>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93"/>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3"/>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3"/>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93"/>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8" name="Google Shape;14368;p93"/>
          <p:cNvGrpSpPr/>
          <p:nvPr/>
        </p:nvGrpSpPr>
        <p:grpSpPr>
          <a:xfrm>
            <a:off x="6552128" y="2533421"/>
            <a:ext cx="332019" cy="310788"/>
            <a:chOff x="6577238" y="2457221"/>
            <a:chExt cx="332019" cy="310788"/>
          </a:xfrm>
        </p:grpSpPr>
        <p:sp>
          <p:nvSpPr>
            <p:cNvPr id="14369" name="Google Shape;14369;p93"/>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93"/>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3"/>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3"/>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3"/>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93"/>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5" name="Google Shape;14375;p93"/>
          <p:cNvGrpSpPr/>
          <p:nvPr/>
        </p:nvGrpSpPr>
        <p:grpSpPr>
          <a:xfrm>
            <a:off x="2793451" y="2515978"/>
            <a:ext cx="247892" cy="346024"/>
            <a:chOff x="2818561" y="2439778"/>
            <a:chExt cx="247892" cy="346024"/>
          </a:xfrm>
        </p:grpSpPr>
        <p:sp>
          <p:nvSpPr>
            <p:cNvPr id="14376" name="Google Shape;14376;p93"/>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93"/>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93"/>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93"/>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93"/>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93"/>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93"/>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3"/>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3"/>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3"/>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3"/>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3"/>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8" name="Google Shape;14388;p93"/>
          <p:cNvGrpSpPr/>
          <p:nvPr/>
        </p:nvGrpSpPr>
        <p:grpSpPr>
          <a:xfrm>
            <a:off x="3182668" y="2550832"/>
            <a:ext cx="419933" cy="275170"/>
            <a:chOff x="3207778" y="2474632"/>
            <a:chExt cx="419933" cy="275170"/>
          </a:xfrm>
        </p:grpSpPr>
        <p:sp>
          <p:nvSpPr>
            <p:cNvPr id="14389" name="Google Shape;14389;p93"/>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93"/>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93"/>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93"/>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3"/>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93"/>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93"/>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93"/>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93"/>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93"/>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93"/>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3"/>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3"/>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93"/>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93"/>
          <p:cNvGrpSpPr/>
          <p:nvPr/>
        </p:nvGrpSpPr>
        <p:grpSpPr>
          <a:xfrm>
            <a:off x="6074265" y="2532275"/>
            <a:ext cx="337684" cy="314194"/>
            <a:chOff x="6099375" y="2456075"/>
            <a:chExt cx="337684" cy="314194"/>
          </a:xfrm>
        </p:grpSpPr>
        <p:sp>
          <p:nvSpPr>
            <p:cNvPr id="14404" name="Google Shape;14404;p93"/>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3"/>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6" name="Google Shape;14406;p93"/>
          <p:cNvGrpSpPr/>
          <p:nvPr/>
        </p:nvGrpSpPr>
        <p:grpSpPr>
          <a:xfrm>
            <a:off x="2287513" y="2544784"/>
            <a:ext cx="312698" cy="286534"/>
            <a:chOff x="2312623" y="2468584"/>
            <a:chExt cx="312698" cy="286534"/>
          </a:xfrm>
        </p:grpSpPr>
        <p:sp>
          <p:nvSpPr>
            <p:cNvPr id="14407" name="Google Shape;14407;p93"/>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93"/>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93"/>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0" name="Google Shape;14410;p93"/>
          <p:cNvGrpSpPr/>
          <p:nvPr/>
        </p:nvGrpSpPr>
        <p:grpSpPr>
          <a:xfrm>
            <a:off x="5593695" y="2517124"/>
            <a:ext cx="345292" cy="342618"/>
            <a:chOff x="5618805" y="2440924"/>
            <a:chExt cx="345292" cy="342618"/>
          </a:xfrm>
        </p:grpSpPr>
        <p:sp>
          <p:nvSpPr>
            <p:cNvPr id="14411" name="Google Shape;14411;p93"/>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3"/>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93"/>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93"/>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93"/>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6" name="Google Shape;14416;p93"/>
          <p:cNvGrpSpPr/>
          <p:nvPr/>
        </p:nvGrpSpPr>
        <p:grpSpPr>
          <a:xfrm>
            <a:off x="4628069" y="2522790"/>
            <a:ext cx="377886" cy="331255"/>
            <a:chOff x="4653179" y="2446590"/>
            <a:chExt cx="377886" cy="331255"/>
          </a:xfrm>
        </p:grpSpPr>
        <p:sp>
          <p:nvSpPr>
            <p:cNvPr id="14417" name="Google Shape;14417;p93"/>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93"/>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93"/>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3"/>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1" name="Google Shape;14421;p93"/>
          <p:cNvGrpSpPr/>
          <p:nvPr/>
        </p:nvGrpSpPr>
        <p:grpSpPr>
          <a:xfrm>
            <a:off x="5159407" y="2535681"/>
            <a:ext cx="252062" cy="305122"/>
            <a:chOff x="5184517" y="2459481"/>
            <a:chExt cx="252062" cy="305122"/>
          </a:xfrm>
        </p:grpSpPr>
        <p:sp>
          <p:nvSpPr>
            <p:cNvPr id="14422" name="Google Shape;14422;p93"/>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93"/>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93"/>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93"/>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3"/>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93"/>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28" name="Google Shape;14428;p93"/>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29" name="Google Shape;14429;p93"/>
          <p:cNvGrpSpPr/>
          <p:nvPr/>
        </p:nvGrpSpPr>
        <p:grpSpPr>
          <a:xfrm>
            <a:off x="6130349" y="2045308"/>
            <a:ext cx="249770" cy="363849"/>
            <a:chOff x="6155459" y="1969108"/>
            <a:chExt cx="249770" cy="363849"/>
          </a:xfrm>
        </p:grpSpPr>
        <p:sp>
          <p:nvSpPr>
            <p:cNvPr id="14430" name="Google Shape;14430;p93"/>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93"/>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93"/>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93"/>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93"/>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93"/>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3"/>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93"/>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93"/>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9" name="Google Shape;14439;p93"/>
          <p:cNvGrpSpPr/>
          <p:nvPr/>
        </p:nvGrpSpPr>
        <p:grpSpPr>
          <a:xfrm>
            <a:off x="2254919" y="2046804"/>
            <a:ext cx="353631" cy="354395"/>
            <a:chOff x="2280029" y="1970604"/>
            <a:chExt cx="353631" cy="354395"/>
          </a:xfrm>
        </p:grpSpPr>
        <p:sp>
          <p:nvSpPr>
            <p:cNvPr id="14440" name="Google Shape;14440;p93"/>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93"/>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3"/>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93"/>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93"/>
          <p:cNvGrpSpPr/>
          <p:nvPr/>
        </p:nvGrpSpPr>
        <p:grpSpPr>
          <a:xfrm>
            <a:off x="8039990" y="2076374"/>
            <a:ext cx="255086" cy="301685"/>
            <a:chOff x="8065100" y="2000174"/>
            <a:chExt cx="255086" cy="301685"/>
          </a:xfrm>
        </p:grpSpPr>
        <p:sp>
          <p:nvSpPr>
            <p:cNvPr id="14445" name="Google Shape;14445;p93"/>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3"/>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3"/>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3"/>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93"/>
          <p:cNvGrpSpPr/>
          <p:nvPr/>
        </p:nvGrpSpPr>
        <p:grpSpPr>
          <a:xfrm>
            <a:off x="6608595" y="2045308"/>
            <a:ext cx="249420" cy="363849"/>
            <a:chOff x="6633705" y="1969108"/>
            <a:chExt cx="249420" cy="363849"/>
          </a:xfrm>
        </p:grpSpPr>
        <p:sp>
          <p:nvSpPr>
            <p:cNvPr id="14450" name="Google Shape;14450;p93"/>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93"/>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93"/>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93"/>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93"/>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93"/>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93"/>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93"/>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8" name="Google Shape;14458;p93"/>
          <p:cNvGrpSpPr/>
          <p:nvPr/>
        </p:nvGrpSpPr>
        <p:grpSpPr>
          <a:xfrm>
            <a:off x="5185921" y="2045308"/>
            <a:ext cx="226661" cy="363467"/>
            <a:chOff x="5211031" y="1969108"/>
            <a:chExt cx="226661" cy="363467"/>
          </a:xfrm>
        </p:grpSpPr>
        <p:sp>
          <p:nvSpPr>
            <p:cNvPr id="14459" name="Google Shape;14459;p93"/>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93"/>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1" name="Google Shape;14461;p93"/>
          <p:cNvGrpSpPr/>
          <p:nvPr/>
        </p:nvGrpSpPr>
        <p:grpSpPr>
          <a:xfrm>
            <a:off x="3687842" y="2046804"/>
            <a:ext cx="354363" cy="354395"/>
            <a:chOff x="3712952" y="1970604"/>
            <a:chExt cx="354363" cy="354395"/>
          </a:xfrm>
        </p:grpSpPr>
        <p:sp>
          <p:nvSpPr>
            <p:cNvPr id="14462" name="Google Shape;14462;p93"/>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93"/>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93"/>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93"/>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3"/>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3"/>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3"/>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93"/>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93"/>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1" name="Google Shape;14471;p93"/>
          <p:cNvGrpSpPr/>
          <p:nvPr/>
        </p:nvGrpSpPr>
        <p:grpSpPr>
          <a:xfrm>
            <a:off x="3210329" y="2046804"/>
            <a:ext cx="354363" cy="354745"/>
            <a:chOff x="3235438" y="1970604"/>
            <a:chExt cx="354363" cy="354745"/>
          </a:xfrm>
        </p:grpSpPr>
        <p:sp>
          <p:nvSpPr>
            <p:cNvPr id="14472" name="Google Shape;14472;p93"/>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93"/>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93"/>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93"/>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93"/>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93"/>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93"/>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93"/>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93"/>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93"/>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93"/>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93"/>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93"/>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5" name="Google Shape;14485;p93"/>
          <p:cNvGrpSpPr/>
          <p:nvPr/>
        </p:nvGrpSpPr>
        <p:grpSpPr>
          <a:xfrm>
            <a:off x="1304475" y="2066125"/>
            <a:ext cx="341472" cy="335074"/>
            <a:chOff x="1329585" y="1989925"/>
            <a:chExt cx="341472" cy="335074"/>
          </a:xfrm>
        </p:grpSpPr>
        <p:sp>
          <p:nvSpPr>
            <p:cNvPr id="14486" name="Google Shape;14486;p93"/>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93"/>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93"/>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9" name="Google Shape;14489;p93"/>
          <p:cNvGrpSpPr/>
          <p:nvPr/>
        </p:nvGrpSpPr>
        <p:grpSpPr>
          <a:xfrm>
            <a:off x="5566761" y="2066106"/>
            <a:ext cx="416649" cy="325597"/>
            <a:chOff x="5626763" y="2013829"/>
            <a:chExt cx="351722" cy="274788"/>
          </a:xfrm>
        </p:grpSpPr>
        <p:sp>
          <p:nvSpPr>
            <p:cNvPr id="14490" name="Google Shape;14490;p93"/>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3"/>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3"/>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93"/>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93"/>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3"/>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93"/>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93"/>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3"/>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93"/>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0" name="Google Shape;14500;p93"/>
          <p:cNvGrpSpPr/>
          <p:nvPr/>
        </p:nvGrpSpPr>
        <p:grpSpPr>
          <a:xfrm>
            <a:off x="7551495" y="2060077"/>
            <a:ext cx="276698" cy="333133"/>
            <a:chOff x="7576605" y="1983877"/>
            <a:chExt cx="276698" cy="333133"/>
          </a:xfrm>
        </p:grpSpPr>
        <p:sp>
          <p:nvSpPr>
            <p:cNvPr id="14501" name="Google Shape;14501;p93"/>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3"/>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3" name="Google Shape;14503;p93"/>
          <p:cNvGrpSpPr/>
          <p:nvPr/>
        </p:nvGrpSpPr>
        <p:grpSpPr>
          <a:xfrm>
            <a:off x="828458" y="2051738"/>
            <a:ext cx="337334" cy="353599"/>
            <a:chOff x="853568" y="1975538"/>
            <a:chExt cx="337334" cy="353599"/>
          </a:xfrm>
        </p:grpSpPr>
        <p:sp>
          <p:nvSpPr>
            <p:cNvPr id="14504" name="Google Shape;14504;p93"/>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93"/>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93"/>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93"/>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8" name="Google Shape;14508;p93"/>
          <p:cNvGrpSpPr/>
          <p:nvPr/>
        </p:nvGrpSpPr>
        <p:grpSpPr>
          <a:xfrm>
            <a:off x="2733192" y="2085828"/>
            <a:ext cx="327085" cy="277080"/>
            <a:chOff x="2770052" y="2009628"/>
            <a:chExt cx="327085" cy="277080"/>
          </a:xfrm>
        </p:grpSpPr>
        <p:sp>
          <p:nvSpPr>
            <p:cNvPr id="14509" name="Google Shape;14509;p93"/>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93"/>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11" name="Google Shape;14511;p93"/>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12" name="Google Shape;14512;p93"/>
          <p:cNvGrpSpPr/>
          <p:nvPr/>
        </p:nvGrpSpPr>
        <p:grpSpPr>
          <a:xfrm>
            <a:off x="4170289" y="2046804"/>
            <a:ext cx="344878" cy="343573"/>
            <a:chOff x="4195399" y="1970604"/>
            <a:chExt cx="344878" cy="343573"/>
          </a:xfrm>
        </p:grpSpPr>
        <p:sp>
          <p:nvSpPr>
            <p:cNvPr id="14513" name="Google Shape;14513;p93"/>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3"/>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3"/>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93"/>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7" name="Google Shape;14517;p93"/>
          <p:cNvGrpSpPr/>
          <p:nvPr/>
        </p:nvGrpSpPr>
        <p:grpSpPr>
          <a:xfrm>
            <a:off x="4649681" y="2053647"/>
            <a:ext cx="344528" cy="344114"/>
            <a:chOff x="4674791" y="1977447"/>
            <a:chExt cx="344528" cy="344114"/>
          </a:xfrm>
        </p:grpSpPr>
        <p:sp>
          <p:nvSpPr>
            <p:cNvPr id="14518" name="Google Shape;14518;p93"/>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93"/>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93"/>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3"/>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93"/>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93"/>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93"/>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3"/>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93"/>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93"/>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93"/>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93"/>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93"/>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93"/>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93"/>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93"/>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93"/>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93"/>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93"/>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93"/>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93"/>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3"/>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93"/>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93"/>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3"/>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93"/>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4" name="Google Shape;14544;p93"/>
          <p:cNvGrpSpPr/>
          <p:nvPr/>
        </p:nvGrpSpPr>
        <p:grpSpPr>
          <a:xfrm>
            <a:off x="6058700" y="1623497"/>
            <a:ext cx="382819" cy="310788"/>
            <a:chOff x="6083810" y="1547297"/>
            <a:chExt cx="382819" cy="310788"/>
          </a:xfrm>
        </p:grpSpPr>
        <p:sp>
          <p:nvSpPr>
            <p:cNvPr id="14545" name="Google Shape;14545;p93"/>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93"/>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3"/>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3"/>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3"/>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93"/>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93"/>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93"/>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93"/>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93"/>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3"/>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3"/>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93"/>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93"/>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93"/>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93"/>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93"/>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93"/>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3" name="Google Shape;14563;p93"/>
          <p:cNvGrpSpPr/>
          <p:nvPr/>
        </p:nvGrpSpPr>
        <p:grpSpPr>
          <a:xfrm>
            <a:off x="6533190" y="1614393"/>
            <a:ext cx="382788" cy="328613"/>
            <a:chOff x="6558300" y="1538193"/>
            <a:chExt cx="382788" cy="328613"/>
          </a:xfrm>
        </p:grpSpPr>
        <p:sp>
          <p:nvSpPr>
            <p:cNvPr id="14564" name="Google Shape;14564;p93"/>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93"/>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6" name="Google Shape;14566;p93"/>
          <p:cNvGrpSpPr/>
          <p:nvPr/>
        </p:nvGrpSpPr>
        <p:grpSpPr>
          <a:xfrm>
            <a:off x="5168892" y="1587497"/>
            <a:ext cx="259605" cy="346024"/>
            <a:chOff x="5194002" y="1511297"/>
            <a:chExt cx="259605" cy="346024"/>
          </a:xfrm>
        </p:grpSpPr>
        <p:sp>
          <p:nvSpPr>
            <p:cNvPr id="14567" name="Google Shape;14567;p93"/>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3"/>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93"/>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93"/>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1" name="Google Shape;14571;p93"/>
          <p:cNvGrpSpPr/>
          <p:nvPr/>
        </p:nvGrpSpPr>
        <p:grpSpPr>
          <a:xfrm>
            <a:off x="1369631" y="1588261"/>
            <a:ext cx="252444" cy="351722"/>
            <a:chOff x="1394741" y="1512061"/>
            <a:chExt cx="252444" cy="351722"/>
          </a:xfrm>
        </p:grpSpPr>
        <p:sp>
          <p:nvSpPr>
            <p:cNvPr id="14572" name="Google Shape;14572;p93"/>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93"/>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3"/>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93"/>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93"/>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3"/>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93"/>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93"/>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93"/>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93"/>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3"/>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93"/>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93"/>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93"/>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93"/>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3"/>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93"/>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9" name="Google Shape;14589;p93"/>
          <p:cNvGrpSpPr/>
          <p:nvPr/>
        </p:nvGrpSpPr>
        <p:grpSpPr>
          <a:xfrm>
            <a:off x="829986" y="1580685"/>
            <a:ext cx="380910" cy="339594"/>
            <a:chOff x="855096" y="1504485"/>
            <a:chExt cx="380910" cy="339594"/>
          </a:xfrm>
        </p:grpSpPr>
        <p:sp>
          <p:nvSpPr>
            <p:cNvPr id="14590" name="Google Shape;14590;p93"/>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3"/>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3"/>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93"/>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93"/>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5" name="Google Shape;14595;p93"/>
          <p:cNvGrpSpPr/>
          <p:nvPr/>
        </p:nvGrpSpPr>
        <p:grpSpPr>
          <a:xfrm>
            <a:off x="1794466" y="1587879"/>
            <a:ext cx="352103" cy="352103"/>
            <a:chOff x="1819576" y="1511679"/>
            <a:chExt cx="352103" cy="352103"/>
          </a:xfrm>
        </p:grpSpPr>
        <p:sp>
          <p:nvSpPr>
            <p:cNvPr id="14596" name="Google Shape;14596;p93"/>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3"/>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3"/>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93"/>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0" name="Google Shape;14600;p93"/>
          <p:cNvGrpSpPr/>
          <p:nvPr/>
        </p:nvGrpSpPr>
        <p:grpSpPr>
          <a:xfrm>
            <a:off x="5595987" y="1576961"/>
            <a:ext cx="371424" cy="355446"/>
            <a:chOff x="5621097" y="1500761"/>
            <a:chExt cx="371424" cy="355446"/>
          </a:xfrm>
        </p:grpSpPr>
        <p:sp>
          <p:nvSpPr>
            <p:cNvPr id="14601" name="Google Shape;14601;p93"/>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93"/>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3" name="Google Shape;14603;p93"/>
          <p:cNvGrpSpPr/>
          <p:nvPr/>
        </p:nvGrpSpPr>
        <p:grpSpPr>
          <a:xfrm>
            <a:off x="4645129" y="1617799"/>
            <a:ext cx="359679" cy="321833"/>
            <a:chOff x="4670239" y="1541599"/>
            <a:chExt cx="359679" cy="321833"/>
          </a:xfrm>
        </p:grpSpPr>
        <p:sp>
          <p:nvSpPr>
            <p:cNvPr id="14604" name="Google Shape;14604;p93"/>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93"/>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93"/>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3"/>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3"/>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9" name="Google Shape;14609;p93"/>
          <p:cNvGrpSpPr/>
          <p:nvPr/>
        </p:nvGrpSpPr>
        <p:grpSpPr>
          <a:xfrm>
            <a:off x="4187319" y="1578585"/>
            <a:ext cx="321037" cy="353822"/>
            <a:chOff x="4212429" y="1502385"/>
            <a:chExt cx="321037" cy="353822"/>
          </a:xfrm>
        </p:grpSpPr>
        <p:sp>
          <p:nvSpPr>
            <p:cNvPr id="14610" name="Google Shape;14610;p93"/>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3"/>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93"/>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3"/>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4" name="Google Shape;14614;p93"/>
          <p:cNvGrpSpPr/>
          <p:nvPr/>
        </p:nvGrpSpPr>
        <p:grpSpPr>
          <a:xfrm>
            <a:off x="2277678" y="1582181"/>
            <a:ext cx="336188" cy="335425"/>
            <a:chOff x="2302788" y="1505981"/>
            <a:chExt cx="336188" cy="335425"/>
          </a:xfrm>
        </p:grpSpPr>
        <p:sp>
          <p:nvSpPr>
            <p:cNvPr id="14615" name="Google Shape;14615;p93"/>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93"/>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93"/>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3"/>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93"/>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93"/>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93"/>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93"/>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93"/>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93"/>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93"/>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93"/>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3"/>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93"/>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3"/>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93"/>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93"/>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2" name="Google Shape;14632;p93"/>
          <p:cNvGrpSpPr/>
          <p:nvPr/>
        </p:nvGrpSpPr>
        <p:grpSpPr>
          <a:xfrm>
            <a:off x="2755191" y="1598096"/>
            <a:ext cx="333133" cy="321037"/>
            <a:chOff x="2780301" y="1521896"/>
            <a:chExt cx="333133" cy="321037"/>
          </a:xfrm>
        </p:grpSpPr>
        <p:sp>
          <p:nvSpPr>
            <p:cNvPr id="14633" name="Google Shape;14633;p93"/>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3"/>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3"/>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93"/>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3"/>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3"/>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3"/>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3"/>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3"/>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3"/>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93"/>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93"/>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3"/>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3"/>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3"/>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93"/>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93"/>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3"/>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3"/>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93"/>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3" name="Google Shape;14653;p93"/>
          <p:cNvGrpSpPr/>
          <p:nvPr/>
        </p:nvGrpSpPr>
        <p:grpSpPr>
          <a:xfrm>
            <a:off x="3291049" y="1591285"/>
            <a:ext cx="211892" cy="339594"/>
            <a:chOff x="3316159" y="1515085"/>
            <a:chExt cx="211892" cy="339594"/>
          </a:xfrm>
        </p:grpSpPr>
        <p:sp>
          <p:nvSpPr>
            <p:cNvPr id="14654" name="Google Shape;14654;p93"/>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3"/>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3"/>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7" name="Google Shape;14657;p93"/>
            <p:cNvGrpSpPr/>
            <p:nvPr/>
          </p:nvGrpSpPr>
          <p:grpSpPr>
            <a:xfrm>
              <a:off x="3316159" y="1515085"/>
              <a:ext cx="211892" cy="339594"/>
              <a:chOff x="3316159" y="1515085"/>
              <a:chExt cx="211892" cy="339594"/>
            </a:xfrm>
          </p:grpSpPr>
          <p:sp>
            <p:nvSpPr>
              <p:cNvPr id="14658" name="Google Shape;14658;p93"/>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93"/>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93"/>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93"/>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3"/>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3"/>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64" name="Google Shape;14664;p93"/>
          <p:cNvGrpSpPr/>
          <p:nvPr/>
        </p:nvGrpSpPr>
        <p:grpSpPr>
          <a:xfrm>
            <a:off x="3691248" y="1620855"/>
            <a:ext cx="361971" cy="314958"/>
            <a:chOff x="3716358" y="1544655"/>
            <a:chExt cx="361971" cy="314958"/>
          </a:xfrm>
        </p:grpSpPr>
        <p:sp>
          <p:nvSpPr>
            <p:cNvPr id="14665" name="Google Shape;14665;p93"/>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3"/>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3"/>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3"/>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3"/>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0" name="Google Shape;14670;p93"/>
            <p:cNvGrpSpPr/>
            <p:nvPr/>
          </p:nvGrpSpPr>
          <p:grpSpPr>
            <a:xfrm>
              <a:off x="3716358" y="1544655"/>
              <a:ext cx="361971" cy="314958"/>
              <a:chOff x="3716358" y="1544655"/>
              <a:chExt cx="361971" cy="314958"/>
            </a:xfrm>
          </p:grpSpPr>
          <p:sp>
            <p:nvSpPr>
              <p:cNvPr id="14671" name="Google Shape;14671;p93"/>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93"/>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93"/>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3"/>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93"/>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76" name="Google Shape;14676;p93"/>
          <p:cNvGrpSpPr/>
          <p:nvPr/>
        </p:nvGrpSpPr>
        <p:grpSpPr>
          <a:xfrm>
            <a:off x="6986814" y="1633752"/>
            <a:ext cx="499533" cy="305136"/>
            <a:chOff x="7009649" y="1541981"/>
            <a:chExt cx="524940" cy="320655"/>
          </a:xfrm>
        </p:grpSpPr>
        <p:sp>
          <p:nvSpPr>
            <p:cNvPr id="14677" name="Google Shape;14677;p93"/>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93"/>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3"/>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93"/>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93"/>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3"/>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3"/>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93"/>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93"/>
          <p:cNvGrpSpPr/>
          <p:nvPr/>
        </p:nvGrpSpPr>
        <p:grpSpPr>
          <a:xfrm>
            <a:off x="8008924" y="1594309"/>
            <a:ext cx="282746" cy="340358"/>
            <a:chOff x="8034034" y="1518109"/>
            <a:chExt cx="282746" cy="340358"/>
          </a:xfrm>
        </p:grpSpPr>
        <p:sp>
          <p:nvSpPr>
            <p:cNvPr id="14686" name="Google Shape;14686;p93"/>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93"/>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93"/>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93"/>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0" name="Google Shape;14690;p93"/>
          <p:cNvGrpSpPr/>
          <p:nvPr/>
        </p:nvGrpSpPr>
        <p:grpSpPr>
          <a:xfrm>
            <a:off x="7557192" y="1576134"/>
            <a:ext cx="369133" cy="360411"/>
            <a:chOff x="7582302" y="1499934"/>
            <a:chExt cx="369133" cy="360411"/>
          </a:xfrm>
        </p:grpSpPr>
        <p:sp>
          <p:nvSpPr>
            <p:cNvPr id="14691" name="Google Shape;14691;p93"/>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3"/>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3"/>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3"/>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3"/>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6" name="Google Shape;14696;p93"/>
          <p:cNvGrpSpPr/>
          <p:nvPr/>
        </p:nvGrpSpPr>
        <p:grpSpPr>
          <a:xfrm>
            <a:off x="6170979" y="3893352"/>
            <a:ext cx="346056" cy="345674"/>
            <a:chOff x="2238181" y="4120624"/>
            <a:chExt cx="346056" cy="345674"/>
          </a:xfrm>
        </p:grpSpPr>
        <p:grpSp>
          <p:nvGrpSpPr>
            <p:cNvPr id="14697" name="Google Shape;14697;p93"/>
            <p:cNvGrpSpPr/>
            <p:nvPr/>
          </p:nvGrpSpPr>
          <p:grpSpPr>
            <a:xfrm>
              <a:off x="2309155" y="4177413"/>
              <a:ext cx="203862" cy="231903"/>
              <a:chOff x="1512725" y="258500"/>
              <a:chExt cx="4570900" cy="5199625"/>
            </a:xfrm>
          </p:grpSpPr>
          <p:sp>
            <p:nvSpPr>
              <p:cNvPr id="14698" name="Google Shape;14698;p93"/>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3"/>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0" name="Google Shape;14700;p93"/>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1" name="Google Shape;14701;p9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05" name="Shape 14705"/>
        <p:cNvGrpSpPr/>
        <p:nvPr/>
      </p:nvGrpSpPr>
      <p:grpSpPr>
        <a:xfrm>
          <a:off x="0" y="0"/>
          <a:ext cx="0" cy="0"/>
          <a:chOff x="0" y="0"/>
          <a:chExt cx="0" cy="0"/>
        </a:xfrm>
      </p:grpSpPr>
      <p:pic>
        <p:nvPicPr>
          <p:cNvPr id="14706" name="Google Shape;14706;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 name="Shape 1057"/>
        <p:cNvGrpSpPr/>
        <p:nvPr/>
      </p:nvGrpSpPr>
      <p:grpSpPr>
        <a:xfrm>
          <a:off x="0" y="0"/>
          <a:ext cx="0" cy="0"/>
          <a:chOff x="0" y="0"/>
          <a:chExt cx="0" cy="0"/>
        </a:xfrm>
      </p:grpSpPr>
      <p:sp>
        <p:nvSpPr>
          <p:cNvPr id="1058" name="Google Shape;1058;p44"/>
          <p:cNvSpPr txBox="1"/>
          <p:nvPr>
            <p:ph type="title"/>
          </p:nvPr>
        </p:nvSpPr>
        <p:spPr>
          <a:xfrm>
            <a:off x="4315077" y="2476950"/>
            <a:ext cx="4115700" cy="137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assertive </a:t>
            </a:r>
            <a:r>
              <a:rPr lang="en">
                <a:highlight>
                  <a:schemeClr val="dk2"/>
                </a:highlight>
              </a:rPr>
              <a:t>communication</a:t>
            </a:r>
            <a:endParaRPr>
              <a:highlight>
                <a:schemeClr val="dk2"/>
              </a:highlight>
            </a:endParaRPr>
          </a:p>
        </p:txBody>
      </p:sp>
      <p:sp>
        <p:nvSpPr>
          <p:cNvPr id="1059" name="Google Shape;1059;p44"/>
          <p:cNvSpPr txBox="1"/>
          <p:nvPr>
            <p:ph idx="2" type="title"/>
          </p:nvPr>
        </p:nvSpPr>
        <p:spPr>
          <a:xfrm>
            <a:off x="3007652" y="2476950"/>
            <a:ext cx="1307400" cy="137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060" name="Google Shape;1060;p44"/>
          <p:cNvSpPr txBox="1"/>
          <p:nvPr>
            <p:ph idx="1" type="subTitle"/>
          </p:nvPr>
        </p:nvSpPr>
        <p:spPr>
          <a:xfrm>
            <a:off x="4315077" y="3848250"/>
            <a:ext cx="41157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1061" name="Google Shape;1061;p44"/>
          <p:cNvGrpSpPr/>
          <p:nvPr/>
        </p:nvGrpSpPr>
        <p:grpSpPr>
          <a:xfrm flipH="1">
            <a:off x="789423" y="615692"/>
            <a:ext cx="3945624" cy="2869160"/>
            <a:chOff x="257275" y="1053824"/>
            <a:chExt cx="2686840" cy="1953803"/>
          </a:xfrm>
        </p:grpSpPr>
        <p:sp>
          <p:nvSpPr>
            <p:cNvPr id="1062" name="Google Shape;1062;p44"/>
            <p:cNvSpPr/>
            <p:nvPr/>
          </p:nvSpPr>
          <p:spPr>
            <a:xfrm>
              <a:off x="421425" y="1054430"/>
              <a:ext cx="1316578" cy="1177570"/>
            </a:xfrm>
            <a:custGeom>
              <a:rect b="b" l="l" r="r" t="t"/>
              <a:pathLst>
                <a:path extrusionOk="0" h="21356" w="23877">
                  <a:moveTo>
                    <a:pt x="0" y="0"/>
                  </a:moveTo>
                  <a:lnTo>
                    <a:pt x="0" y="19290"/>
                  </a:lnTo>
                  <a:lnTo>
                    <a:pt x="1907" y="19290"/>
                  </a:lnTo>
                  <a:lnTo>
                    <a:pt x="3115" y="21355"/>
                  </a:lnTo>
                  <a:lnTo>
                    <a:pt x="4312" y="19290"/>
                  </a:lnTo>
                  <a:lnTo>
                    <a:pt x="23876" y="19290"/>
                  </a:lnTo>
                  <a:lnTo>
                    <a:pt x="23876" y="0"/>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4"/>
            <p:cNvSpPr/>
            <p:nvPr/>
          </p:nvSpPr>
          <p:spPr>
            <a:xfrm>
              <a:off x="1367618" y="1054430"/>
              <a:ext cx="372140" cy="718474"/>
            </a:xfrm>
            <a:custGeom>
              <a:rect b="b" l="l" r="r" t="t"/>
              <a:pathLst>
                <a:path extrusionOk="0" fill="none" h="13030" w="6749">
                  <a:moveTo>
                    <a:pt x="986" y="0"/>
                  </a:moveTo>
                  <a:cubicBezTo>
                    <a:pt x="392" y="668"/>
                    <a:pt x="1" y="1547"/>
                    <a:pt x="54" y="2437"/>
                  </a:cubicBezTo>
                  <a:cubicBezTo>
                    <a:pt x="106" y="3327"/>
                    <a:pt x="626" y="4195"/>
                    <a:pt x="1452" y="4566"/>
                  </a:cubicBezTo>
                  <a:cubicBezTo>
                    <a:pt x="1748" y="4704"/>
                    <a:pt x="2087" y="4767"/>
                    <a:pt x="2416" y="4767"/>
                  </a:cubicBezTo>
                  <a:cubicBezTo>
                    <a:pt x="3305" y="4778"/>
                    <a:pt x="4206" y="4322"/>
                    <a:pt x="4683" y="3560"/>
                  </a:cubicBezTo>
                  <a:cubicBezTo>
                    <a:pt x="4841" y="3295"/>
                    <a:pt x="4947" y="2945"/>
                    <a:pt x="4767" y="2691"/>
                  </a:cubicBezTo>
                  <a:cubicBezTo>
                    <a:pt x="4693" y="2575"/>
                    <a:pt x="4555" y="2500"/>
                    <a:pt x="4418" y="2447"/>
                  </a:cubicBezTo>
                  <a:cubicBezTo>
                    <a:pt x="3803" y="2257"/>
                    <a:pt x="3104" y="2585"/>
                    <a:pt x="2723" y="3104"/>
                  </a:cubicBezTo>
                  <a:cubicBezTo>
                    <a:pt x="2331" y="3634"/>
                    <a:pt x="2225" y="4301"/>
                    <a:pt x="2246" y="4958"/>
                  </a:cubicBezTo>
                  <a:cubicBezTo>
                    <a:pt x="2246" y="5392"/>
                    <a:pt x="2320" y="5869"/>
                    <a:pt x="2670" y="6144"/>
                  </a:cubicBezTo>
                  <a:cubicBezTo>
                    <a:pt x="2935" y="6356"/>
                    <a:pt x="3305" y="6388"/>
                    <a:pt x="3634" y="6451"/>
                  </a:cubicBezTo>
                  <a:cubicBezTo>
                    <a:pt x="4015" y="6515"/>
                    <a:pt x="4386" y="6632"/>
                    <a:pt x="4736" y="6780"/>
                  </a:cubicBezTo>
                  <a:cubicBezTo>
                    <a:pt x="5085" y="6939"/>
                    <a:pt x="5477" y="7235"/>
                    <a:pt x="5424" y="7627"/>
                  </a:cubicBezTo>
                  <a:cubicBezTo>
                    <a:pt x="5382" y="7892"/>
                    <a:pt x="5159" y="8072"/>
                    <a:pt x="4905" y="8157"/>
                  </a:cubicBezTo>
                  <a:cubicBezTo>
                    <a:pt x="4651" y="8242"/>
                    <a:pt x="4386" y="8252"/>
                    <a:pt x="4132" y="8295"/>
                  </a:cubicBezTo>
                  <a:cubicBezTo>
                    <a:pt x="3316" y="8411"/>
                    <a:pt x="2543" y="8941"/>
                    <a:pt x="2193" y="9693"/>
                  </a:cubicBezTo>
                  <a:cubicBezTo>
                    <a:pt x="1833" y="10445"/>
                    <a:pt x="1950" y="11419"/>
                    <a:pt x="2522" y="12023"/>
                  </a:cubicBezTo>
                  <a:cubicBezTo>
                    <a:pt x="3125" y="12669"/>
                    <a:pt x="4079" y="12818"/>
                    <a:pt x="4958" y="12913"/>
                  </a:cubicBezTo>
                  <a:cubicBezTo>
                    <a:pt x="5551" y="12977"/>
                    <a:pt x="6144" y="13030"/>
                    <a:pt x="6748" y="12966"/>
                  </a:cubicBezTo>
                </a:path>
              </a:pathLst>
            </a:custGeom>
            <a:noFill/>
            <a:ln cap="rnd" cmpd="sng" w="2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4"/>
            <p:cNvSpPr/>
            <p:nvPr/>
          </p:nvSpPr>
          <p:spPr>
            <a:xfrm>
              <a:off x="744432" y="1053824"/>
              <a:ext cx="507619" cy="532156"/>
            </a:xfrm>
            <a:custGeom>
              <a:rect b="b" l="l" r="r" t="t"/>
              <a:pathLst>
                <a:path extrusionOk="0" fill="none" h="9651" w="9206">
                  <a:moveTo>
                    <a:pt x="170" y="96"/>
                  </a:moveTo>
                  <a:cubicBezTo>
                    <a:pt x="53" y="891"/>
                    <a:pt x="0" y="1706"/>
                    <a:pt x="148" y="2501"/>
                  </a:cubicBezTo>
                  <a:cubicBezTo>
                    <a:pt x="286" y="3295"/>
                    <a:pt x="636" y="4069"/>
                    <a:pt x="1229" y="4609"/>
                  </a:cubicBezTo>
                  <a:cubicBezTo>
                    <a:pt x="1822" y="5149"/>
                    <a:pt x="2691" y="5424"/>
                    <a:pt x="3464" y="5234"/>
                  </a:cubicBezTo>
                  <a:cubicBezTo>
                    <a:pt x="3835" y="5138"/>
                    <a:pt x="4174" y="4937"/>
                    <a:pt x="4449" y="4683"/>
                  </a:cubicBezTo>
                  <a:cubicBezTo>
                    <a:pt x="4894" y="4280"/>
                    <a:pt x="5191" y="3666"/>
                    <a:pt x="5180" y="3052"/>
                  </a:cubicBezTo>
                  <a:cubicBezTo>
                    <a:pt x="5159" y="2448"/>
                    <a:pt x="4830" y="1823"/>
                    <a:pt x="4301" y="1537"/>
                  </a:cubicBezTo>
                  <a:cubicBezTo>
                    <a:pt x="4099" y="1431"/>
                    <a:pt x="3866" y="1357"/>
                    <a:pt x="3644" y="1389"/>
                  </a:cubicBezTo>
                  <a:cubicBezTo>
                    <a:pt x="3284" y="1442"/>
                    <a:pt x="3008" y="1706"/>
                    <a:pt x="2797" y="1992"/>
                  </a:cubicBezTo>
                  <a:cubicBezTo>
                    <a:pt x="2023" y="2999"/>
                    <a:pt x="1716" y="4344"/>
                    <a:pt x="1970" y="5573"/>
                  </a:cubicBezTo>
                  <a:cubicBezTo>
                    <a:pt x="2182" y="6611"/>
                    <a:pt x="2765" y="7532"/>
                    <a:pt x="3506" y="8284"/>
                  </a:cubicBezTo>
                  <a:cubicBezTo>
                    <a:pt x="3909" y="8687"/>
                    <a:pt x="4354" y="9036"/>
                    <a:pt x="4883" y="9238"/>
                  </a:cubicBezTo>
                  <a:cubicBezTo>
                    <a:pt x="5996" y="9651"/>
                    <a:pt x="7362" y="9217"/>
                    <a:pt x="8040" y="8231"/>
                  </a:cubicBezTo>
                  <a:cubicBezTo>
                    <a:pt x="8315" y="7840"/>
                    <a:pt x="8474" y="7373"/>
                    <a:pt x="8591" y="6907"/>
                  </a:cubicBezTo>
                  <a:cubicBezTo>
                    <a:pt x="9205" y="4619"/>
                    <a:pt x="8962" y="2130"/>
                    <a:pt x="7945" y="1"/>
                  </a:cubicBezTo>
                </a:path>
              </a:pathLst>
            </a:custGeom>
            <a:noFill/>
            <a:ln cap="rnd" cmpd="sng" w="2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423190" y="1127435"/>
              <a:ext cx="1311891" cy="747698"/>
            </a:xfrm>
            <a:custGeom>
              <a:rect b="b" l="l" r="r" t="t"/>
              <a:pathLst>
                <a:path extrusionOk="0" fill="none" h="13560" w="23792">
                  <a:moveTo>
                    <a:pt x="0" y="265"/>
                  </a:moveTo>
                  <a:cubicBezTo>
                    <a:pt x="816" y="64"/>
                    <a:pt x="1695" y="1"/>
                    <a:pt x="2542" y="107"/>
                  </a:cubicBezTo>
                  <a:cubicBezTo>
                    <a:pt x="2934" y="149"/>
                    <a:pt x="3347" y="244"/>
                    <a:pt x="3655" y="520"/>
                  </a:cubicBezTo>
                  <a:cubicBezTo>
                    <a:pt x="3941" y="784"/>
                    <a:pt x="4047" y="1303"/>
                    <a:pt x="3782" y="1589"/>
                  </a:cubicBezTo>
                  <a:cubicBezTo>
                    <a:pt x="3644" y="1748"/>
                    <a:pt x="3432" y="1812"/>
                    <a:pt x="3241" y="1897"/>
                  </a:cubicBezTo>
                  <a:cubicBezTo>
                    <a:pt x="1706" y="2532"/>
                    <a:pt x="847" y="4439"/>
                    <a:pt x="1377" y="6017"/>
                  </a:cubicBezTo>
                  <a:cubicBezTo>
                    <a:pt x="1907" y="7585"/>
                    <a:pt x="3760" y="8570"/>
                    <a:pt x="5360" y="8136"/>
                  </a:cubicBezTo>
                  <a:cubicBezTo>
                    <a:pt x="5720" y="8040"/>
                    <a:pt x="6080" y="7871"/>
                    <a:pt x="6303" y="7564"/>
                  </a:cubicBezTo>
                  <a:cubicBezTo>
                    <a:pt x="6462" y="7352"/>
                    <a:pt x="6525" y="7087"/>
                    <a:pt x="6557" y="6822"/>
                  </a:cubicBezTo>
                  <a:cubicBezTo>
                    <a:pt x="6631" y="5816"/>
                    <a:pt x="5773" y="4757"/>
                    <a:pt x="4767" y="4873"/>
                  </a:cubicBezTo>
                  <a:cubicBezTo>
                    <a:pt x="3760" y="4990"/>
                    <a:pt x="3188" y="6113"/>
                    <a:pt x="3146" y="7129"/>
                  </a:cubicBezTo>
                  <a:cubicBezTo>
                    <a:pt x="3136" y="7701"/>
                    <a:pt x="3252" y="8326"/>
                    <a:pt x="3623" y="8761"/>
                  </a:cubicBezTo>
                  <a:cubicBezTo>
                    <a:pt x="4078" y="9290"/>
                    <a:pt x="4820" y="9492"/>
                    <a:pt x="5519" y="9555"/>
                  </a:cubicBezTo>
                  <a:cubicBezTo>
                    <a:pt x="7849" y="9799"/>
                    <a:pt x="10264" y="8983"/>
                    <a:pt x="12542" y="9523"/>
                  </a:cubicBezTo>
                  <a:cubicBezTo>
                    <a:pt x="13421" y="9735"/>
                    <a:pt x="14374" y="10318"/>
                    <a:pt x="14396" y="11229"/>
                  </a:cubicBezTo>
                  <a:cubicBezTo>
                    <a:pt x="14406" y="11653"/>
                    <a:pt x="14194" y="12045"/>
                    <a:pt x="13919" y="12352"/>
                  </a:cubicBezTo>
                  <a:cubicBezTo>
                    <a:pt x="13252" y="13072"/>
                    <a:pt x="12224" y="13305"/>
                    <a:pt x="11250" y="13263"/>
                  </a:cubicBezTo>
                  <a:cubicBezTo>
                    <a:pt x="10741" y="13241"/>
                    <a:pt x="10116" y="13040"/>
                    <a:pt x="10000" y="12542"/>
                  </a:cubicBezTo>
                  <a:cubicBezTo>
                    <a:pt x="9915" y="12193"/>
                    <a:pt x="10127" y="11833"/>
                    <a:pt x="10423" y="11653"/>
                  </a:cubicBezTo>
                  <a:cubicBezTo>
                    <a:pt x="10709" y="11462"/>
                    <a:pt x="11080" y="11409"/>
                    <a:pt x="11430" y="11409"/>
                  </a:cubicBezTo>
                  <a:cubicBezTo>
                    <a:pt x="12129" y="11409"/>
                    <a:pt x="12817" y="11568"/>
                    <a:pt x="13516" y="11547"/>
                  </a:cubicBezTo>
                  <a:cubicBezTo>
                    <a:pt x="15434" y="11462"/>
                    <a:pt x="17171" y="9799"/>
                    <a:pt x="17309" y="7860"/>
                  </a:cubicBezTo>
                  <a:cubicBezTo>
                    <a:pt x="17330" y="7458"/>
                    <a:pt x="17213" y="6949"/>
                    <a:pt x="16811" y="6854"/>
                  </a:cubicBezTo>
                  <a:cubicBezTo>
                    <a:pt x="16376" y="6769"/>
                    <a:pt x="16059" y="7267"/>
                    <a:pt x="15910" y="7701"/>
                  </a:cubicBezTo>
                  <a:cubicBezTo>
                    <a:pt x="15635" y="8570"/>
                    <a:pt x="15476" y="9470"/>
                    <a:pt x="15455" y="10381"/>
                  </a:cubicBezTo>
                  <a:cubicBezTo>
                    <a:pt x="15423" y="11006"/>
                    <a:pt x="15465" y="11653"/>
                    <a:pt x="15794" y="12172"/>
                  </a:cubicBezTo>
                  <a:cubicBezTo>
                    <a:pt x="16334" y="13019"/>
                    <a:pt x="17446" y="13252"/>
                    <a:pt x="18442" y="13358"/>
                  </a:cubicBezTo>
                  <a:cubicBezTo>
                    <a:pt x="20222" y="13549"/>
                    <a:pt x="22022" y="13559"/>
                    <a:pt x="23791" y="13400"/>
                  </a:cubicBezTo>
                </a:path>
              </a:pathLst>
            </a:custGeom>
            <a:noFill/>
            <a:ln cap="rnd" cmpd="sng" w="2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4"/>
            <p:cNvSpPr/>
            <p:nvPr/>
          </p:nvSpPr>
          <p:spPr>
            <a:xfrm>
              <a:off x="952914" y="1911293"/>
              <a:ext cx="781554" cy="208539"/>
            </a:xfrm>
            <a:custGeom>
              <a:rect b="b" l="l" r="r" t="t"/>
              <a:pathLst>
                <a:path extrusionOk="0" fill="none" h="3782" w="14174">
                  <a:moveTo>
                    <a:pt x="14174" y="222"/>
                  </a:moveTo>
                  <a:cubicBezTo>
                    <a:pt x="13136" y="0"/>
                    <a:pt x="12045" y="170"/>
                    <a:pt x="11112" y="667"/>
                  </a:cubicBezTo>
                  <a:cubicBezTo>
                    <a:pt x="10625" y="932"/>
                    <a:pt x="10149" y="1345"/>
                    <a:pt x="10064" y="1896"/>
                  </a:cubicBezTo>
                  <a:cubicBezTo>
                    <a:pt x="10000" y="2373"/>
                    <a:pt x="10276" y="2871"/>
                    <a:pt x="10689" y="3114"/>
                  </a:cubicBezTo>
                  <a:cubicBezTo>
                    <a:pt x="11102" y="3358"/>
                    <a:pt x="11632" y="3369"/>
                    <a:pt x="12076" y="3199"/>
                  </a:cubicBezTo>
                  <a:cubicBezTo>
                    <a:pt x="12257" y="3135"/>
                    <a:pt x="12426" y="3030"/>
                    <a:pt x="12490" y="2871"/>
                  </a:cubicBezTo>
                  <a:cubicBezTo>
                    <a:pt x="12595" y="2638"/>
                    <a:pt x="12490" y="2373"/>
                    <a:pt x="12299" y="2214"/>
                  </a:cubicBezTo>
                  <a:cubicBezTo>
                    <a:pt x="12119" y="2055"/>
                    <a:pt x="11865" y="1991"/>
                    <a:pt x="11632" y="1949"/>
                  </a:cubicBezTo>
                  <a:cubicBezTo>
                    <a:pt x="11208" y="1886"/>
                    <a:pt x="10774" y="1886"/>
                    <a:pt x="10350" y="1949"/>
                  </a:cubicBezTo>
                  <a:cubicBezTo>
                    <a:pt x="9534" y="2087"/>
                    <a:pt x="8771" y="2458"/>
                    <a:pt x="7945" y="2532"/>
                  </a:cubicBezTo>
                  <a:cubicBezTo>
                    <a:pt x="7680" y="2563"/>
                    <a:pt x="7416" y="2563"/>
                    <a:pt x="7172" y="2458"/>
                  </a:cubicBezTo>
                  <a:cubicBezTo>
                    <a:pt x="6875" y="2320"/>
                    <a:pt x="6653" y="2076"/>
                    <a:pt x="6409" y="1854"/>
                  </a:cubicBezTo>
                  <a:cubicBezTo>
                    <a:pt x="5986" y="1483"/>
                    <a:pt x="5488" y="1218"/>
                    <a:pt x="4948" y="1049"/>
                  </a:cubicBezTo>
                  <a:cubicBezTo>
                    <a:pt x="3899" y="710"/>
                    <a:pt x="2723" y="657"/>
                    <a:pt x="1727" y="1133"/>
                  </a:cubicBezTo>
                  <a:cubicBezTo>
                    <a:pt x="732" y="1610"/>
                    <a:pt x="1" y="2680"/>
                    <a:pt x="128" y="3782"/>
                  </a:cubicBezTo>
                </a:path>
              </a:pathLst>
            </a:custGeom>
            <a:noFill/>
            <a:ln cap="rnd" cmpd="sng" w="2375">
              <a:solidFill>
                <a:srgbClr val="FF98E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4"/>
            <p:cNvSpPr/>
            <p:nvPr/>
          </p:nvSpPr>
          <p:spPr>
            <a:xfrm>
              <a:off x="420819" y="1588839"/>
              <a:ext cx="469076" cy="533314"/>
            </a:xfrm>
            <a:custGeom>
              <a:rect b="b" l="l" r="r" t="t"/>
              <a:pathLst>
                <a:path extrusionOk="0" fill="none" h="9672" w="8507">
                  <a:moveTo>
                    <a:pt x="8305" y="9672"/>
                  </a:moveTo>
                  <a:cubicBezTo>
                    <a:pt x="8030" y="8962"/>
                    <a:pt x="8104" y="8157"/>
                    <a:pt x="8221" y="7416"/>
                  </a:cubicBezTo>
                  <a:cubicBezTo>
                    <a:pt x="8348" y="6664"/>
                    <a:pt x="8507" y="5890"/>
                    <a:pt x="8358" y="5149"/>
                  </a:cubicBezTo>
                  <a:cubicBezTo>
                    <a:pt x="8210" y="4407"/>
                    <a:pt x="7670" y="3666"/>
                    <a:pt x="6897" y="3581"/>
                  </a:cubicBezTo>
                  <a:cubicBezTo>
                    <a:pt x="6685" y="3549"/>
                    <a:pt x="6462" y="3581"/>
                    <a:pt x="6282" y="3698"/>
                  </a:cubicBezTo>
                  <a:cubicBezTo>
                    <a:pt x="6144" y="3772"/>
                    <a:pt x="6028" y="3910"/>
                    <a:pt x="5933" y="4037"/>
                  </a:cubicBezTo>
                  <a:cubicBezTo>
                    <a:pt x="5414" y="4757"/>
                    <a:pt x="5223" y="5679"/>
                    <a:pt x="5392" y="6547"/>
                  </a:cubicBezTo>
                  <a:cubicBezTo>
                    <a:pt x="5435" y="6759"/>
                    <a:pt x="5509" y="6971"/>
                    <a:pt x="5647" y="7130"/>
                  </a:cubicBezTo>
                  <a:cubicBezTo>
                    <a:pt x="5774" y="7299"/>
                    <a:pt x="5996" y="7405"/>
                    <a:pt x="6208" y="7363"/>
                  </a:cubicBezTo>
                  <a:cubicBezTo>
                    <a:pt x="6462" y="7310"/>
                    <a:pt x="6653" y="7056"/>
                    <a:pt x="6685" y="6812"/>
                  </a:cubicBezTo>
                  <a:cubicBezTo>
                    <a:pt x="6727" y="6558"/>
                    <a:pt x="6664" y="6293"/>
                    <a:pt x="6579" y="6049"/>
                  </a:cubicBezTo>
                  <a:cubicBezTo>
                    <a:pt x="6409" y="5551"/>
                    <a:pt x="6187" y="5043"/>
                    <a:pt x="5827" y="4651"/>
                  </a:cubicBezTo>
                  <a:cubicBezTo>
                    <a:pt x="5467" y="4249"/>
                    <a:pt x="4958" y="3973"/>
                    <a:pt x="4407" y="4005"/>
                  </a:cubicBezTo>
                  <a:cubicBezTo>
                    <a:pt x="4217" y="4015"/>
                    <a:pt x="3984" y="4068"/>
                    <a:pt x="3867" y="4227"/>
                  </a:cubicBezTo>
                  <a:cubicBezTo>
                    <a:pt x="3793" y="4323"/>
                    <a:pt x="3751" y="4450"/>
                    <a:pt x="3719" y="4566"/>
                  </a:cubicBezTo>
                  <a:cubicBezTo>
                    <a:pt x="3645" y="4884"/>
                    <a:pt x="3592" y="5223"/>
                    <a:pt x="3581" y="5551"/>
                  </a:cubicBezTo>
                  <a:cubicBezTo>
                    <a:pt x="3549" y="6039"/>
                    <a:pt x="3602" y="6558"/>
                    <a:pt x="3443" y="7034"/>
                  </a:cubicBezTo>
                  <a:cubicBezTo>
                    <a:pt x="3284" y="7511"/>
                    <a:pt x="2840" y="7935"/>
                    <a:pt x="2342" y="7839"/>
                  </a:cubicBezTo>
                  <a:cubicBezTo>
                    <a:pt x="2013" y="7786"/>
                    <a:pt x="1759" y="7511"/>
                    <a:pt x="1600" y="7204"/>
                  </a:cubicBezTo>
                  <a:cubicBezTo>
                    <a:pt x="1176" y="6388"/>
                    <a:pt x="1325" y="5393"/>
                    <a:pt x="1441" y="4460"/>
                  </a:cubicBezTo>
                  <a:cubicBezTo>
                    <a:pt x="1547" y="3613"/>
                    <a:pt x="1621" y="2755"/>
                    <a:pt x="1643" y="1908"/>
                  </a:cubicBezTo>
                  <a:cubicBezTo>
                    <a:pt x="1653" y="1643"/>
                    <a:pt x="1653" y="1367"/>
                    <a:pt x="1579" y="1113"/>
                  </a:cubicBezTo>
                  <a:cubicBezTo>
                    <a:pt x="1388" y="467"/>
                    <a:pt x="636" y="1"/>
                    <a:pt x="1" y="255"/>
                  </a:cubicBezTo>
                </a:path>
              </a:pathLst>
            </a:custGeom>
            <a:noFill/>
            <a:ln cap="rnd" cmpd="sng" w="2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792293" y="1918296"/>
              <a:ext cx="549084" cy="220229"/>
            </a:xfrm>
            <a:custGeom>
              <a:rect b="b" l="l" r="r" t="t"/>
              <a:pathLst>
                <a:path extrusionOk="0" h="3994" w="9958">
                  <a:moveTo>
                    <a:pt x="361" y="0"/>
                  </a:moveTo>
                  <a:lnTo>
                    <a:pt x="1" y="3994"/>
                  </a:lnTo>
                  <a:lnTo>
                    <a:pt x="9958" y="3930"/>
                  </a:lnTo>
                  <a:lnTo>
                    <a:pt x="9502" y="0"/>
                  </a:lnTo>
                  <a:lnTo>
                    <a:pt x="4926" y="1155"/>
                  </a:lnTo>
                  <a:lnTo>
                    <a:pt x="361" y="0"/>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1282924" y="1784528"/>
              <a:ext cx="124451" cy="361002"/>
            </a:xfrm>
            <a:custGeom>
              <a:rect b="b" l="l" r="r" t="t"/>
              <a:pathLst>
                <a:path extrusionOk="0" h="6547" w="2257">
                  <a:moveTo>
                    <a:pt x="1" y="0"/>
                  </a:moveTo>
                  <a:lnTo>
                    <a:pt x="107" y="6473"/>
                  </a:lnTo>
                  <a:lnTo>
                    <a:pt x="2257" y="6547"/>
                  </a:lnTo>
                  <a:lnTo>
                    <a:pt x="225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1191227" y="1520081"/>
              <a:ext cx="234290" cy="305972"/>
            </a:xfrm>
            <a:custGeom>
              <a:rect b="b" l="l" r="r" t="t"/>
              <a:pathLst>
                <a:path extrusionOk="0" h="5549" w="4249">
                  <a:moveTo>
                    <a:pt x="2142" y="0"/>
                  </a:moveTo>
                  <a:cubicBezTo>
                    <a:pt x="1588" y="0"/>
                    <a:pt x="1033" y="220"/>
                    <a:pt x="615" y="655"/>
                  </a:cubicBezTo>
                  <a:cubicBezTo>
                    <a:pt x="181" y="1089"/>
                    <a:pt x="1" y="1661"/>
                    <a:pt x="22" y="2233"/>
                  </a:cubicBezTo>
                  <a:lnTo>
                    <a:pt x="54" y="5421"/>
                  </a:lnTo>
                  <a:lnTo>
                    <a:pt x="4248" y="5548"/>
                  </a:lnTo>
                  <a:lnTo>
                    <a:pt x="4238" y="2201"/>
                  </a:lnTo>
                  <a:lnTo>
                    <a:pt x="4238" y="2000"/>
                  </a:lnTo>
                  <a:lnTo>
                    <a:pt x="4238" y="1968"/>
                  </a:lnTo>
                  <a:cubicBezTo>
                    <a:pt x="4195" y="1460"/>
                    <a:pt x="3983" y="972"/>
                    <a:pt x="3602" y="602"/>
                  </a:cubicBezTo>
                  <a:cubicBezTo>
                    <a:pt x="3194" y="199"/>
                    <a:pt x="2668" y="0"/>
                    <a:pt x="2142" y="0"/>
                  </a:cubicBez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4"/>
            <p:cNvSpPr/>
            <p:nvPr/>
          </p:nvSpPr>
          <p:spPr>
            <a:xfrm>
              <a:off x="1194150" y="1818990"/>
              <a:ext cx="228445" cy="6451"/>
            </a:xfrm>
            <a:custGeom>
              <a:rect b="b" l="l" r="r" t="t"/>
              <a:pathLst>
                <a:path extrusionOk="0" fill="none" h="117" w="4143">
                  <a:moveTo>
                    <a:pt x="4142" y="117"/>
                  </a:moveTo>
                  <a:lnTo>
                    <a:pt x="1" y="0"/>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4"/>
            <p:cNvSpPr/>
            <p:nvPr/>
          </p:nvSpPr>
          <p:spPr>
            <a:xfrm>
              <a:off x="1192992" y="1786293"/>
              <a:ext cx="231919" cy="9980"/>
            </a:xfrm>
            <a:custGeom>
              <a:rect b="b" l="l" r="r" t="t"/>
              <a:pathLst>
                <a:path extrusionOk="0" fill="none" h="181" w="4206">
                  <a:moveTo>
                    <a:pt x="0" y="180"/>
                  </a:moveTo>
                  <a:lnTo>
                    <a:pt x="4206" y="0"/>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257275" y="1459593"/>
              <a:ext cx="251218" cy="226184"/>
            </a:xfrm>
            <a:custGeom>
              <a:rect b="b" l="l" r="r" t="t"/>
              <a:pathLst>
                <a:path extrusionOk="0" h="4102" w="4556">
                  <a:moveTo>
                    <a:pt x="2270" y="0"/>
                  </a:moveTo>
                  <a:cubicBezTo>
                    <a:pt x="1777" y="0"/>
                    <a:pt x="1283" y="176"/>
                    <a:pt x="891" y="533"/>
                  </a:cubicBezTo>
                  <a:cubicBezTo>
                    <a:pt x="54" y="1307"/>
                    <a:pt x="1" y="2599"/>
                    <a:pt x="763" y="3436"/>
                  </a:cubicBezTo>
                  <a:cubicBezTo>
                    <a:pt x="1166" y="3878"/>
                    <a:pt x="1720" y="4101"/>
                    <a:pt x="2276" y="4101"/>
                  </a:cubicBezTo>
                  <a:cubicBezTo>
                    <a:pt x="2772" y="4101"/>
                    <a:pt x="3271" y="3923"/>
                    <a:pt x="3666" y="3563"/>
                  </a:cubicBezTo>
                  <a:cubicBezTo>
                    <a:pt x="4503" y="2800"/>
                    <a:pt x="4556" y="1497"/>
                    <a:pt x="3793" y="671"/>
                  </a:cubicBezTo>
                  <a:cubicBezTo>
                    <a:pt x="3388" y="226"/>
                    <a:pt x="2830" y="0"/>
                    <a:pt x="2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371745" y="1406604"/>
              <a:ext cx="556693" cy="279284"/>
            </a:xfrm>
            <a:custGeom>
              <a:rect b="b" l="l" r="r" t="t"/>
              <a:pathLst>
                <a:path extrusionOk="0" h="5065" w="10096">
                  <a:moveTo>
                    <a:pt x="9037" y="1"/>
                  </a:moveTo>
                  <a:lnTo>
                    <a:pt x="1" y="965"/>
                  </a:lnTo>
                  <a:lnTo>
                    <a:pt x="1" y="5064"/>
                  </a:lnTo>
                  <a:lnTo>
                    <a:pt x="6558" y="5001"/>
                  </a:lnTo>
                  <a:lnTo>
                    <a:pt x="10032" y="2066"/>
                  </a:lnTo>
                  <a:lnTo>
                    <a:pt x="100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869985" y="1267598"/>
              <a:ext cx="49681" cy="137905"/>
            </a:xfrm>
            <a:custGeom>
              <a:rect b="b" l="l" r="r" t="t"/>
              <a:pathLst>
                <a:path extrusionOk="0" h="2501" w="901">
                  <a:moveTo>
                    <a:pt x="901" y="1"/>
                  </a:moveTo>
                  <a:cubicBezTo>
                    <a:pt x="901" y="1"/>
                    <a:pt x="1" y="192"/>
                    <a:pt x="1" y="2501"/>
                  </a:cubicBezTo>
                  <a:lnTo>
                    <a:pt x="901" y="2501"/>
                  </a:lnTo>
                  <a:lnTo>
                    <a:pt x="9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4"/>
            <p:cNvSpPr/>
            <p:nvPr/>
          </p:nvSpPr>
          <p:spPr>
            <a:xfrm>
              <a:off x="267807" y="1451598"/>
              <a:ext cx="410076" cy="234290"/>
            </a:xfrm>
            <a:custGeom>
              <a:rect b="b" l="l" r="r" t="t"/>
              <a:pathLst>
                <a:path extrusionOk="0" fill="none" h="4249" w="7437">
                  <a:moveTo>
                    <a:pt x="3284" y="1"/>
                  </a:moveTo>
                  <a:lnTo>
                    <a:pt x="1907" y="149"/>
                  </a:lnTo>
                  <a:lnTo>
                    <a:pt x="1907" y="159"/>
                  </a:lnTo>
                  <a:cubicBezTo>
                    <a:pt x="911" y="255"/>
                    <a:pt x="106" y="1070"/>
                    <a:pt x="53" y="2108"/>
                  </a:cubicBezTo>
                  <a:cubicBezTo>
                    <a:pt x="0" y="3210"/>
                    <a:pt x="816" y="4142"/>
                    <a:pt x="1907" y="4238"/>
                  </a:cubicBezTo>
                  <a:lnTo>
                    <a:pt x="1907" y="4248"/>
                  </a:lnTo>
                  <a:lnTo>
                    <a:pt x="7437" y="4195"/>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4"/>
            <p:cNvSpPr/>
            <p:nvPr/>
          </p:nvSpPr>
          <p:spPr>
            <a:xfrm>
              <a:off x="504355" y="1547375"/>
              <a:ext cx="270462" cy="15274"/>
            </a:xfrm>
            <a:custGeom>
              <a:rect b="b" l="l" r="r" t="t"/>
              <a:pathLst>
                <a:path extrusionOk="0" fill="none" h="277" w="4905">
                  <a:moveTo>
                    <a:pt x="0" y="276"/>
                  </a:moveTo>
                  <a:lnTo>
                    <a:pt x="4905" y="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695358" y="1514070"/>
              <a:ext cx="224310" cy="187972"/>
            </a:xfrm>
            <a:custGeom>
              <a:rect b="b" l="l" r="r" t="t"/>
              <a:pathLst>
                <a:path extrusionOk="0" h="3409" w="4068">
                  <a:moveTo>
                    <a:pt x="0" y="1"/>
                  </a:moveTo>
                  <a:cubicBezTo>
                    <a:pt x="85" y="986"/>
                    <a:pt x="106" y="2310"/>
                    <a:pt x="191" y="3306"/>
                  </a:cubicBezTo>
                  <a:lnTo>
                    <a:pt x="2108" y="3401"/>
                  </a:lnTo>
                  <a:cubicBezTo>
                    <a:pt x="2161" y="3406"/>
                    <a:pt x="2213" y="3408"/>
                    <a:pt x="2266" y="3408"/>
                  </a:cubicBezTo>
                  <a:cubicBezTo>
                    <a:pt x="2692" y="3408"/>
                    <a:pt x="3121" y="3253"/>
                    <a:pt x="3432" y="2914"/>
                  </a:cubicBezTo>
                  <a:cubicBezTo>
                    <a:pt x="4015" y="2278"/>
                    <a:pt x="4068" y="1209"/>
                    <a:pt x="3432" y="626"/>
                  </a:cubicBezTo>
                  <a:cubicBezTo>
                    <a:pt x="3136" y="351"/>
                    <a:pt x="3062" y="96"/>
                    <a:pt x="2691" y="96"/>
                  </a:cubicBezTo>
                  <a:lnTo>
                    <a:pt x="2320" y="96"/>
                  </a:lnTo>
                  <a:lnTo>
                    <a:pt x="0" y="1"/>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4"/>
            <p:cNvSpPr/>
            <p:nvPr/>
          </p:nvSpPr>
          <p:spPr>
            <a:xfrm>
              <a:off x="695358" y="1513519"/>
              <a:ext cx="10532" cy="182844"/>
            </a:xfrm>
            <a:custGeom>
              <a:rect b="b" l="l" r="r" t="t"/>
              <a:pathLst>
                <a:path extrusionOk="0" fill="none" h="3316" w="191">
                  <a:moveTo>
                    <a:pt x="0" y="0"/>
                  </a:moveTo>
                  <a:lnTo>
                    <a:pt x="191" y="3316"/>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4"/>
            <p:cNvSpPr/>
            <p:nvPr/>
          </p:nvSpPr>
          <p:spPr>
            <a:xfrm>
              <a:off x="730978" y="1515835"/>
              <a:ext cx="4742" cy="181135"/>
            </a:xfrm>
            <a:custGeom>
              <a:rect b="b" l="l" r="r" t="t"/>
              <a:pathLst>
                <a:path extrusionOk="0" fill="none" h="3285" w="86">
                  <a:moveTo>
                    <a:pt x="0" y="3284"/>
                  </a:moveTo>
                  <a:lnTo>
                    <a:pt x="85" y="1"/>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4"/>
            <p:cNvSpPr/>
            <p:nvPr/>
          </p:nvSpPr>
          <p:spPr>
            <a:xfrm>
              <a:off x="782368" y="1520522"/>
              <a:ext cx="529234" cy="470234"/>
            </a:xfrm>
            <a:custGeom>
              <a:rect b="b" l="l" r="r" t="t"/>
              <a:pathLst>
                <a:path extrusionOk="0" h="8528" w="9598">
                  <a:moveTo>
                    <a:pt x="1" y="0"/>
                  </a:moveTo>
                  <a:lnTo>
                    <a:pt x="541" y="7447"/>
                  </a:lnTo>
                  <a:cubicBezTo>
                    <a:pt x="541" y="7447"/>
                    <a:pt x="1823" y="8506"/>
                    <a:pt x="4767" y="8528"/>
                  </a:cubicBezTo>
                  <a:lnTo>
                    <a:pt x="4841" y="8528"/>
                  </a:lnTo>
                  <a:cubicBezTo>
                    <a:pt x="7786" y="8506"/>
                    <a:pt x="9068" y="7447"/>
                    <a:pt x="9068" y="7447"/>
                  </a:cubicBezTo>
                  <a:lnTo>
                    <a:pt x="9598" y="0"/>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4"/>
            <p:cNvSpPr/>
            <p:nvPr/>
          </p:nvSpPr>
          <p:spPr>
            <a:xfrm>
              <a:off x="792293" y="1617456"/>
              <a:ext cx="20512" cy="313747"/>
            </a:xfrm>
            <a:custGeom>
              <a:rect b="b" l="l" r="r" t="t"/>
              <a:pathLst>
                <a:path extrusionOk="0" fill="none" h="5690" w="372">
                  <a:moveTo>
                    <a:pt x="1" y="1"/>
                  </a:moveTo>
                  <a:lnTo>
                    <a:pt x="371" y="5689"/>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4"/>
            <p:cNvSpPr/>
            <p:nvPr/>
          </p:nvSpPr>
          <p:spPr>
            <a:xfrm>
              <a:off x="1282373" y="1644364"/>
              <a:ext cx="23379" cy="286838"/>
            </a:xfrm>
            <a:custGeom>
              <a:rect b="b" l="l" r="r" t="t"/>
              <a:pathLst>
                <a:path extrusionOk="0" fill="none" h="5202" w="424">
                  <a:moveTo>
                    <a:pt x="424" y="0"/>
                  </a:moveTo>
                  <a:lnTo>
                    <a:pt x="0" y="520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942989" y="1247197"/>
              <a:ext cx="239528" cy="397229"/>
            </a:xfrm>
            <a:custGeom>
              <a:rect b="b" l="l" r="r" t="t"/>
              <a:pathLst>
                <a:path extrusionOk="0" h="7204" w="4344">
                  <a:moveTo>
                    <a:pt x="2172" y="0"/>
                  </a:moveTo>
                  <a:cubicBezTo>
                    <a:pt x="975" y="0"/>
                    <a:pt x="1" y="985"/>
                    <a:pt x="1" y="2172"/>
                  </a:cubicBezTo>
                  <a:lnTo>
                    <a:pt x="1" y="5032"/>
                  </a:lnTo>
                  <a:cubicBezTo>
                    <a:pt x="1" y="6229"/>
                    <a:pt x="975" y="7203"/>
                    <a:pt x="2172" y="7203"/>
                  </a:cubicBezTo>
                  <a:cubicBezTo>
                    <a:pt x="3359" y="7203"/>
                    <a:pt x="4344" y="6229"/>
                    <a:pt x="4344" y="5032"/>
                  </a:cubicBezTo>
                  <a:lnTo>
                    <a:pt x="4344" y="2172"/>
                  </a:lnTo>
                  <a:cubicBezTo>
                    <a:pt x="4344" y="985"/>
                    <a:pt x="3359" y="0"/>
                    <a:pt x="21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a:off x="942989" y="1149656"/>
              <a:ext cx="239528" cy="397229"/>
            </a:xfrm>
            <a:custGeom>
              <a:rect b="b" l="l" r="r" t="t"/>
              <a:pathLst>
                <a:path extrusionOk="0" h="7204" w="4344">
                  <a:moveTo>
                    <a:pt x="2172" y="0"/>
                  </a:moveTo>
                  <a:cubicBezTo>
                    <a:pt x="975" y="0"/>
                    <a:pt x="1" y="975"/>
                    <a:pt x="1" y="2172"/>
                  </a:cubicBezTo>
                  <a:lnTo>
                    <a:pt x="1" y="5032"/>
                  </a:lnTo>
                  <a:cubicBezTo>
                    <a:pt x="1" y="6218"/>
                    <a:pt x="975" y="7203"/>
                    <a:pt x="2172" y="7203"/>
                  </a:cubicBezTo>
                  <a:cubicBezTo>
                    <a:pt x="3359" y="7203"/>
                    <a:pt x="4344" y="6218"/>
                    <a:pt x="4344" y="5032"/>
                  </a:cubicBezTo>
                  <a:lnTo>
                    <a:pt x="4344" y="2172"/>
                  </a:lnTo>
                  <a:cubicBezTo>
                    <a:pt x="4344" y="975"/>
                    <a:pt x="3359" y="0"/>
                    <a:pt x="2172"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4"/>
            <p:cNvSpPr/>
            <p:nvPr/>
          </p:nvSpPr>
          <p:spPr>
            <a:xfrm>
              <a:off x="942989" y="1111665"/>
              <a:ext cx="239528" cy="397229"/>
            </a:xfrm>
            <a:custGeom>
              <a:rect b="b" l="l" r="r" t="t"/>
              <a:pathLst>
                <a:path extrusionOk="0" h="7204" w="4344">
                  <a:moveTo>
                    <a:pt x="2172" y="1"/>
                  </a:moveTo>
                  <a:cubicBezTo>
                    <a:pt x="975" y="1"/>
                    <a:pt x="1" y="975"/>
                    <a:pt x="1" y="2172"/>
                  </a:cubicBezTo>
                  <a:lnTo>
                    <a:pt x="1" y="5032"/>
                  </a:lnTo>
                  <a:cubicBezTo>
                    <a:pt x="1" y="6219"/>
                    <a:pt x="975" y="7204"/>
                    <a:pt x="2172" y="7204"/>
                  </a:cubicBezTo>
                  <a:cubicBezTo>
                    <a:pt x="3359" y="7204"/>
                    <a:pt x="4344" y="6219"/>
                    <a:pt x="4344" y="5032"/>
                  </a:cubicBezTo>
                  <a:lnTo>
                    <a:pt x="4344" y="2172"/>
                  </a:lnTo>
                  <a:cubicBezTo>
                    <a:pt x="4344" y="975"/>
                    <a:pt x="3359" y="1"/>
                    <a:pt x="21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4"/>
            <p:cNvSpPr/>
            <p:nvPr/>
          </p:nvSpPr>
          <p:spPr>
            <a:xfrm>
              <a:off x="1066833" y="1305589"/>
              <a:ext cx="31595" cy="81221"/>
            </a:xfrm>
            <a:custGeom>
              <a:rect b="b" l="l" r="r" t="t"/>
              <a:pathLst>
                <a:path extrusionOk="0" fill="none" h="1473" w="573">
                  <a:moveTo>
                    <a:pt x="138" y="0"/>
                  </a:moveTo>
                  <a:cubicBezTo>
                    <a:pt x="138" y="0"/>
                    <a:pt x="572" y="1060"/>
                    <a:pt x="466" y="1271"/>
                  </a:cubicBezTo>
                  <a:cubicBezTo>
                    <a:pt x="360" y="1473"/>
                    <a:pt x="0" y="1441"/>
                    <a:pt x="0" y="1441"/>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4"/>
            <p:cNvSpPr/>
            <p:nvPr/>
          </p:nvSpPr>
          <p:spPr>
            <a:xfrm>
              <a:off x="1005518" y="1314356"/>
              <a:ext cx="17535" cy="24592"/>
            </a:xfrm>
            <a:custGeom>
              <a:rect b="b" l="l" r="r" t="t"/>
              <a:pathLst>
                <a:path extrusionOk="0" h="446" w="318">
                  <a:moveTo>
                    <a:pt x="159" y="0"/>
                  </a:moveTo>
                  <a:cubicBezTo>
                    <a:pt x="74" y="0"/>
                    <a:pt x="0" y="106"/>
                    <a:pt x="0" y="223"/>
                  </a:cubicBezTo>
                  <a:cubicBezTo>
                    <a:pt x="0" y="339"/>
                    <a:pt x="74" y="445"/>
                    <a:pt x="159" y="445"/>
                  </a:cubicBezTo>
                  <a:cubicBezTo>
                    <a:pt x="254" y="445"/>
                    <a:pt x="318" y="360"/>
                    <a:pt x="318" y="223"/>
                  </a:cubicBezTo>
                  <a:cubicBezTo>
                    <a:pt x="318" y="106"/>
                    <a:pt x="244" y="0"/>
                    <a:pt x="159"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4"/>
            <p:cNvSpPr/>
            <p:nvPr/>
          </p:nvSpPr>
          <p:spPr>
            <a:xfrm>
              <a:off x="998460" y="1283975"/>
              <a:ext cx="31595" cy="19299"/>
            </a:xfrm>
            <a:custGeom>
              <a:rect b="b" l="l" r="r" t="t"/>
              <a:pathLst>
                <a:path extrusionOk="0" fill="none" h="350" w="573">
                  <a:moveTo>
                    <a:pt x="1" y="350"/>
                  </a:moveTo>
                  <a:cubicBezTo>
                    <a:pt x="1" y="350"/>
                    <a:pt x="276" y="0"/>
                    <a:pt x="573" y="35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4"/>
            <p:cNvSpPr/>
            <p:nvPr/>
          </p:nvSpPr>
          <p:spPr>
            <a:xfrm>
              <a:off x="1135757" y="1314356"/>
              <a:ext cx="17535" cy="24592"/>
            </a:xfrm>
            <a:custGeom>
              <a:rect b="b" l="l" r="r" t="t"/>
              <a:pathLst>
                <a:path extrusionOk="0" h="446" w="318">
                  <a:moveTo>
                    <a:pt x="159" y="0"/>
                  </a:moveTo>
                  <a:cubicBezTo>
                    <a:pt x="64" y="0"/>
                    <a:pt x="0" y="106"/>
                    <a:pt x="0" y="223"/>
                  </a:cubicBezTo>
                  <a:cubicBezTo>
                    <a:pt x="0" y="339"/>
                    <a:pt x="64" y="445"/>
                    <a:pt x="159" y="445"/>
                  </a:cubicBezTo>
                  <a:cubicBezTo>
                    <a:pt x="254" y="445"/>
                    <a:pt x="318" y="360"/>
                    <a:pt x="318" y="223"/>
                  </a:cubicBezTo>
                  <a:cubicBezTo>
                    <a:pt x="318" y="106"/>
                    <a:pt x="233" y="0"/>
                    <a:pt x="159"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4"/>
            <p:cNvSpPr/>
            <p:nvPr/>
          </p:nvSpPr>
          <p:spPr>
            <a:xfrm>
              <a:off x="1128148" y="1283975"/>
              <a:ext cx="31595" cy="19299"/>
            </a:xfrm>
            <a:custGeom>
              <a:rect b="b" l="l" r="r" t="t"/>
              <a:pathLst>
                <a:path extrusionOk="0" fill="none" h="350" w="573">
                  <a:moveTo>
                    <a:pt x="1" y="350"/>
                  </a:moveTo>
                  <a:cubicBezTo>
                    <a:pt x="1" y="350"/>
                    <a:pt x="287" y="0"/>
                    <a:pt x="573" y="35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4"/>
            <p:cNvSpPr/>
            <p:nvPr/>
          </p:nvSpPr>
          <p:spPr>
            <a:xfrm>
              <a:off x="1049298" y="1415978"/>
              <a:ext cx="61371" cy="14667"/>
            </a:xfrm>
            <a:custGeom>
              <a:rect b="b" l="l" r="r" t="t"/>
              <a:pathLst>
                <a:path extrusionOk="0" fill="none" h="266" w="1113">
                  <a:moveTo>
                    <a:pt x="1113" y="0"/>
                  </a:moveTo>
                  <a:cubicBezTo>
                    <a:pt x="975" y="159"/>
                    <a:pt x="742" y="265"/>
                    <a:pt x="509" y="265"/>
                  </a:cubicBezTo>
                  <a:cubicBezTo>
                    <a:pt x="308" y="265"/>
                    <a:pt x="138" y="191"/>
                    <a:pt x="0" y="75"/>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4"/>
            <p:cNvSpPr/>
            <p:nvPr/>
          </p:nvSpPr>
          <p:spPr>
            <a:xfrm>
              <a:off x="942989" y="1111665"/>
              <a:ext cx="239528" cy="216149"/>
            </a:xfrm>
            <a:custGeom>
              <a:rect b="b" l="l" r="r" t="t"/>
              <a:pathLst>
                <a:path extrusionOk="0" h="3920" w="4344">
                  <a:moveTo>
                    <a:pt x="2119" y="1"/>
                  </a:moveTo>
                  <a:cubicBezTo>
                    <a:pt x="996" y="1"/>
                    <a:pt x="467" y="615"/>
                    <a:pt x="212" y="1166"/>
                  </a:cubicBezTo>
                  <a:cubicBezTo>
                    <a:pt x="64" y="1494"/>
                    <a:pt x="1" y="1854"/>
                    <a:pt x="1" y="2204"/>
                  </a:cubicBezTo>
                  <a:lnTo>
                    <a:pt x="1" y="3920"/>
                  </a:lnTo>
                  <a:lnTo>
                    <a:pt x="212" y="3920"/>
                  </a:lnTo>
                  <a:lnTo>
                    <a:pt x="297" y="2967"/>
                  </a:lnTo>
                  <a:cubicBezTo>
                    <a:pt x="308" y="2967"/>
                    <a:pt x="1187" y="2967"/>
                    <a:pt x="1505" y="2140"/>
                  </a:cubicBezTo>
                  <a:cubicBezTo>
                    <a:pt x="1505" y="2140"/>
                    <a:pt x="1586" y="3267"/>
                    <a:pt x="2771" y="3267"/>
                  </a:cubicBezTo>
                  <a:cubicBezTo>
                    <a:pt x="2871" y="3267"/>
                    <a:pt x="2978" y="3259"/>
                    <a:pt x="3094" y="3242"/>
                  </a:cubicBezTo>
                  <a:lnTo>
                    <a:pt x="2479" y="2225"/>
                  </a:lnTo>
                  <a:lnTo>
                    <a:pt x="2479" y="2225"/>
                  </a:lnTo>
                  <a:cubicBezTo>
                    <a:pt x="2488" y="2240"/>
                    <a:pt x="2881" y="2880"/>
                    <a:pt x="3608" y="2880"/>
                  </a:cubicBezTo>
                  <a:cubicBezTo>
                    <a:pt x="3709" y="2880"/>
                    <a:pt x="3817" y="2868"/>
                    <a:pt x="3931" y="2839"/>
                  </a:cubicBezTo>
                  <a:lnTo>
                    <a:pt x="3443" y="2066"/>
                  </a:lnTo>
                  <a:lnTo>
                    <a:pt x="4344" y="2702"/>
                  </a:lnTo>
                  <a:lnTo>
                    <a:pt x="4344" y="2225"/>
                  </a:lnTo>
                  <a:cubicBezTo>
                    <a:pt x="4344" y="1770"/>
                    <a:pt x="4217" y="1325"/>
                    <a:pt x="3983" y="933"/>
                  </a:cubicBezTo>
                  <a:cubicBezTo>
                    <a:pt x="3676" y="456"/>
                    <a:pt x="3125" y="1"/>
                    <a:pt x="2119" y="1"/>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4"/>
            <p:cNvSpPr/>
            <p:nvPr/>
          </p:nvSpPr>
          <p:spPr>
            <a:xfrm>
              <a:off x="919610" y="1237823"/>
              <a:ext cx="85963" cy="251824"/>
            </a:xfrm>
            <a:custGeom>
              <a:rect b="b" l="l" r="r" t="t"/>
              <a:pathLst>
                <a:path extrusionOk="0" h="4567" w="1559">
                  <a:moveTo>
                    <a:pt x="1" y="1"/>
                  </a:moveTo>
                  <a:lnTo>
                    <a:pt x="1" y="3231"/>
                  </a:lnTo>
                  <a:lnTo>
                    <a:pt x="1219" y="4566"/>
                  </a:lnTo>
                  <a:lnTo>
                    <a:pt x="1558" y="4174"/>
                  </a:lnTo>
                  <a:lnTo>
                    <a:pt x="319" y="3178"/>
                  </a:lnTo>
                  <a:lnTo>
                    <a:pt x="319" y="1"/>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4"/>
            <p:cNvSpPr/>
            <p:nvPr/>
          </p:nvSpPr>
          <p:spPr>
            <a:xfrm>
              <a:off x="1302774" y="2119774"/>
              <a:ext cx="224916" cy="55"/>
            </a:xfrm>
            <a:custGeom>
              <a:rect b="b" l="l" r="r" t="t"/>
              <a:pathLst>
                <a:path extrusionOk="0" fill="none" h="1" w="4079">
                  <a:moveTo>
                    <a:pt x="4079" y="1"/>
                  </a:moveTo>
                  <a:lnTo>
                    <a:pt x="1" y="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a:off x="1555699" y="1639071"/>
              <a:ext cx="1177570" cy="1316026"/>
            </a:xfrm>
            <a:custGeom>
              <a:rect b="b" l="l" r="r" t="t"/>
              <a:pathLst>
                <a:path extrusionOk="0" h="23867" w="21356">
                  <a:moveTo>
                    <a:pt x="0" y="1"/>
                  </a:moveTo>
                  <a:lnTo>
                    <a:pt x="0" y="23866"/>
                  </a:lnTo>
                  <a:lnTo>
                    <a:pt x="19290" y="23866"/>
                  </a:lnTo>
                  <a:lnTo>
                    <a:pt x="19290" y="21960"/>
                  </a:lnTo>
                  <a:lnTo>
                    <a:pt x="21355" y="20763"/>
                  </a:lnTo>
                  <a:lnTo>
                    <a:pt x="19290" y="19576"/>
                  </a:lnTo>
                  <a:lnTo>
                    <a:pt x="19290" y="1"/>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1559173" y="1681749"/>
              <a:ext cx="1057861" cy="740640"/>
            </a:xfrm>
            <a:custGeom>
              <a:rect b="b" l="l" r="r" t="t"/>
              <a:pathLst>
                <a:path extrusionOk="0" fill="none" h="13432" w="19185">
                  <a:moveTo>
                    <a:pt x="1" y="286"/>
                  </a:moveTo>
                  <a:cubicBezTo>
                    <a:pt x="1283" y="127"/>
                    <a:pt x="2586" y="0"/>
                    <a:pt x="3867" y="180"/>
                  </a:cubicBezTo>
                  <a:cubicBezTo>
                    <a:pt x="5149" y="371"/>
                    <a:pt x="6410" y="900"/>
                    <a:pt x="7268" y="1864"/>
                  </a:cubicBezTo>
                  <a:cubicBezTo>
                    <a:pt x="7585" y="2235"/>
                    <a:pt x="7850" y="2669"/>
                    <a:pt x="7882" y="3167"/>
                  </a:cubicBezTo>
                  <a:cubicBezTo>
                    <a:pt x="7914" y="3835"/>
                    <a:pt x="7479" y="4449"/>
                    <a:pt x="6982" y="4894"/>
                  </a:cubicBezTo>
                  <a:cubicBezTo>
                    <a:pt x="6219" y="5561"/>
                    <a:pt x="5287" y="5974"/>
                    <a:pt x="4439" y="6515"/>
                  </a:cubicBezTo>
                  <a:cubicBezTo>
                    <a:pt x="3592" y="7055"/>
                    <a:pt x="2797" y="7807"/>
                    <a:pt x="2596" y="8792"/>
                  </a:cubicBezTo>
                  <a:cubicBezTo>
                    <a:pt x="2406" y="9703"/>
                    <a:pt x="2808" y="10667"/>
                    <a:pt x="3454" y="11355"/>
                  </a:cubicBezTo>
                  <a:cubicBezTo>
                    <a:pt x="4100" y="12033"/>
                    <a:pt x="4969" y="12468"/>
                    <a:pt x="5848" y="12775"/>
                  </a:cubicBezTo>
                  <a:cubicBezTo>
                    <a:pt x="7045" y="13199"/>
                    <a:pt x="8327" y="13432"/>
                    <a:pt x="9587" y="13326"/>
                  </a:cubicBezTo>
                  <a:cubicBezTo>
                    <a:pt x="10837" y="13220"/>
                    <a:pt x="12098" y="12754"/>
                    <a:pt x="13030" y="11885"/>
                  </a:cubicBezTo>
                  <a:cubicBezTo>
                    <a:pt x="13655" y="11313"/>
                    <a:pt x="14121" y="10550"/>
                    <a:pt x="14163" y="9703"/>
                  </a:cubicBezTo>
                  <a:cubicBezTo>
                    <a:pt x="14206" y="8887"/>
                    <a:pt x="13835" y="8072"/>
                    <a:pt x="13221" y="7532"/>
                  </a:cubicBezTo>
                  <a:cubicBezTo>
                    <a:pt x="12628" y="6981"/>
                    <a:pt x="11822" y="6673"/>
                    <a:pt x="11017" y="6610"/>
                  </a:cubicBezTo>
                  <a:cubicBezTo>
                    <a:pt x="10297" y="6536"/>
                    <a:pt x="9545" y="6642"/>
                    <a:pt x="8920" y="7034"/>
                  </a:cubicBezTo>
                  <a:cubicBezTo>
                    <a:pt x="8634" y="7203"/>
                    <a:pt x="8380" y="7436"/>
                    <a:pt x="8253" y="7743"/>
                  </a:cubicBezTo>
                  <a:cubicBezTo>
                    <a:pt x="8115" y="8051"/>
                    <a:pt x="8126" y="8432"/>
                    <a:pt x="8337" y="8686"/>
                  </a:cubicBezTo>
                  <a:cubicBezTo>
                    <a:pt x="8475" y="8834"/>
                    <a:pt x="8645" y="8930"/>
                    <a:pt x="8835" y="9004"/>
                  </a:cubicBezTo>
                  <a:cubicBezTo>
                    <a:pt x="9969" y="9438"/>
                    <a:pt x="11325" y="9120"/>
                    <a:pt x="12236" y="8326"/>
                  </a:cubicBezTo>
                  <a:cubicBezTo>
                    <a:pt x="12723" y="7902"/>
                    <a:pt x="13094" y="7330"/>
                    <a:pt x="13200" y="6705"/>
                  </a:cubicBezTo>
                  <a:cubicBezTo>
                    <a:pt x="13411" y="5381"/>
                    <a:pt x="12416" y="4057"/>
                    <a:pt x="12723" y="2754"/>
                  </a:cubicBezTo>
                  <a:cubicBezTo>
                    <a:pt x="12892" y="2023"/>
                    <a:pt x="13454" y="1441"/>
                    <a:pt x="14111" y="1091"/>
                  </a:cubicBezTo>
                  <a:cubicBezTo>
                    <a:pt x="14778" y="752"/>
                    <a:pt x="15530" y="646"/>
                    <a:pt x="16271" y="604"/>
                  </a:cubicBezTo>
                  <a:cubicBezTo>
                    <a:pt x="17172" y="583"/>
                    <a:pt x="18316" y="667"/>
                    <a:pt x="19184" y="890"/>
                  </a:cubicBezTo>
                </a:path>
              </a:pathLst>
            </a:custGeom>
            <a:noFill/>
            <a:ln cap="rnd" cmpd="sng" w="2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4"/>
            <p:cNvSpPr/>
            <p:nvPr/>
          </p:nvSpPr>
          <p:spPr>
            <a:xfrm>
              <a:off x="2364650" y="1782212"/>
              <a:ext cx="254692" cy="214991"/>
            </a:xfrm>
            <a:custGeom>
              <a:rect b="b" l="l" r="r" t="t"/>
              <a:pathLst>
                <a:path extrusionOk="0" fill="none" h="3899" w="4619">
                  <a:moveTo>
                    <a:pt x="4619" y="307"/>
                  </a:moveTo>
                  <a:cubicBezTo>
                    <a:pt x="3602" y="53"/>
                    <a:pt x="2299" y="0"/>
                    <a:pt x="1335" y="371"/>
                  </a:cubicBezTo>
                  <a:cubicBezTo>
                    <a:pt x="816" y="572"/>
                    <a:pt x="286" y="900"/>
                    <a:pt x="106" y="1430"/>
                  </a:cubicBezTo>
                  <a:cubicBezTo>
                    <a:pt x="0" y="1737"/>
                    <a:pt x="22" y="2066"/>
                    <a:pt x="85" y="2373"/>
                  </a:cubicBezTo>
                  <a:cubicBezTo>
                    <a:pt x="127" y="2542"/>
                    <a:pt x="180" y="2722"/>
                    <a:pt x="276" y="2860"/>
                  </a:cubicBezTo>
                  <a:cubicBezTo>
                    <a:pt x="403" y="3061"/>
                    <a:pt x="636" y="3199"/>
                    <a:pt x="848" y="3284"/>
                  </a:cubicBezTo>
                  <a:cubicBezTo>
                    <a:pt x="1324" y="3496"/>
                    <a:pt x="1854" y="3591"/>
                    <a:pt x="2363" y="3665"/>
                  </a:cubicBezTo>
                  <a:cubicBezTo>
                    <a:pt x="3104" y="3782"/>
                    <a:pt x="3846" y="3845"/>
                    <a:pt x="4587" y="3898"/>
                  </a:cubicBezTo>
                </a:path>
              </a:pathLst>
            </a:custGeom>
            <a:noFill/>
            <a:ln cap="rnd" cmpd="sng" w="2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4"/>
            <p:cNvSpPr/>
            <p:nvPr/>
          </p:nvSpPr>
          <p:spPr>
            <a:xfrm>
              <a:off x="1554541" y="1867457"/>
              <a:ext cx="1063099" cy="973717"/>
            </a:xfrm>
            <a:custGeom>
              <a:rect b="b" l="l" r="r" t="t"/>
              <a:pathLst>
                <a:path extrusionOk="0" fill="none" h="17659" w="19280">
                  <a:moveTo>
                    <a:pt x="19279" y="3793"/>
                  </a:moveTo>
                  <a:cubicBezTo>
                    <a:pt x="18696" y="3666"/>
                    <a:pt x="17732" y="3517"/>
                    <a:pt x="17182" y="3708"/>
                  </a:cubicBezTo>
                  <a:cubicBezTo>
                    <a:pt x="16620" y="3909"/>
                    <a:pt x="16133" y="4354"/>
                    <a:pt x="15953" y="4905"/>
                  </a:cubicBezTo>
                  <a:cubicBezTo>
                    <a:pt x="15656" y="5816"/>
                    <a:pt x="16186" y="6780"/>
                    <a:pt x="16514" y="7680"/>
                  </a:cubicBezTo>
                  <a:cubicBezTo>
                    <a:pt x="16874" y="8634"/>
                    <a:pt x="17012" y="9672"/>
                    <a:pt x="16832" y="10667"/>
                  </a:cubicBezTo>
                  <a:cubicBezTo>
                    <a:pt x="16652" y="11653"/>
                    <a:pt x="16091" y="12595"/>
                    <a:pt x="15254" y="13167"/>
                  </a:cubicBezTo>
                  <a:cubicBezTo>
                    <a:pt x="14851" y="13443"/>
                    <a:pt x="14353" y="13633"/>
                    <a:pt x="13866" y="13591"/>
                  </a:cubicBezTo>
                  <a:cubicBezTo>
                    <a:pt x="13294" y="13549"/>
                    <a:pt x="12796" y="13231"/>
                    <a:pt x="12277" y="12977"/>
                  </a:cubicBezTo>
                  <a:cubicBezTo>
                    <a:pt x="10678" y="12214"/>
                    <a:pt x="8739" y="12150"/>
                    <a:pt x="7087" y="12797"/>
                  </a:cubicBezTo>
                  <a:cubicBezTo>
                    <a:pt x="6345" y="13083"/>
                    <a:pt x="5593" y="13612"/>
                    <a:pt x="5498" y="14396"/>
                  </a:cubicBezTo>
                  <a:cubicBezTo>
                    <a:pt x="5434" y="14915"/>
                    <a:pt x="5667" y="15413"/>
                    <a:pt x="5985" y="15837"/>
                  </a:cubicBezTo>
                  <a:cubicBezTo>
                    <a:pt x="6557" y="16578"/>
                    <a:pt x="7362" y="17129"/>
                    <a:pt x="8252" y="17404"/>
                  </a:cubicBezTo>
                  <a:cubicBezTo>
                    <a:pt x="9068" y="17659"/>
                    <a:pt x="10053" y="17659"/>
                    <a:pt x="10688" y="17076"/>
                  </a:cubicBezTo>
                  <a:cubicBezTo>
                    <a:pt x="11229" y="16578"/>
                    <a:pt x="11387" y="15720"/>
                    <a:pt x="11070" y="15063"/>
                  </a:cubicBezTo>
                  <a:cubicBezTo>
                    <a:pt x="10752" y="14396"/>
                    <a:pt x="10010" y="13972"/>
                    <a:pt x="9290" y="14025"/>
                  </a:cubicBezTo>
                  <a:cubicBezTo>
                    <a:pt x="8421" y="14089"/>
                    <a:pt x="7733" y="14714"/>
                    <a:pt x="7013" y="15169"/>
                  </a:cubicBezTo>
                  <a:cubicBezTo>
                    <a:pt x="6409" y="15540"/>
                    <a:pt x="5752" y="15805"/>
                    <a:pt x="5064" y="15943"/>
                  </a:cubicBezTo>
                  <a:cubicBezTo>
                    <a:pt x="4290" y="16123"/>
                    <a:pt x="3443" y="16123"/>
                    <a:pt x="2776" y="15710"/>
                  </a:cubicBezTo>
                  <a:cubicBezTo>
                    <a:pt x="2140" y="15328"/>
                    <a:pt x="1737" y="14587"/>
                    <a:pt x="1769" y="13845"/>
                  </a:cubicBezTo>
                  <a:cubicBezTo>
                    <a:pt x="1790" y="13104"/>
                    <a:pt x="2246" y="12383"/>
                    <a:pt x="2903" y="12055"/>
                  </a:cubicBezTo>
                  <a:cubicBezTo>
                    <a:pt x="3316" y="11843"/>
                    <a:pt x="3856" y="11706"/>
                    <a:pt x="3973" y="11261"/>
                  </a:cubicBezTo>
                  <a:cubicBezTo>
                    <a:pt x="4121" y="10742"/>
                    <a:pt x="3528" y="10307"/>
                    <a:pt x="2998" y="10212"/>
                  </a:cubicBezTo>
                  <a:cubicBezTo>
                    <a:pt x="2468" y="10138"/>
                    <a:pt x="1865" y="10201"/>
                    <a:pt x="1420" y="9905"/>
                  </a:cubicBezTo>
                  <a:cubicBezTo>
                    <a:pt x="752" y="9470"/>
                    <a:pt x="742" y="8517"/>
                    <a:pt x="805" y="7723"/>
                  </a:cubicBezTo>
                  <a:cubicBezTo>
                    <a:pt x="901" y="6610"/>
                    <a:pt x="1017" y="5456"/>
                    <a:pt x="1579" y="4481"/>
                  </a:cubicBezTo>
                  <a:cubicBezTo>
                    <a:pt x="1886" y="3941"/>
                    <a:pt x="2320" y="3475"/>
                    <a:pt x="2638" y="2935"/>
                  </a:cubicBezTo>
                  <a:cubicBezTo>
                    <a:pt x="2956" y="2384"/>
                    <a:pt x="3157" y="1727"/>
                    <a:pt x="2913" y="1145"/>
                  </a:cubicBezTo>
                  <a:cubicBezTo>
                    <a:pt x="2701" y="626"/>
                    <a:pt x="2204" y="297"/>
                    <a:pt x="1653" y="149"/>
                  </a:cubicBezTo>
                  <a:cubicBezTo>
                    <a:pt x="1123" y="1"/>
                    <a:pt x="562" y="32"/>
                    <a:pt x="0" y="43"/>
                  </a:cubicBezTo>
                </a:path>
              </a:pathLst>
            </a:custGeom>
            <a:solidFill>
              <a:schemeClr val="lt1"/>
            </a:solidFill>
            <a:ln cap="rnd" cmpd="sng" w="2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p:nvPr/>
          </p:nvSpPr>
          <p:spPr>
            <a:xfrm>
              <a:off x="1610011" y="2832944"/>
              <a:ext cx="309060" cy="124451"/>
            </a:xfrm>
            <a:custGeom>
              <a:rect b="b" l="l" r="r" t="t"/>
              <a:pathLst>
                <a:path extrusionOk="0" fill="none" h="2257" w="5605">
                  <a:moveTo>
                    <a:pt x="1" y="2257"/>
                  </a:moveTo>
                  <a:cubicBezTo>
                    <a:pt x="128" y="1356"/>
                    <a:pt x="848" y="583"/>
                    <a:pt x="1717" y="297"/>
                  </a:cubicBezTo>
                  <a:cubicBezTo>
                    <a:pt x="2585" y="0"/>
                    <a:pt x="3549" y="170"/>
                    <a:pt x="4344" y="625"/>
                  </a:cubicBezTo>
                  <a:cubicBezTo>
                    <a:pt x="4926" y="954"/>
                    <a:pt x="5456" y="1473"/>
                    <a:pt x="5604" y="2129"/>
                  </a:cubicBezTo>
                </a:path>
              </a:pathLst>
            </a:custGeom>
            <a:solidFill>
              <a:schemeClr val="lt1"/>
            </a:solidFill>
            <a:ln cap="rnd" cmpd="sng" w="2375">
              <a:solidFill>
                <a:srgbClr val="833F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4"/>
            <p:cNvSpPr/>
            <p:nvPr/>
          </p:nvSpPr>
          <p:spPr>
            <a:xfrm>
              <a:off x="2206951" y="2547323"/>
              <a:ext cx="412392" cy="402467"/>
            </a:xfrm>
            <a:custGeom>
              <a:rect b="b" l="l" r="r" t="t"/>
              <a:pathLst>
                <a:path extrusionOk="0" fill="none" h="7299" w="7479">
                  <a:moveTo>
                    <a:pt x="0" y="7299"/>
                  </a:moveTo>
                  <a:cubicBezTo>
                    <a:pt x="85" y="6812"/>
                    <a:pt x="244" y="6240"/>
                    <a:pt x="710" y="6060"/>
                  </a:cubicBezTo>
                  <a:cubicBezTo>
                    <a:pt x="869" y="5985"/>
                    <a:pt x="1038" y="5985"/>
                    <a:pt x="1197" y="5985"/>
                  </a:cubicBezTo>
                  <a:cubicBezTo>
                    <a:pt x="1886" y="6007"/>
                    <a:pt x="2564" y="6176"/>
                    <a:pt x="3242" y="6271"/>
                  </a:cubicBezTo>
                  <a:cubicBezTo>
                    <a:pt x="3920" y="6356"/>
                    <a:pt x="4640" y="6377"/>
                    <a:pt x="5265" y="6081"/>
                  </a:cubicBezTo>
                  <a:cubicBezTo>
                    <a:pt x="5890" y="5795"/>
                    <a:pt x="6367" y="5106"/>
                    <a:pt x="6250" y="4428"/>
                  </a:cubicBezTo>
                  <a:cubicBezTo>
                    <a:pt x="6144" y="3814"/>
                    <a:pt x="5593" y="3380"/>
                    <a:pt x="5328" y="2829"/>
                  </a:cubicBezTo>
                  <a:cubicBezTo>
                    <a:pt x="5032" y="2193"/>
                    <a:pt x="5117" y="1367"/>
                    <a:pt x="5572" y="827"/>
                  </a:cubicBezTo>
                  <a:cubicBezTo>
                    <a:pt x="6017" y="265"/>
                    <a:pt x="6790" y="0"/>
                    <a:pt x="7479" y="181"/>
                  </a:cubicBezTo>
                </a:path>
              </a:pathLst>
            </a:custGeom>
            <a:noFill/>
            <a:ln cap="rnd" cmpd="sng" w="2375">
              <a:solidFill>
                <a:srgbClr val="833F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4"/>
            <p:cNvSpPr/>
            <p:nvPr/>
          </p:nvSpPr>
          <p:spPr>
            <a:xfrm>
              <a:off x="2532881" y="1892601"/>
              <a:ext cx="411234" cy="411234"/>
            </a:xfrm>
            <a:custGeom>
              <a:rect b="b" l="l" r="r" t="t"/>
              <a:pathLst>
                <a:path extrusionOk="0" h="7458" w="7458">
                  <a:moveTo>
                    <a:pt x="0" y="0"/>
                  </a:moveTo>
                  <a:lnTo>
                    <a:pt x="0" y="7457"/>
                  </a:lnTo>
                  <a:lnTo>
                    <a:pt x="7457" y="7457"/>
                  </a:lnTo>
                  <a:lnTo>
                    <a:pt x="7457"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2559127" y="1916531"/>
              <a:ext cx="26357" cy="26357"/>
            </a:xfrm>
            <a:custGeom>
              <a:rect b="b" l="l" r="r" t="t"/>
              <a:pathLst>
                <a:path extrusionOk="0" h="478" w="478">
                  <a:moveTo>
                    <a:pt x="244" y="0"/>
                  </a:moveTo>
                  <a:cubicBezTo>
                    <a:pt x="107" y="0"/>
                    <a:pt x="1" y="106"/>
                    <a:pt x="1" y="244"/>
                  </a:cubicBezTo>
                  <a:cubicBezTo>
                    <a:pt x="1" y="371"/>
                    <a:pt x="107" y="477"/>
                    <a:pt x="244" y="477"/>
                  </a:cubicBezTo>
                  <a:cubicBezTo>
                    <a:pt x="372" y="477"/>
                    <a:pt x="477" y="371"/>
                    <a:pt x="477" y="244"/>
                  </a:cubicBezTo>
                  <a:cubicBezTo>
                    <a:pt x="477" y="106"/>
                    <a:pt x="372" y="0"/>
                    <a:pt x="244" y="0"/>
                  </a:cubicBezTo>
                  <a:close/>
                </a:path>
              </a:pathLst>
            </a:custGeom>
            <a:solidFill>
              <a:srgbClr val="1F19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4"/>
            <p:cNvSpPr/>
            <p:nvPr/>
          </p:nvSpPr>
          <p:spPr>
            <a:xfrm>
              <a:off x="2559127" y="2251777"/>
              <a:ext cx="26357" cy="26357"/>
            </a:xfrm>
            <a:custGeom>
              <a:rect b="b" l="l" r="r" t="t"/>
              <a:pathLst>
                <a:path extrusionOk="0" h="478" w="478">
                  <a:moveTo>
                    <a:pt x="244" y="1"/>
                  </a:moveTo>
                  <a:cubicBezTo>
                    <a:pt x="107" y="1"/>
                    <a:pt x="1" y="107"/>
                    <a:pt x="1" y="244"/>
                  </a:cubicBezTo>
                  <a:cubicBezTo>
                    <a:pt x="1" y="371"/>
                    <a:pt x="107" y="477"/>
                    <a:pt x="244" y="477"/>
                  </a:cubicBezTo>
                  <a:cubicBezTo>
                    <a:pt x="372" y="477"/>
                    <a:pt x="477" y="371"/>
                    <a:pt x="477" y="244"/>
                  </a:cubicBezTo>
                  <a:cubicBezTo>
                    <a:pt x="477" y="107"/>
                    <a:pt x="372" y="1"/>
                    <a:pt x="244" y="1"/>
                  </a:cubicBezTo>
                  <a:close/>
                </a:path>
              </a:pathLst>
            </a:custGeom>
            <a:solidFill>
              <a:srgbClr val="1F19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4"/>
            <p:cNvSpPr/>
            <p:nvPr/>
          </p:nvSpPr>
          <p:spPr>
            <a:xfrm>
              <a:off x="2532881" y="1950993"/>
              <a:ext cx="349312" cy="352841"/>
            </a:xfrm>
            <a:custGeom>
              <a:rect b="b" l="l" r="r" t="t"/>
              <a:pathLst>
                <a:path extrusionOk="0" fill="none" h="6399" w="6335">
                  <a:moveTo>
                    <a:pt x="0" y="0"/>
                  </a:moveTo>
                  <a:lnTo>
                    <a:pt x="0" y="6398"/>
                  </a:lnTo>
                  <a:lnTo>
                    <a:pt x="6335" y="6398"/>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4"/>
            <p:cNvSpPr/>
            <p:nvPr/>
          </p:nvSpPr>
          <p:spPr>
            <a:xfrm>
              <a:off x="2597118" y="1950993"/>
              <a:ext cx="293841" cy="293841"/>
            </a:xfrm>
            <a:custGeom>
              <a:rect b="b" l="l" r="r" t="t"/>
              <a:pathLst>
                <a:path extrusionOk="0" h="5329" w="5329">
                  <a:moveTo>
                    <a:pt x="2670" y="0"/>
                  </a:moveTo>
                  <a:cubicBezTo>
                    <a:pt x="1197" y="0"/>
                    <a:pt x="0" y="1197"/>
                    <a:pt x="0" y="2659"/>
                  </a:cubicBezTo>
                  <a:cubicBezTo>
                    <a:pt x="0" y="4131"/>
                    <a:pt x="1197" y="5328"/>
                    <a:pt x="2670" y="5328"/>
                  </a:cubicBezTo>
                  <a:cubicBezTo>
                    <a:pt x="4131" y="5328"/>
                    <a:pt x="5328" y="4131"/>
                    <a:pt x="5328" y="2659"/>
                  </a:cubicBezTo>
                  <a:lnTo>
                    <a:pt x="2670" y="2659"/>
                  </a:lnTo>
                  <a:lnTo>
                    <a:pt x="2670" y="0"/>
                  </a:lnTo>
                  <a:close/>
                </a:path>
              </a:pathLst>
            </a:custGeom>
            <a:solidFill>
              <a:srgbClr val="833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4"/>
            <p:cNvSpPr/>
            <p:nvPr/>
          </p:nvSpPr>
          <p:spPr>
            <a:xfrm>
              <a:off x="1401474" y="1827757"/>
              <a:ext cx="717923" cy="814859"/>
            </a:xfrm>
            <a:custGeom>
              <a:rect b="b" l="l" r="r" t="t"/>
              <a:pathLst>
                <a:path extrusionOk="0" h="14778" w="13020">
                  <a:moveTo>
                    <a:pt x="590" y="1"/>
                  </a:moveTo>
                  <a:cubicBezTo>
                    <a:pt x="472" y="1"/>
                    <a:pt x="1" y="1367"/>
                    <a:pt x="1" y="1367"/>
                  </a:cubicBezTo>
                  <a:cubicBezTo>
                    <a:pt x="1" y="1367"/>
                    <a:pt x="520" y="2797"/>
                    <a:pt x="711" y="3083"/>
                  </a:cubicBezTo>
                  <a:cubicBezTo>
                    <a:pt x="922" y="3369"/>
                    <a:pt x="2374" y="4566"/>
                    <a:pt x="2374" y="4566"/>
                  </a:cubicBezTo>
                  <a:lnTo>
                    <a:pt x="10604" y="14777"/>
                  </a:lnTo>
                  <a:lnTo>
                    <a:pt x="13019" y="12733"/>
                  </a:lnTo>
                  <a:lnTo>
                    <a:pt x="3708" y="3093"/>
                  </a:lnTo>
                  <a:cubicBezTo>
                    <a:pt x="2587" y="1763"/>
                    <a:pt x="1721" y="986"/>
                    <a:pt x="1379" y="986"/>
                  </a:cubicBezTo>
                  <a:cubicBezTo>
                    <a:pt x="1340" y="986"/>
                    <a:pt x="1308" y="996"/>
                    <a:pt x="1283" y="1017"/>
                  </a:cubicBezTo>
                  <a:cubicBezTo>
                    <a:pt x="1187" y="1102"/>
                    <a:pt x="2586" y="2320"/>
                    <a:pt x="2194" y="2638"/>
                  </a:cubicBezTo>
                  <a:cubicBezTo>
                    <a:pt x="2101" y="2715"/>
                    <a:pt x="2002" y="2744"/>
                    <a:pt x="1905" y="2744"/>
                  </a:cubicBezTo>
                  <a:cubicBezTo>
                    <a:pt x="1601" y="2744"/>
                    <a:pt x="1314" y="2458"/>
                    <a:pt x="1314" y="2458"/>
                  </a:cubicBezTo>
                  <a:lnTo>
                    <a:pt x="636" y="1451"/>
                  </a:lnTo>
                  <a:cubicBezTo>
                    <a:pt x="636" y="1451"/>
                    <a:pt x="658" y="85"/>
                    <a:pt x="605" y="11"/>
                  </a:cubicBezTo>
                  <a:cubicBezTo>
                    <a:pt x="601" y="4"/>
                    <a:pt x="596" y="1"/>
                    <a:pt x="5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4"/>
            <p:cNvSpPr/>
            <p:nvPr/>
          </p:nvSpPr>
          <p:spPr>
            <a:xfrm>
              <a:off x="1532926" y="2079467"/>
              <a:ext cx="350470" cy="435771"/>
            </a:xfrm>
            <a:custGeom>
              <a:rect b="b" l="l" r="r" t="t"/>
              <a:pathLst>
                <a:path extrusionOk="0" fill="none" h="7903" w="6356">
                  <a:moveTo>
                    <a:pt x="0" y="1"/>
                  </a:moveTo>
                  <a:lnTo>
                    <a:pt x="6356" y="7903"/>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a:off x="1657928" y="2050850"/>
              <a:ext cx="389619" cy="404838"/>
            </a:xfrm>
            <a:custGeom>
              <a:rect b="b" l="l" r="r" t="t"/>
              <a:pathLst>
                <a:path extrusionOk="0" fill="none" h="7342" w="7066">
                  <a:moveTo>
                    <a:pt x="0" y="1"/>
                  </a:moveTo>
                  <a:lnTo>
                    <a:pt x="7066" y="7341"/>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4"/>
            <p:cNvSpPr/>
            <p:nvPr/>
          </p:nvSpPr>
          <p:spPr>
            <a:xfrm>
              <a:off x="1139837" y="1546823"/>
              <a:ext cx="549084" cy="556693"/>
            </a:xfrm>
            <a:custGeom>
              <a:rect b="b" l="l" r="r" t="t"/>
              <a:pathLst>
                <a:path extrusionOk="0" h="10096" w="9958">
                  <a:moveTo>
                    <a:pt x="4523" y="0"/>
                  </a:moveTo>
                  <a:lnTo>
                    <a:pt x="0" y="3580"/>
                  </a:lnTo>
                  <a:lnTo>
                    <a:pt x="5667" y="10095"/>
                  </a:lnTo>
                  <a:lnTo>
                    <a:pt x="9958" y="6017"/>
                  </a:lnTo>
                  <a:lnTo>
                    <a:pt x="4523"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4"/>
            <p:cNvSpPr/>
            <p:nvPr/>
          </p:nvSpPr>
          <p:spPr>
            <a:xfrm>
              <a:off x="1215158" y="1637362"/>
              <a:ext cx="180528" cy="146066"/>
            </a:xfrm>
            <a:custGeom>
              <a:rect b="b" l="l" r="r" t="t"/>
              <a:pathLst>
                <a:path extrusionOk="0" fill="none" h="2649" w="3274">
                  <a:moveTo>
                    <a:pt x="33" y="2648"/>
                  </a:moveTo>
                  <a:cubicBezTo>
                    <a:pt x="11" y="2553"/>
                    <a:pt x="1" y="2447"/>
                    <a:pt x="43" y="2352"/>
                  </a:cubicBezTo>
                  <a:cubicBezTo>
                    <a:pt x="86" y="2256"/>
                    <a:pt x="192" y="2193"/>
                    <a:pt x="276" y="2235"/>
                  </a:cubicBezTo>
                  <a:cubicBezTo>
                    <a:pt x="308" y="2246"/>
                    <a:pt x="319" y="2256"/>
                    <a:pt x="350" y="2277"/>
                  </a:cubicBezTo>
                  <a:cubicBezTo>
                    <a:pt x="425" y="2299"/>
                    <a:pt x="488" y="2203"/>
                    <a:pt x="509" y="2140"/>
                  </a:cubicBezTo>
                  <a:cubicBezTo>
                    <a:pt x="530" y="2066"/>
                    <a:pt x="530" y="1970"/>
                    <a:pt x="594" y="1928"/>
                  </a:cubicBezTo>
                  <a:cubicBezTo>
                    <a:pt x="679" y="1875"/>
                    <a:pt x="795" y="1928"/>
                    <a:pt x="891" y="1886"/>
                  </a:cubicBezTo>
                  <a:cubicBezTo>
                    <a:pt x="986" y="1864"/>
                    <a:pt x="1039" y="1758"/>
                    <a:pt x="1113" y="1695"/>
                  </a:cubicBezTo>
                  <a:cubicBezTo>
                    <a:pt x="1251" y="1589"/>
                    <a:pt x="1431" y="1610"/>
                    <a:pt x="1569" y="1515"/>
                  </a:cubicBezTo>
                  <a:cubicBezTo>
                    <a:pt x="1622" y="1472"/>
                    <a:pt x="1643" y="1430"/>
                    <a:pt x="1685" y="1388"/>
                  </a:cubicBezTo>
                  <a:cubicBezTo>
                    <a:pt x="1844" y="1165"/>
                    <a:pt x="2003" y="932"/>
                    <a:pt x="2162" y="720"/>
                  </a:cubicBezTo>
                  <a:cubicBezTo>
                    <a:pt x="2183" y="678"/>
                    <a:pt x="2225" y="636"/>
                    <a:pt x="2278" y="614"/>
                  </a:cubicBezTo>
                  <a:cubicBezTo>
                    <a:pt x="2342" y="604"/>
                    <a:pt x="2416" y="646"/>
                    <a:pt x="2480" y="636"/>
                  </a:cubicBezTo>
                  <a:cubicBezTo>
                    <a:pt x="2628" y="614"/>
                    <a:pt x="2649" y="403"/>
                    <a:pt x="2766" y="318"/>
                  </a:cubicBezTo>
                  <a:cubicBezTo>
                    <a:pt x="2850" y="244"/>
                    <a:pt x="2967" y="233"/>
                    <a:pt x="3062" y="212"/>
                  </a:cubicBezTo>
                  <a:cubicBezTo>
                    <a:pt x="3168" y="180"/>
                    <a:pt x="3274" y="106"/>
                    <a:pt x="3263" y="0"/>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1251991" y="1670059"/>
              <a:ext cx="179922" cy="146066"/>
            </a:xfrm>
            <a:custGeom>
              <a:rect b="b" l="l" r="r" t="t"/>
              <a:pathLst>
                <a:path extrusionOk="0" fill="none" h="2649" w="3263">
                  <a:moveTo>
                    <a:pt x="21" y="2648"/>
                  </a:moveTo>
                  <a:cubicBezTo>
                    <a:pt x="11" y="2553"/>
                    <a:pt x="0" y="2447"/>
                    <a:pt x="32" y="2352"/>
                  </a:cubicBezTo>
                  <a:cubicBezTo>
                    <a:pt x="74" y="2267"/>
                    <a:pt x="180" y="2193"/>
                    <a:pt x="276" y="2235"/>
                  </a:cubicBezTo>
                  <a:cubicBezTo>
                    <a:pt x="297" y="2246"/>
                    <a:pt x="318" y="2267"/>
                    <a:pt x="339" y="2278"/>
                  </a:cubicBezTo>
                  <a:cubicBezTo>
                    <a:pt x="424" y="2299"/>
                    <a:pt x="487" y="2214"/>
                    <a:pt x="498" y="2140"/>
                  </a:cubicBezTo>
                  <a:cubicBezTo>
                    <a:pt x="530" y="2066"/>
                    <a:pt x="530" y="1970"/>
                    <a:pt x="593" y="1928"/>
                  </a:cubicBezTo>
                  <a:cubicBezTo>
                    <a:pt x="668" y="1875"/>
                    <a:pt x="795" y="1928"/>
                    <a:pt x="879" y="1896"/>
                  </a:cubicBezTo>
                  <a:cubicBezTo>
                    <a:pt x="975" y="1865"/>
                    <a:pt x="1028" y="1759"/>
                    <a:pt x="1112" y="1695"/>
                  </a:cubicBezTo>
                  <a:cubicBezTo>
                    <a:pt x="1240" y="1589"/>
                    <a:pt x="1430" y="1610"/>
                    <a:pt x="1557" y="1526"/>
                  </a:cubicBezTo>
                  <a:cubicBezTo>
                    <a:pt x="1610" y="1483"/>
                    <a:pt x="1642" y="1430"/>
                    <a:pt x="1674" y="1388"/>
                  </a:cubicBezTo>
                  <a:cubicBezTo>
                    <a:pt x="1833" y="1165"/>
                    <a:pt x="1992" y="943"/>
                    <a:pt x="2151" y="731"/>
                  </a:cubicBezTo>
                  <a:cubicBezTo>
                    <a:pt x="2182" y="689"/>
                    <a:pt x="2225" y="636"/>
                    <a:pt x="2278" y="615"/>
                  </a:cubicBezTo>
                  <a:cubicBezTo>
                    <a:pt x="2341" y="604"/>
                    <a:pt x="2405" y="646"/>
                    <a:pt x="2468" y="636"/>
                  </a:cubicBezTo>
                  <a:cubicBezTo>
                    <a:pt x="2617" y="615"/>
                    <a:pt x="2648" y="413"/>
                    <a:pt x="2765" y="318"/>
                  </a:cubicBezTo>
                  <a:cubicBezTo>
                    <a:pt x="2839" y="254"/>
                    <a:pt x="2966" y="233"/>
                    <a:pt x="3051" y="212"/>
                  </a:cubicBezTo>
                  <a:cubicBezTo>
                    <a:pt x="3157" y="180"/>
                    <a:pt x="3263" y="106"/>
                    <a:pt x="3252" y="0"/>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4"/>
            <p:cNvSpPr/>
            <p:nvPr/>
          </p:nvSpPr>
          <p:spPr>
            <a:xfrm>
              <a:off x="1287611" y="1702757"/>
              <a:ext cx="180528" cy="146066"/>
            </a:xfrm>
            <a:custGeom>
              <a:rect b="b" l="l" r="r" t="t"/>
              <a:pathLst>
                <a:path extrusionOk="0" fill="none" h="2649" w="3274">
                  <a:moveTo>
                    <a:pt x="22" y="2649"/>
                  </a:moveTo>
                  <a:cubicBezTo>
                    <a:pt x="11" y="2553"/>
                    <a:pt x="0" y="2447"/>
                    <a:pt x="43" y="2363"/>
                  </a:cubicBezTo>
                  <a:cubicBezTo>
                    <a:pt x="74" y="2267"/>
                    <a:pt x="180" y="2204"/>
                    <a:pt x="276" y="2235"/>
                  </a:cubicBezTo>
                  <a:cubicBezTo>
                    <a:pt x="308" y="2257"/>
                    <a:pt x="318" y="2267"/>
                    <a:pt x="339" y="2278"/>
                  </a:cubicBezTo>
                  <a:cubicBezTo>
                    <a:pt x="424" y="2310"/>
                    <a:pt x="488" y="2214"/>
                    <a:pt x="498" y="2151"/>
                  </a:cubicBezTo>
                  <a:cubicBezTo>
                    <a:pt x="530" y="2066"/>
                    <a:pt x="530" y="1971"/>
                    <a:pt x="594" y="1939"/>
                  </a:cubicBezTo>
                  <a:cubicBezTo>
                    <a:pt x="668" y="1886"/>
                    <a:pt x="795" y="1939"/>
                    <a:pt x="890" y="1897"/>
                  </a:cubicBezTo>
                  <a:cubicBezTo>
                    <a:pt x="975" y="1865"/>
                    <a:pt x="1028" y="1759"/>
                    <a:pt x="1113" y="1695"/>
                  </a:cubicBezTo>
                  <a:cubicBezTo>
                    <a:pt x="1240" y="1589"/>
                    <a:pt x="1430" y="1611"/>
                    <a:pt x="1557" y="1526"/>
                  </a:cubicBezTo>
                  <a:cubicBezTo>
                    <a:pt x="1610" y="1483"/>
                    <a:pt x="1642" y="1430"/>
                    <a:pt x="1685" y="1388"/>
                  </a:cubicBezTo>
                  <a:cubicBezTo>
                    <a:pt x="1843" y="1166"/>
                    <a:pt x="2002" y="943"/>
                    <a:pt x="2161" y="731"/>
                  </a:cubicBezTo>
                  <a:cubicBezTo>
                    <a:pt x="2182" y="689"/>
                    <a:pt x="2225" y="636"/>
                    <a:pt x="2278" y="625"/>
                  </a:cubicBezTo>
                  <a:cubicBezTo>
                    <a:pt x="2341" y="604"/>
                    <a:pt x="2405" y="647"/>
                    <a:pt x="2479" y="636"/>
                  </a:cubicBezTo>
                  <a:cubicBezTo>
                    <a:pt x="2617" y="625"/>
                    <a:pt x="2649" y="414"/>
                    <a:pt x="2765" y="318"/>
                  </a:cubicBezTo>
                  <a:cubicBezTo>
                    <a:pt x="2850" y="255"/>
                    <a:pt x="2966" y="244"/>
                    <a:pt x="3062" y="212"/>
                  </a:cubicBezTo>
                  <a:cubicBezTo>
                    <a:pt x="3168" y="191"/>
                    <a:pt x="3273" y="106"/>
                    <a:pt x="3252" y="0"/>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4"/>
            <p:cNvSpPr/>
            <p:nvPr/>
          </p:nvSpPr>
          <p:spPr>
            <a:xfrm>
              <a:off x="1323231" y="1735454"/>
              <a:ext cx="180528" cy="146066"/>
            </a:xfrm>
            <a:custGeom>
              <a:rect b="b" l="l" r="r" t="t"/>
              <a:pathLst>
                <a:path extrusionOk="0" fill="none" h="2649" w="3274">
                  <a:moveTo>
                    <a:pt x="32" y="2649"/>
                  </a:moveTo>
                  <a:cubicBezTo>
                    <a:pt x="11" y="2564"/>
                    <a:pt x="0" y="2458"/>
                    <a:pt x="43" y="2363"/>
                  </a:cubicBezTo>
                  <a:cubicBezTo>
                    <a:pt x="85" y="2267"/>
                    <a:pt x="191" y="2204"/>
                    <a:pt x="276" y="2246"/>
                  </a:cubicBezTo>
                  <a:cubicBezTo>
                    <a:pt x="308" y="2257"/>
                    <a:pt x="318" y="2267"/>
                    <a:pt x="350" y="2278"/>
                  </a:cubicBezTo>
                  <a:cubicBezTo>
                    <a:pt x="424" y="2310"/>
                    <a:pt x="488" y="2214"/>
                    <a:pt x="509" y="2151"/>
                  </a:cubicBezTo>
                  <a:cubicBezTo>
                    <a:pt x="530" y="2066"/>
                    <a:pt x="530" y="1981"/>
                    <a:pt x="594" y="1939"/>
                  </a:cubicBezTo>
                  <a:cubicBezTo>
                    <a:pt x="678" y="1886"/>
                    <a:pt x="795" y="1939"/>
                    <a:pt x="890" y="1897"/>
                  </a:cubicBezTo>
                  <a:cubicBezTo>
                    <a:pt x="986" y="1876"/>
                    <a:pt x="1039" y="1770"/>
                    <a:pt x="1113" y="1695"/>
                  </a:cubicBezTo>
                  <a:cubicBezTo>
                    <a:pt x="1250" y="1590"/>
                    <a:pt x="1431" y="1621"/>
                    <a:pt x="1568" y="1526"/>
                  </a:cubicBezTo>
                  <a:cubicBezTo>
                    <a:pt x="1621" y="1484"/>
                    <a:pt x="1642" y="1431"/>
                    <a:pt x="1685" y="1399"/>
                  </a:cubicBezTo>
                  <a:cubicBezTo>
                    <a:pt x="1844" y="1166"/>
                    <a:pt x="2003" y="943"/>
                    <a:pt x="2161" y="732"/>
                  </a:cubicBezTo>
                  <a:cubicBezTo>
                    <a:pt x="2183" y="689"/>
                    <a:pt x="2225" y="636"/>
                    <a:pt x="2278" y="626"/>
                  </a:cubicBezTo>
                  <a:cubicBezTo>
                    <a:pt x="2341" y="615"/>
                    <a:pt x="2416" y="647"/>
                    <a:pt x="2479" y="636"/>
                  </a:cubicBezTo>
                  <a:cubicBezTo>
                    <a:pt x="2627" y="626"/>
                    <a:pt x="2649" y="414"/>
                    <a:pt x="2765" y="318"/>
                  </a:cubicBezTo>
                  <a:cubicBezTo>
                    <a:pt x="2850" y="255"/>
                    <a:pt x="2966" y="244"/>
                    <a:pt x="3062" y="212"/>
                  </a:cubicBezTo>
                  <a:cubicBezTo>
                    <a:pt x="3168" y="191"/>
                    <a:pt x="3274" y="107"/>
                    <a:pt x="3263" y="1"/>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a:off x="1360009" y="1768758"/>
              <a:ext cx="179977" cy="146066"/>
            </a:xfrm>
            <a:custGeom>
              <a:rect b="b" l="l" r="r" t="t"/>
              <a:pathLst>
                <a:path extrusionOk="0" fill="none" h="2649" w="3264">
                  <a:moveTo>
                    <a:pt x="22" y="2649"/>
                  </a:moveTo>
                  <a:cubicBezTo>
                    <a:pt x="11" y="2553"/>
                    <a:pt x="1" y="2447"/>
                    <a:pt x="33" y="2352"/>
                  </a:cubicBezTo>
                  <a:cubicBezTo>
                    <a:pt x="75" y="2257"/>
                    <a:pt x="181" y="2193"/>
                    <a:pt x="276" y="2235"/>
                  </a:cubicBezTo>
                  <a:cubicBezTo>
                    <a:pt x="297" y="2246"/>
                    <a:pt x="319" y="2257"/>
                    <a:pt x="340" y="2278"/>
                  </a:cubicBezTo>
                  <a:cubicBezTo>
                    <a:pt x="414" y="2299"/>
                    <a:pt x="488" y="2204"/>
                    <a:pt x="499" y="2140"/>
                  </a:cubicBezTo>
                  <a:cubicBezTo>
                    <a:pt x="530" y="2066"/>
                    <a:pt x="530" y="1971"/>
                    <a:pt x="594" y="1928"/>
                  </a:cubicBezTo>
                  <a:cubicBezTo>
                    <a:pt x="668" y="1875"/>
                    <a:pt x="795" y="1928"/>
                    <a:pt x="880" y="1886"/>
                  </a:cubicBezTo>
                  <a:cubicBezTo>
                    <a:pt x="975" y="1865"/>
                    <a:pt x="1028" y="1759"/>
                    <a:pt x="1113" y="1695"/>
                  </a:cubicBezTo>
                  <a:cubicBezTo>
                    <a:pt x="1240" y="1589"/>
                    <a:pt x="1431" y="1610"/>
                    <a:pt x="1558" y="1515"/>
                  </a:cubicBezTo>
                  <a:cubicBezTo>
                    <a:pt x="1611" y="1473"/>
                    <a:pt x="1643" y="1430"/>
                    <a:pt x="1674" y="1388"/>
                  </a:cubicBezTo>
                  <a:cubicBezTo>
                    <a:pt x="1833" y="1166"/>
                    <a:pt x="1992" y="933"/>
                    <a:pt x="2151" y="721"/>
                  </a:cubicBezTo>
                  <a:cubicBezTo>
                    <a:pt x="2183" y="678"/>
                    <a:pt x="2225" y="636"/>
                    <a:pt x="2278" y="615"/>
                  </a:cubicBezTo>
                  <a:cubicBezTo>
                    <a:pt x="2342" y="604"/>
                    <a:pt x="2405" y="647"/>
                    <a:pt x="2469" y="636"/>
                  </a:cubicBezTo>
                  <a:cubicBezTo>
                    <a:pt x="2617" y="615"/>
                    <a:pt x="2649" y="403"/>
                    <a:pt x="2766" y="318"/>
                  </a:cubicBezTo>
                  <a:cubicBezTo>
                    <a:pt x="2840" y="244"/>
                    <a:pt x="2967" y="233"/>
                    <a:pt x="3052" y="212"/>
                  </a:cubicBezTo>
                  <a:cubicBezTo>
                    <a:pt x="3157" y="180"/>
                    <a:pt x="3263" y="106"/>
                    <a:pt x="3253" y="0"/>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4"/>
            <p:cNvSpPr/>
            <p:nvPr/>
          </p:nvSpPr>
          <p:spPr>
            <a:xfrm>
              <a:off x="1468689" y="1882014"/>
              <a:ext cx="151911" cy="197511"/>
            </a:xfrm>
            <a:custGeom>
              <a:rect b="b" l="l" r="r" t="t"/>
              <a:pathLst>
                <a:path extrusionOk="0" h="3582" w="2755">
                  <a:moveTo>
                    <a:pt x="165" y="0"/>
                  </a:moveTo>
                  <a:cubicBezTo>
                    <a:pt x="124" y="0"/>
                    <a:pt x="90" y="11"/>
                    <a:pt x="64" y="33"/>
                  </a:cubicBezTo>
                  <a:cubicBezTo>
                    <a:pt x="0" y="86"/>
                    <a:pt x="742" y="775"/>
                    <a:pt x="975" y="1251"/>
                  </a:cubicBezTo>
                  <a:cubicBezTo>
                    <a:pt x="1028" y="1347"/>
                    <a:pt x="1081" y="1453"/>
                    <a:pt x="1112" y="1559"/>
                  </a:cubicBezTo>
                  <a:cubicBezTo>
                    <a:pt x="1239" y="1982"/>
                    <a:pt x="1239" y="2448"/>
                    <a:pt x="1134" y="2872"/>
                  </a:cubicBezTo>
                  <a:cubicBezTo>
                    <a:pt x="1102" y="3052"/>
                    <a:pt x="1017" y="3243"/>
                    <a:pt x="922" y="3402"/>
                  </a:cubicBezTo>
                  <a:cubicBezTo>
                    <a:pt x="1059" y="3518"/>
                    <a:pt x="1155" y="3582"/>
                    <a:pt x="1155" y="3582"/>
                  </a:cubicBezTo>
                  <a:lnTo>
                    <a:pt x="2754" y="2417"/>
                  </a:lnTo>
                  <a:cubicBezTo>
                    <a:pt x="1523" y="899"/>
                    <a:pt x="541" y="0"/>
                    <a:pt x="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4"/>
            <p:cNvSpPr/>
            <p:nvPr/>
          </p:nvSpPr>
          <p:spPr>
            <a:xfrm>
              <a:off x="1471005" y="1877382"/>
              <a:ext cx="127373" cy="129744"/>
            </a:xfrm>
            <a:custGeom>
              <a:rect b="b" l="l" r="r" t="t"/>
              <a:pathLst>
                <a:path extrusionOk="0" fill="none" h="2353" w="2310">
                  <a:moveTo>
                    <a:pt x="1176" y="2352"/>
                  </a:moveTo>
                  <a:cubicBezTo>
                    <a:pt x="1176" y="2352"/>
                    <a:pt x="1219" y="1409"/>
                    <a:pt x="477" y="689"/>
                  </a:cubicBezTo>
                  <a:cubicBezTo>
                    <a:pt x="477" y="689"/>
                    <a:pt x="0" y="212"/>
                    <a:pt x="22" y="117"/>
                  </a:cubicBezTo>
                  <a:cubicBezTo>
                    <a:pt x="43" y="22"/>
                    <a:pt x="689" y="1"/>
                    <a:pt x="2310" y="2056"/>
                  </a:cubicBez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2154955" y="2173535"/>
              <a:ext cx="374456" cy="290478"/>
            </a:xfrm>
            <a:custGeom>
              <a:rect b="b" l="l" r="r" t="t"/>
              <a:pathLst>
                <a:path extrusionOk="0" h="5268" w="6791">
                  <a:moveTo>
                    <a:pt x="2797" y="0"/>
                  </a:moveTo>
                  <a:lnTo>
                    <a:pt x="1" y="1727"/>
                  </a:lnTo>
                  <a:lnTo>
                    <a:pt x="1314" y="4333"/>
                  </a:lnTo>
                  <a:cubicBezTo>
                    <a:pt x="1314" y="4333"/>
                    <a:pt x="2042" y="5268"/>
                    <a:pt x="3128" y="5268"/>
                  </a:cubicBezTo>
                  <a:cubicBezTo>
                    <a:pt x="3631" y="5268"/>
                    <a:pt x="4211" y="5067"/>
                    <a:pt x="4831" y="4481"/>
                  </a:cubicBezTo>
                  <a:cubicBezTo>
                    <a:pt x="6791" y="2617"/>
                    <a:pt x="2797" y="0"/>
                    <a:pt x="2797"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4"/>
            <p:cNvSpPr/>
            <p:nvPr/>
          </p:nvSpPr>
          <p:spPr>
            <a:xfrm>
              <a:off x="2059178" y="2703863"/>
              <a:ext cx="300844" cy="152517"/>
            </a:xfrm>
            <a:custGeom>
              <a:rect b="b" l="l" r="r" t="t"/>
              <a:pathLst>
                <a:path extrusionOk="0" h="2766" w="5456">
                  <a:moveTo>
                    <a:pt x="0" y="0"/>
                  </a:moveTo>
                  <a:lnTo>
                    <a:pt x="255" y="2765"/>
                  </a:lnTo>
                  <a:lnTo>
                    <a:pt x="4968" y="2765"/>
                  </a:lnTo>
                  <a:lnTo>
                    <a:pt x="5456" y="180"/>
                  </a:lnTo>
                  <a:lnTo>
                    <a:pt x="0" y="0"/>
                  </a:ln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4"/>
            <p:cNvSpPr/>
            <p:nvPr/>
          </p:nvSpPr>
          <p:spPr>
            <a:xfrm>
              <a:off x="1906165" y="2473161"/>
              <a:ext cx="546713" cy="310163"/>
            </a:xfrm>
            <a:custGeom>
              <a:rect b="b" l="l" r="r" t="t"/>
              <a:pathLst>
                <a:path extrusionOk="0" h="5625" w="9915">
                  <a:moveTo>
                    <a:pt x="0" y="0"/>
                  </a:moveTo>
                  <a:cubicBezTo>
                    <a:pt x="0" y="3114"/>
                    <a:pt x="2511" y="5625"/>
                    <a:pt x="5625" y="5625"/>
                  </a:cubicBezTo>
                  <a:cubicBezTo>
                    <a:pt x="7341" y="5625"/>
                    <a:pt x="8877" y="4862"/>
                    <a:pt x="9915" y="3644"/>
                  </a:cubicBezTo>
                  <a:lnTo>
                    <a:pt x="7023" y="0"/>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1928332" y="2553775"/>
              <a:ext cx="508225" cy="195085"/>
            </a:xfrm>
            <a:custGeom>
              <a:rect b="b" l="l" r="r" t="t"/>
              <a:pathLst>
                <a:path extrusionOk="0" fill="none" h="3538" w="9217">
                  <a:moveTo>
                    <a:pt x="9216" y="1864"/>
                  </a:moveTo>
                  <a:cubicBezTo>
                    <a:pt x="8687" y="1991"/>
                    <a:pt x="8390" y="2521"/>
                    <a:pt x="7966" y="2871"/>
                  </a:cubicBezTo>
                  <a:cubicBezTo>
                    <a:pt x="7564" y="3199"/>
                    <a:pt x="7045" y="3368"/>
                    <a:pt x="6536" y="3453"/>
                  </a:cubicBezTo>
                  <a:cubicBezTo>
                    <a:pt x="5964" y="3538"/>
                    <a:pt x="5382" y="3527"/>
                    <a:pt x="4820" y="3379"/>
                  </a:cubicBezTo>
                  <a:cubicBezTo>
                    <a:pt x="4269" y="3241"/>
                    <a:pt x="3750" y="2934"/>
                    <a:pt x="3380" y="2500"/>
                  </a:cubicBezTo>
                  <a:cubicBezTo>
                    <a:pt x="3221" y="2309"/>
                    <a:pt x="3083" y="2108"/>
                    <a:pt x="3009" y="1886"/>
                  </a:cubicBezTo>
                  <a:cubicBezTo>
                    <a:pt x="2882" y="1515"/>
                    <a:pt x="2903" y="1080"/>
                    <a:pt x="3104" y="731"/>
                  </a:cubicBezTo>
                  <a:cubicBezTo>
                    <a:pt x="3306" y="392"/>
                    <a:pt x="3687" y="148"/>
                    <a:pt x="4079" y="169"/>
                  </a:cubicBezTo>
                  <a:cubicBezTo>
                    <a:pt x="4481" y="169"/>
                    <a:pt x="4863" y="445"/>
                    <a:pt x="5000" y="816"/>
                  </a:cubicBezTo>
                  <a:cubicBezTo>
                    <a:pt x="5117" y="1197"/>
                    <a:pt x="4947" y="1652"/>
                    <a:pt x="4598" y="1833"/>
                  </a:cubicBezTo>
                  <a:cubicBezTo>
                    <a:pt x="4185" y="2044"/>
                    <a:pt x="3676" y="1843"/>
                    <a:pt x="3316" y="1557"/>
                  </a:cubicBezTo>
                  <a:cubicBezTo>
                    <a:pt x="2956" y="1261"/>
                    <a:pt x="2681" y="869"/>
                    <a:pt x="2320" y="583"/>
                  </a:cubicBezTo>
                  <a:cubicBezTo>
                    <a:pt x="1674" y="95"/>
                    <a:pt x="731" y="0"/>
                    <a:pt x="1" y="371"/>
                  </a:cubicBezTo>
                </a:path>
              </a:pathLst>
            </a:custGeom>
            <a:noFill/>
            <a:ln cap="rnd" cmpd="sng" w="1600">
              <a:solidFill>
                <a:srgbClr val="833F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4"/>
            <p:cNvSpPr/>
            <p:nvPr/>
          </p:nvSpPr>
          <p:spPr>
            <a:xfrm>
              <a:off x="1910797" y="2473712"/>
              <a:ext cx="200985" cy="42733"/>
            </a:xfrm>
            <a:custGeom>
              <a:rect b="b" l="l" r="r" t="t"/>
              <a:pathLst>
                <a:path extrusionOk="0" fill="none" h="775" w="3645">
                  <a:moveTo>
                    <a:pt x="1" y="1"/>
                  </a:moveTo>
                  <a:cubicBezTo>
                    <a:pt x="477" y="467"/>
                    <a:pt x="1145" y="742"/>
                    <a:pt x="1823" y="753"/>
                  </a:cubicBezTo>
                  <a:cubicBezTo>
                    <a:pt x="2490" y="774"/>
                    <a:pt x="3157" y="509"/>
                    <a:pt x="3645" y="54"/>
                  </a:cubicBezTo>
                </a:path>
              </a:pathLst>
            </a:custGeom>
            <a:noFill/>
            <a:ln cap="rnd" cmpd="sng" w="1600">
              <a:solidFill>
                <a:srgbClr val="833F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4"/>
            <p:cNvSpPr/>
            <p:nvPr/>
          </p:nvSpPr>
          <p:spPr>
            <a:xfrm>
              <a:off x="2175963" y="2473161"/>
              <a:ext cx="172974" cy="203908"/>
            </a:xfrm>
            <a:custGeom>
              <a:rect b="b" l="l" r="r" t="t"/>
              <a:pathLst>
                <a:path extrusionOk="0" fill="none" h="3698" w="3137">
                  <a:moveTo>
                    <a:pt x="1" y="0"/>
                  </a:moveTo>
                  <a:cubicBezTo>
                    <a:pt x="43" y="371"/>
                    <a:pt x="255" y="731"/>
                    <a:pt x="562" y="943"/>
                  </a:cubicBezTo>
                  <a:cubicBezTo>
                    <a:pt x="1177" y="1377"/>
                    <a:pt x="2109" y="1240"/>
                    <a:pt x="2649" y="1759"/>
                  </a:cubicBezTo>
                  <a:cubicBezTo>
                    <a:pt x="2850" y="1960"/>
                    <a:pt x="2977" y="2214"/>
                    <a:pt x="3062" y="2490"/>
                  </a:cubicBezTo>
                  <a:cubicBezTo>
                    <a:pt x="3115" y="2691"/>
                    <a:pt x="3136" y="2903"/>
                    <a:pt x="3073" y="3083"/>
                  </a:cubicBezTo>
                  <a:cubicBezTo>
                    <a:pt x="3030" y="3199"/>
                    <a:pt x="2956" y="3295"/>
                    <a:pt x="2850" y="3390"/>
                  </a:cubicBezTo>
                  <a:cubicBezTo>
                    <a:pt x="2617" y="3591"/>
                    <a:pt x="2268" y="3697"/>
                    <a:pt x="2014" y="3517"/>
                  </a:cubicBezTo>
                  <a:cubicBezTo>
                    <a:pt x="1855" y="3411"/>
                    <a:pt x="1759" y="3199"/>
                    <a:pt x="1759" y="3009"/>
                  </a:cubicBezTo>
                  <a:cubicBezTo>
                    <a:pt x="1759" y="2807"/>
                    <a:pt x="1844" y="2617"/>
                    <a:pt x="1950" y="2447"/>
                  </a:cubicBezTo>
                  <a:cubicBezTo>
                    <a:pt x="2119" y="2172"/>
                    <a:pt x="2384" y="1928"/>
                    <a:pt x="2617" y="1706"/>
                  </a:cubicBezTo>
                  <a:cubicBezTo>
                    <a:pt x="2776" y="1557"/>
                    <a:pt x="2956" y="1420"/>
                    <a:pt x="3115" y="1271"/>
                  </a:cubicBezTo>
                </a:path>
              </a:pathLst>
            </a:custGeom>
            <a:noFill/>
            <a:ln cap="rnd" cmpd="sng" w="1600">
              <a:solidFill>
                <a:srgbClr val="833F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1948788" y="2619721"/>
              <a:ext cx="64293" cy="70745"/>
            </a:xfrm>
            <a:custGeom>
              <a:rect b="b" l="l" r="r" t="t"/>
              <a:pathLst>
                <a:path extrusionOk="0" fill="none" h="1283" w="1166">
                  <a:moveTo>
                    <a:pt x="880" y="1283"/>
                  </a:moveTo>
                  <a:cubicBezTo>
                    <a:pt x="996" y="1156"/>
                    <a:pt x="1091" y="986"/>
                    <a:pt x="1134" y="795"/>
                  </a:cubicBezTo>
                  <a:cubicBezTo>
                    <a:pt x="1166" y="615"/>
                    <a:pt x="1134" y="414"/>
                    <a:pt x="1028" y="266"/>
                  </a:cubicBezTo>
                  <a:cubicBezTo>
                    <a:pt x="922" y="118"/>
                    <a:pt x="731" y="33"/>
                    <a:pt x="551" y="12"/>
                  </a:cubicBezTo>
                  <a:cubicBezTo>
                    <a:pt x="360" y="1"/>
                    <a:pt x="180" y="43"/>
                    <a:pt x="0" y="139"/>
                  </a:cubicBezTo>
                </a:path>
              </a:pathLst>
            </a:custGeom>
            <a:noFill/>
            <a:ln cap="rnd" cmpd="sng" w="1600">
              <a:solidFill>
                <a:srgbClr val="833F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4"/>
            <p:cNvSpPr/>
            <p:nvPr/>
          </p:nvSpPr>
          <p:spPr>
            <a:xfrm>
              <a:off x="2138578" y="2164161"/>
              <a:ext cx="150753" cy="370375"/>
            </a:xfrm>
            <a:custGeom>
              <a:rect b="b" l="l" r="r" t="t"/>
              <a:pathLst>
                <a:path extrusionOk="0" h="6717" w="2734">
                  <a:moveTo>
                    <a:pt x="1367" y="1"/>
                  </a:moveTo>
                  <a:cubicBezTo>
                    <a:pt x="615" y="1"/>
                    <a:pt x="1" y="615"/>
                    <a:pt x="1" y="1367"/>
                  </a:cubicBezTo>
                  <a:lnTo>
                    <a:pt x="1" y="5350"/>
                  </a:lnTo>
                  <a:cubicBezTo>
                    <a:pt x="1" y="6102"/>
                    <a:pt x="615" y="6716"/>
                    <a:pt x="1367" y="6716"/>
                  </a:cubicBezTo>
                  <a:cubicBezTo>
                    <a:pt x="2120" y="6716"/>
                    <a:pt x="2734" y="6102"/>
                    <a:pt x="2734" y="5350"/>
                  </a:cubicBezTo>
                  <a:lnTo>
                    <a:pt x="2734" y="1367"/>
                  </a:lnTo>
                  <a:cubicBezTo>
                    <a:pt x="2734" y="615"/>
                    <a:pt x="2120"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4"/>
            <p:cNvSpPr/>
            <p:nvPr/>
          </p:nvSpPr>
          <p:spPr>
            <a:xfrm>
              <a:off x="2138578" y="2236008"/>
              <a:ext cx="150201" cy="206224"/>
            </a:xfrm>
            <a:custGeom>
              <a:rect b="b" l="l" r="r" t="t"/>
              <a:pathLst>
                <a:path extrusionOk="0" h="3740" w="2724">
                  <a:moveTo>
                    <a:pt x="1611" y="1"/>
                  </a:moveTo>
                  <a:cubicBezTo>
                    <a:pt x="933" y="1"/>
                    <a:pt x="340" y="371"/>
                    <a:pt x="1" y="912"/>
                  </a:cubicBezTo>
                  <a:lnTo>
                    <a:pt x="1" y="2829"/>
                  </a:lnTo>
                  <a:cubicBezTo>
                    <a:pt x="340" y="3369"/>
                    <a:pt x="933" y="3740"/>
                    <a:pt x="1611" y="3740"/>
                  </a:cubicBezTo>
                  <a:cubicBezTo>
                    <a:pt x="2035" y="3740"/>
                    <a:pt x="2416" y="3613"/>
                    <a:pt x="2723" y="3369"/>
                  </a:cubicBezTo>
                  <a:lnTo>
                    <a:pt x="2723" y="371"/>
                  </a:lnTo>
                  <a:cubicBezTo>
                    <a:pt x="2416" y="138"/>
                    <a:pt x="2035" y="1"/>
                    <a:pt x="1611"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2007788" y="2011205"/>
              <a:ext cx="419395" cy="387193"/>
            </a:xfrm>
            <a:custGeom>
              <a:rect b="b" l="l" r="r" t="t"/>
              <a:pathLst>
                <a:path extrusionOk="0" h="7022" w="7606">
                  <a:moveTo>
                    <a:pt x="3987" y="0"/>
                  </a:moveTo>
                  <a:cubicBezTo>
                    <a:pt x="2668" y="0"/>
                    <a:pt x="1370" y="831"/>
                    <a:pt x="773" y="2203"/>
                  </a:cubicBezTo>
                  <a:cubicBezTo>
                    <a:pt x="0" y="3993"/>
                    <a:pt x="721" y="6037"/>
                    <a:pt x="2394" y="6768"/>
                  </a:cubicBezTo>
                  <a:cubicBezTo>
                    <a:pt x="2791" y="6940"/>
                    <a:pt x="3206" y="7021"/>
                    <a:pt x="3619" y="7021"/>
                  </a:cubicBezTo>
                  <a:cubicBezTo>
                    <a:pt x="4938" y="7021"/>
                    <a:pt x="6233" y="6190"/>
                    <a:pt x="6822" y="4819"/>
                  </a:cubicBezTo>
                  <a:cubicBezTo>
                    <a:pt x="7606" y="3029"/>
                    <a:pt x="6885" y="984"/>
                    <a:pt x="5212" y="254"/>
                  </a:cubicBezTo>
                  <a:cubicBezTo>
                    <a:pt x="4815" y="82"/>
                    <a:pt x="4400" y="0"/>
                    <a:pt x="39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4"/>
            <p:cNvSpPr/>
            <p:nvPr/>
          </p:nvSpPr>
          <p:spPr>
            <a:xfrm>
              <a:off x="2014184" y="2097608"/>
              <a:ext cx="87673" cy="264010"/>
            </a:xfrm>
            <a:custGeom>
              <a:rect b="b" l="l" r="r" t="t"/>
              <a:pathLst>
                <a:path extrusionOk="0" fill="none" h="4788" w="1590">
                  <a:moveTo>
                    <a:pt x="1007" y="0"/>
                  </a:moveTo>
                  <a:cubicBezTo>
                    <a:pt x="869" y="201"/>
                    <a:pt x="763" y="403"/>
                    <a:pt x="657" y="625"/>
                  </a:cubicBezTo>
                  <a:cubicBezTo>
                    <a:pt x="1" y="2150"/>
                    <a:pt x="424" y="3856"/>
                    <a:pt x="1590" y="4788"/>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4"/>
            <p:cNvSpPr/>
            <p:nvPr/>
          </p:nvSpPr>
          <p:spPr>
            <a:xfrm>
              <a:off x="2079634" y="2010323"/>
              <a:ext cx="358079" cy="364751"/>
            </a:xfrm>
            <a:custGeom>
              <a:rect b="b" l="l" r="r" t="t"/>
              <a:pathLst>
                <a:path extrusionOk="0" h="6615" w="6494">
                  <a:moveTo>
                    <a:pt x="2736" y="1"/>
                  </a:moveTo>
                  <a:cubicBezTo>
                    <a:pt x="1710" y="1"/>
                    <a:pt x="686" y="488"/>
                    <a:pt x="0" y="1339"/>
                  </a:cubicBezTo>
                  <a:lnTo>
                    <a:pt x="1780" y="725"/>
                  </a:lnTo>
                  <a:lnTo>
                    <a:pt x="1780" y="725"/>
                  </a:lnTo>
                  <a:cubicBezTo>
                    <a:pt x="1780" y="725"/>
                    <a:pt x="954" y="3289"/>
                    <a:pt x="4407" y="4824"/>
                  </a:cubicBezTo>
                  <a:lnTo>
                    <a:pt x="4428" y="4814"/>
                  </a:lnTo>
                  <a:cubicBezTo>
                    <a:pt x="4435" y="4809"/>
                    <a:pt x="4442" y="4807"/>
                    <a:pt x="4449" y="4807"/>
                  </a:cubicBezTo>
                  <a:cubicBezTo>
                    <a:pt x="4472" y="4807"/>
                    <a:pt x="4491" y="4832"/>
                    <a:pt x="4491" y="4856"/>
                  </a:cubicBezTo>
                  <a:cubicBezTo>
                    <a:pt x="4491" y="4867"/>
                    <a:pt x="4491" y="4867"/>
                    <a:pt x="4481" y="4877"/>
                  </a:cubicBezTo>
                  <a:cubicBezTo>
                    <a:pt x="3983" y="5280"/>
                    <a:pt x="3898" y="6011"/>
                    <a:pt x="4015" y="6604"/>
                  </a:cubicBezTo>
                  <a:lnTo>
                    <a:pt x="4015" y="6615"/>
                  </a:lnTo>
                  <a:cubicBezTo>
                    <a:pt x="4746" y="6265"/>
                    <a:pt x="5360" y="5693"/>
                    <a:pt x="5710" y="4909"/>
                  </a:cubicBezTo>
                  <a:cubicBezTo>
                    <a:pt x="6493" y="3108"/>
                    <a:pt x="5625" y="979"/>
                    <a:pt x="3962" y="248"/>
                  </a:cubicBezTo>
                  <a:cubicBezTo>
                    <a:pt x="3568" y="80"/>
                    <a:pt x="3152" y="1"/>
                    <a:pt x="2736" y="1"/>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2275876" y="2228067"/>
              <a:ext cx="89988" cy="79071"/>
            </a:xfrm>
            <a:custGeom>
              <a:rect b="b" l="l" r="r" t="t"/>
              <a:pathLst>
                <a:path extrusionOk="0" h="1434" w="1632">
                  <a:moveTo>
                    <a:pt x="814" y="0"/>
                  </a:moveTo>
                  <a:cubicBezTo>
                    <a:pt x="537" y="0"/>
                    <a:pt x="277" y="162"/>
                    <a:pt x="159" y="431"/>
                  </a:cubicBezTo>
                  <a:cubicBezTo>
                    <a:pt x="0" y="791"/>
                    <a:pt x="180" y="1214"/>
                    <a:pt x="530" y="1373"/>
                  </a:cubicBezTo>
                  <a:cubicBezTo>
                    <a:pt x="622" y="1414"/>
                    <a:pt x="718" y="1433"/>
                    <a:pt x="813" y="1433"/>
                  </a:cubicBezTo>
                  <a:cubicBezTo>
                    <a:pt x="1089" y="1433"/>
                    <a:pt x="1354" y="1271"/>
                    <a:pt x="1473" y="1003"/>
                  </a:cubicBezTo>
                  <a:cubicBezTo>
                    <a:pt x="1632" y="642"/>
                    <a:pt x="1462" y="219"/>
                    <a:pt x="1102" y="60"/>
                  </a:cubicBezTo>
                  <a:cubicBezTo>
                    <a:pt x="1007" y="19"/>
                    <a:pt x="910" y="0"/>
                    <a:pt x="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4"/>
            <p:cNvSpPr/>
            <p:nvPr/>
          </p:nvSpPr>
          <p:spPr>
            <a:xfrm>
              <a:off x="2013026" y="2148391"/>
              <a:ext cx="43285" cy="54975"/>
            </a:xfrm>
            <a:custGeom>
              <a:rect b="b" l="l" r="r" t="t"/>
              <a:pathLst>
                <a:path extrusionOk="0" h="997" w="785">
                  <a:moveTo>
                    <a:pt x="784" y="1"/>
                  </a:moveTo>
                  <a:cubicBezTo>
                    <a:pt x="784" y="1"/>
                    <a:pt x="1" y="594"/>
                    <a:pt x="1" y="689"/>
                  </a:cubicBezTo>
                  <a:cubicBezTo>
                    <a:pt x="1" y="774"/>
                    <a:pt x="445" y="996"/>
                    <a:pt x="445" y="996"/>
                  </a:cubicBezTo>
                  <a:lnTo>
                    <a:pt x="7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4"/>
            <p:cNvSpPr/>
            <p:nvPr/>
          </p:nvSpPr>
          <p:spPr>
            <a:xfrm>
              <a:off x="2013026" y="2148391"/>
              <a:ext cx="43285" cy="54975"/>
            </a:xfrm>
            <a:custGeom>
              <a:rect b="b" l="l" r="r" t="t"/>
              <a:pathLst>
                <a:path extrusionOk="0" fill="none" h="997" w="785">
                  <a:moveTo>
                    <a:pt x="784" y="1"/>
                  </a:moveTo>
                  <a:cubicBezTo>
                    <a:pt x="784" y="1"/>
                    <a:pt x="1" y="594"/>
                    <a:pt x="1" y="689"/>
                  </a:cubicBezTo>
                  <a:cubicBezTo>
                    <a:pt x="1" y="774"/>
                    <a:pt x="445" y="996"/>
                    <a:pt x="445" y="996"/>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a:off x="2298648" y="2246539"/>
              <a:ext cx="43836" cy="37991"/>
            </a:xfrm>
            <a:custGeom>
              <a:rect b="b" l="l" r="r" t="t"/>
              <a:pathLst>
                <a:path extrusionOk="0" fill="none" h="689" w="795">
                  <a:moveTo>
                    <a:pt x="795" y="0"/>
                  </a:moveTo>
                  <a:lnTo>
                    <a:pt x="0" y="689"/>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4"/>
            <p:cNvSpPr/>
            <p:nvPr/>
          </p:nvSpPr>
          <p:spPr>
            <a:xfrm>
              <a:off x="2106487" y="2149329"/>
              <a:ext cx="29224" cy="33249"/>
            </a:xfrm>
            <a:custGeom>
              <a:rect b="b" l="l" r="r" t="t"/>
              <a:pathLst>
                <a:path extrusionOk="0" h="603" w="530">
                  <a:moveTo>
                    <a:pt x="329" y="1"/>
                  </a:moveTo>
                  <a:cubicBezTo>
                    <a:pt x="233" y="1"/>
                    <a:pt x="126" y="88"/>
                    <a:pt x="75" y="217"/>
                  </a:cubicBezTo>
                  <a:cubicBezTo>
                    <a:pt x="0" y="376"/>
                    <a:pt x="32" y="534"/>
                    <a:pt x="149" y="587"/>
                  </a:cubicBezTo>
                  <a:cubicBezTo>
                    <a:pt x="169" y="597"/>
                    <a:pt x="190" y="602"/>
                    <a:pt x="212" y="602"/>
                  </a:cubicBezTo>
                  <a:cubicBezTo>
                    <a:pt x="308" y="602"/>
                    <a:pt x="415" y="515"/>
                    <a:pt x="466" y="386"/>
                  </a:cubicBezTo>
                  <a:cubicBezTo>
                    <a:pt x="530" y="227"/>
                    <a:pt x="509" y="68"/>
                    <a:pt x="392" y="15"/>
                  </a:cubicBezTo>
                  <a:cubicBezTo>
                    <a:pt x="372" y="5"/>
                    <a:pt x="351" y="1"/>
                    <a:pt x="329" y="1"/>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4"/>
            <p:cNvSpPr/>
            <p:nvPr/>
          </p:nvSpPr>
          <p:spPr>
            <a:xfrm>
              <a:off x="2114096" y="2113378"/>
              <a:ext cx="38598" cy="32147"/>
            </a:xfrm>
            <a:custGeom>
              <a:rect b="b" l="l" r="r" t="t"/>
              <a:pathLst>
                <a:path extrusionOk="0" fill="none" h="583" w="700">
                  <a:moveTo>
                    <a:pt x="699" y="583"/>
                  </a:moveTo>
                  <a:cubicBezTo>
                    <a:pt x="699" y="583"/>
                    <a:pt x="540" y="0"/>
                    <a:pt x="0" y="276"/>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4"/>
            <p:cNvSpPr/>
            <p:nvPr/>
          </p:nvSpPr>
          <p:spPr>
            <a:xfrm>
              <a:off x="2047488" y="2249461"/>
              <a:ext cx="64900" cy="14667"/>
            </a:xfrm>
            <a:custGeom>
              <a:rect b="b" l="l" r="r" t="t"/>
              <a:pathLst>
                <a:path extrusionOk="0" fill="none" h="266" w="1177">
                  <a:moveTo>
                    <a:pt x="1176" y="159"/>
                  </a:moveTo>
                  <a:cubicBezTo>
                    <a:pt x="784" y="265"/>
                    <a:pt x="361" y="201"/>
                    <a:pt x="1"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a:off x="2267108" y="2468915"/>
              <a:ext cx="462625" cy="477402"/>
            </a:xfrm>
            <a:custGeom>
              <a:rect b="b" l="l" r="r" t="t"/>
              <a:pathLst>
                <a:path extrusionOk="0" h="8658" w="8390">
                  <a:moveTo>
                    <a:pt x="1552" y="1"/>
                  </a:moveTo>
                  <a:cubicBezTo>
                    <a:pt x="835" y="1"/>
                    <a:pt x="203" y="524"/>
                    <a:pt x="96" y="1253"/>
                  </a:cubicBezTo>
                  <a:cubicBezTo>
                    <a:pt x="0" y="1920"/>
                    <a:pt x="361" y="2524"/>
                    <a:pt x="943" y="2789"/>
                  </a:cubicBezTo>
                  <a:lnTo>
                    <a:pt x="4968" y="4441"/>
                  </a:lnTo>
                  <a:lnTo>
                    <a:pt x="1219" y="6973"/>
                  </a:lnTo>
                  <a:lnTo>
                    <a:pt x="2098" y="8657"/>
                  </a:lnTo>
                  <a:lnTo>
                    <a:pt x="7500" y="5681"/>
                  </a:lnTo>
                  <a:cubicBezTo>
                    <a:pt x="7924" y="5480"/>
                    <a:pt x="8242" y="5077"/>
                    <a:pt x="8305" y="4579"/>
                  </a:cubicBezTo>
                  <a:cubicBezTo>
                    <a:pt x="8390" y="3965"/>
                    <a:pt x="8051" y="3382"/>
                    <a:pt x="7521" y="3107"/>
                  </a:cubicBezTo>
                  <a:lnTo>
                    <a:pt x="2257" y="183"/>
                  </a:lnTo>
                  <a:cubicBezTo>
                    <a:pt x="2108" y="98"/>
                    <a:pt x="1939" y="35"/>
                    <a:pt x="1748" y="14"/>
                  </a:cubicBezTo>
                  <a:cubicBezTo>
                    <a:pt x="1682" y="5"/>
                    <a:pt x="1617" y="1"/>
                    <a:pt x="1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a:off x="2382736" y="2546165"/>
              <a:ext cx="347603" cy="400702"/>
            </a:xfrm>
            <a:custGeom>
              <a:rect b="b" l="l" r="r" t="t"/>
              <a:pathLst>
                <a:path extrusionOk="0" fill="none" h="7267" w="6304">
                  <a:moveTo>
                    <a:pt x="1" y="7267"/>
                  </a:moveTo>
                  <a:lnTo>
                    <a:pt x="5403" y="4290"/>
                  </a:lnTo>
                  <a:cubicBezTo>
                    <a:pt x="5827" y="4089"/>
                    <a:pt x="6145" y="3697"/>
                    <a:pt x="6208" y="3189"/>
                  </a:cubicBezTo>
                  <a:cubicBezTo>
                    <a:pt x="6303" y="2564"/>
                    <a:pt x="5964" y="1981"/>
                    <a:pt x="5435" y="1706"/>
                  </a:cubicBezTo>
                  <a:lnTo>
                    <a:pt x="5435" y="1706"/>
                  </a:lnTo>
                  <a:lnTo>
                    <a:pt x="2352"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4"/>
            <p:cNvSpPr/>
            <p:nvPr/>
          </p:nvSpPr>
          <p:spPr>
            <a:xfrm>
              <a:off x="2330739" y="2627937"/>
              <a:ext cx="222600" cy="91753"/>
            </a:xfrm>
            <a:custGeom>
              <a:rect b="b" l="l" r="r" t="t"/>
              <a:pathLst>
                <a:path extrusionOk="0" fill="none" h="1664" w="4037">
                  <a:moveTo>
                    <a:pt x="1" y="0"/>
                  </a:moveTo>
                  <a:lnTo>
                    <a:pt x="4037" y="1663"/>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4"/>
            <p:cNvSpPr/>
            <p:nvPr/>
          </p:nvSpPr>
          <p:spPr>
            <a:xfrm>
              <a:off x="2049252" y="2853952"/>
              <a:ext cx="396071" cy="153675"/>
            </a:xfrm>
            <a:custGeom>
              <a:rect b="b" l="l" r="r" t="t"/>
              <a:pathLst>
                <a:path extrusionOk="0" h="2787" w="7183">
                  <a:moveTo>
                    <a:pt x="456" y="1"/>
                  </a:moveTo>
                  <a:lnTo>
                    <a:pt x="0" y="2787"/>
                  </a:lnTo>
                  <a:lnTo>
                    <a:pt x="7182" y="2787"/>
                  </a:lnTo>
                  <a:cubicBezTo>
                    <a:pt x="6388" y="710"/>
                    <a:pt x="5170" y="1"/>
                    <a:pt x="5170" y="1"/>
                  </a:cubicBez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4"/>
            <p:cNvSpPr/>
            <p:nvPr/>
          </p:nvSpPr>
          <p:spPr>
            <a:xfrm>
              <a:off x="1736777" y="1707443"/>
              <a:ext cx="725477" cy="250005"/>
            </a:xfrm>
            <a:custGeom>
              <a:rect b="b" l="l" r="r" t="t"/>
              <a:pathLst>
                <a:path extrusionOk="0" h="4534" w="13157">
                  <a:moveTo>
                    <a:pt x="0" y="0"/>
                  </a:moveTo>
                  <a:lnTo>
                    <a:pt x="0" y="3453"/>
                  </a:lnTo>
                  <a:lnTo>
                    <a:pt x="11504" y="3453"/>
                  </a:lnTo>
                  <a:lnTo>
                    <a:pt x="12690" y="4534"/>
                  </a:lnTo>
                  <a:lnTo>
                    <a:pt x="12690" y="3453"/>
                  </a:lnTo>
                  <a:lnTo>
                    <a:pt x="13156" y="3453"/>
                  </a:lnTo>
                  <a:lnTo>
                    <a:pt x="13156" y="0"/>
                  </a:lnTo>
                  <a:close/>
                </a:path>
              </a:pathLst>
            </a:custGeom>
            <a:solidFill>
              <a:srgbClr val="FF98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4"/>
            <p:cNvSpPr/>
            <p:nvPr/>
          </p:nvSpPr>
          <p:spPr>
            <a:xfrm>
              <a:off x="1774713" y="1752988"/>
              <a:ext cx="650156" cy="78299"/>
            </a:xfrm>
            <a:custGeom>
              <a:rect b="b" l="l" r="r" t="t"/>
              <a:pathLst>
                <a:path extrusionOk="0" fill="none" h="1420" w="11791">
                  <a:moveTo>
                    <a:pt x="1" y="837"/>
                  </a:moveTo>
                  <a:cubicBezTo>
                    <a:pt x="138" y="689"/>
                    <a:pt x="297" y="572"/>
                    <a:pt x="499" y="477"/>
                  </a:cubicBezTo>
                  <a:cubicBezTo>
                    <a:pt x="562" y="456"/>
                    <a:pt x="647" y="424"/>
                    <a:pt x="710" y="456"/>
                  </a:cubicBezTo>
                  <a:cubicBezTo>
                    <a:pt x="763" y="477"/>
                    <a:pt x="785" y="530"/>
                    <a:pt x="816" y="583"/>
                  </a:cubicBezTo>
                  <a:cubicBezTo>
                    <a:pt x="933" y="848"/>
                    <a:pt x="1028" y="1155"/>
                    <a:pt x="1304" y="1293"/>
                  </a:cubicBezTo>
                  <a:cubicBezTo>
                    <a:pt x="1579" y="1420"/>
                    <a:pt x="1929" y="1272"/>
                    <a:pt x="2162" y="1091"/>
                  </a:cubicBezTo>
                  <a:cubicBezTo>
                    <a:pt x="2490" y="837"/>
                    <a:pt x="3030" y="308"/>
                    <a:pt x="2659" y="85"/>
                  </a:cubicBezTo>
                  <a:cubicBezTo>
                    <a:pt x="2564" y="0"/>
                    <a:pt x="2405" y="32"/>
                    <a:pt x="2310" y="128"/>
                  </a:cubicBezTo>
                  <a:cubicBezTo>
                    <a:pt x="2236" y="212"/>
                    <a:pt x="2225" y="350"/>
                    <a:pt x="2246" y="466"/>
                  </a:cubicBezTo>
                  <a:cubicBezTo>
                    <a:pt x="2299" y="636"/>
                    <a:pt x="2469" y="784"/>
                    <a:pt x="2659" y="827"/>
                  </a:cubicBezTo>
                  <a:cubicBezTo>
                    <a:pt x="2945" y="880"/>
                    <a:pt x="3221" y="678"/>
                    <a:pt x="3475" y="509"/>
                  </a:cubicBezTo>
                  <a:cubicBezTo>
                    <a:pt x="3729" y="339"/>
                    <a:pt x="4047" y="191"/>
                    <a:pt x="4312" y="339"/>
                  </a:cubicBezTo>
                  <a:cubicBezTo>
                    <a:pt x="4545" y="466"/>
                    <a:pt x="4609" y="774"/>
                    <a:pt x="4810" y="954"/>
                  </a:cubicBezTo>
                  <a:cubicBezTo>
                    <a:pt x="5096" y="1208"/>
                    <a:pt x="5594" y="1102"/>
                    <a:pt x="5848" y="816"/>
                  </a:cubicBezTo>
                  <a:cubicBezTo>
                    <a:pt x="5890" y="763"/>
                    <a:pt x="5922" y="689"/>
                    <a:pt x="5922" y="625"/>
                  </a:cubicBezTo>
                  <a:cubicBezTo>
                    <a:pt x="5922" y="562"/>
                    <a:pt x="5890" y="519"/>
                    <a:pt x="5784" y="519"/>
                  </a:cubicBezTo>
                  <a:cubicBezTo>
                    <a:pt x="5551" y="625"/>
                    <a:pt x="5858" y="922"/>
                    <a:pt x="6070" y="943"/>
                  </a:cubicBezTo>
                  <a:cubicBezTo>
                    <a:pt x="6282" y="964"/>
                    <a:pt x="6483" y="858"/>
                    <a:pt x="6685" y="784"/>
                  </a:cubicBezTo>
                  <a:cubicBezTo>
                    <a:pt x="6875" y="721"/>
                    <a:pt x="7130" y="678"/>
                    <a:pt x="7278" y="816"/>
                  </a:cubicBezTo>
                  <a:cubicBezTo>
                    <a:pt x="7384" y="901"/>
                    <a:pt x="7426" y="1049"/>
                    <a:pt x="7532" y="1144"/>
                  </a:cubicBezTo>
                  <a:cubicBezTo>
                    <a:pt x="7712" y="1293"/>
                    <a:pt x="7977" y="1197"/>
                    <a:pt x="8189" y="1081"/>
                  </a:cubicBezTo>
                  <a:cubicBezTo>
                    <a:pt x="8390" y="954"/>
                    <a:pt x="8623" y="827"/>
                    <a:pt x="8856" y="901"/>
                  </a:cubicBezTo>
                  <a:cubicBezTo>
                    <a:pt x="8962" y="943"/>
                    <a:pt x="9036" y="1017"/>
                    <a:pt x="9132" y="1081"/>
                  </a:cubicBezTo>
                  <a:cubicBezTo>
                    <a:pt x="9354" y="1229"/>
                    <a:pt x="9661" y="1272"/>
                    <a:pt x="9926" y="1187"/>
                  </a:cubicBezTo>
                  <a:cubicBezTo>
                    <a:pt x="10191" y="1091"/>
                    <a:pt x="10466" y="880"/>
                    <a:pt x="10721" y="996"/>
                  </a:cubicBezTo>
                  <a:cubicBezTo>
                    <a:pt x="10816" y="1038"/>
                    <a:pt x="10869" y="1113"/>
                    <a:pt x="10943" y="1187"/>
                  </a:cubicBezTo>
                  <a:cubicBezTo>
                    <a:pt x="11070" y="1293"/>
                    <a:pt x="11240" y="1346"/>
                    <a:pt x="11398" y="1324"/>
                  </a:cubicBezTo>
                  <a:cubicBezTo>
                    <a:pt x="11526" y="1324"/>
                    <a:pt x="11663" y="1272"/>
                    <a:pt x="11727" y="1166"/>
                  </a:cubicBezTo>
                  <a:cubicBezTo>
                    <a:pt x="11790" y="1060"/>
                    <a:pt x="11790" y="901"/>
                    <a:pt x="11684" y="837"/>
                  </a:cubicBezTo>
                  <a:cubicBezTo>
                    <a:pt x="11579" y="774"/>
                    <a:pt x="11398" y="837"/>
                    <a:pt x="11409" y="975"/>
                  </a:cubicBezTo>
                </a:path>
              </a:pathLst>
            </a:custGeom>
            <a:noFill/>
            <a:ln cap="rnd" cmpd="sng" w="23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4"/>
            <p:cNvSpPr/>
            <p:nvPr/>
          </p:nvSpPr>
          <p:spPr>
            <a:xfrm>
              <a:off x="1839557" y="1707443"/>
              <a:ext cx="622696" cy="250005"/>
            </a:xfrm>
            <a:custGeom>
              <a:rect b="b" l="l" r="r" t="t"/>
              <a:pathLst>
                <a:path extrusionOk="0" fill="none" h="4534" w="11293">
                  <a:moveTo>
                    <a:pt x="0" y="0"/>
                  </a:moveTo>
                  <a:lnTo>
                    <a:pt x="11292" y="0"/>
                  </a:lnTo>
                  <a:lnTo>
                    <a:pt x="11292" y="3453"/>
                  </a:lnTo>
                  <a:lnTo>
                    <a:pt x="10826" y="3453"/>
                  </a:lnTo>
                  <a:lnTo>
                    <a:pt x="10826" y="4534"/>
                  </a:lnTo>
                  <a:lnTo>
                    <a:pt x="9640" y="3453"/>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7" name="Shape 1147"/>
        <p:cNvGrpSpPr/>
        <p:nvPr/>
      </p:nvGrpSpPr>
      <p:grpSpPr>
        <a:xfrm>
          <a:off x="0" y="0"/>
          <a:ext cx="0" cy="0"/>
          <a:chOff x="0" y="0"/>
          <a:chExt cx="0" cy="0"/>
        </a:xfrm>
      </p:grpSpPr>
      <p:sp>
        <p:nvSpPr>
          <p:cNvPr id="1148" name="Google Shape;1148;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assertive </a:t>
            </a:r>
            <a:r>
              <a:rPr lang="en">
                <a:highlight>
                  <a:schemeClr val="dk2"/>
                </a:highlight>
              </a:rPr>
              <a:t>communication?</a:t>
            </a:r>
            <a:endParaRPr>
              <a:highlight>
                <a:schemeClr val="dk2"/>
              </a:highlight>
            </a:endParaRPr>
          </a:p>
        </p:txBody>
      </p:sp>
      <p:sp>
        <p:nvSpPr>
          <p:cNvPr id="1149" name="Google Shape;1149;p45"/>
          <p:cNvSpPr txBox="1"/>
          <p:nvPr>
            <p:ph idx="1" type="subTitle"/>
          </p:nvPr>
        </p:nvSpPr>
        <p:spPr>
          <a:xfrm>
            <a:off x="4728688" y="1415850"/>
            <a:ext cx="3584400" cy="31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sp>
        <p:nvSpPr>
          <p:cNvPr id="1150" name="Google Shape;1150;p45"/>
          <p:cNvSpPr txBox="1"/>
          <p:nvPr>
            <p:ph idx="2" type="subTitle"/>
          </p:nvPr>
        </p:nvSpPr>
        <p:spPr>
          <a:xfrm>
            <a:off x="830913" y="1415850"/>
            <a:ext cx="3586500" cy="31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a:t>
            </a:r>
            <a:r>
              <a:rPr lang="en"/>
              <a:t>Venus</a:t>
            </a:r>
            <a:r>
              <a:rPr lang="en"/>
              <a:t>, its temperatures aren't as terribly hot as that planet's. Its surface is quite similar to that of Earth's Moon, which means there are a lot of craters and plains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4" name="Shape 1154"/>
        <p:cNvGrpSpPr/>
        <p:nvPr/>
      </p:nvGrpSpPr>
      <p:grpSpPr>
        <a:xfrm>
          <a:off x="0" y="0"/>
          <a:ext cx="0" cy="0"/>
          <a:chOff x="0" y="0"/>
          <a:chExt cx="0" cy="0"/>
        </a:xfrm>
      </p:grpSpPr>
      <p:sp>
        <p:nvSpPr>
          <p:cNvPr id="1155" name="Google Shape;1155;p46"/>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Learning about </a:t>
            </a:r>
            <a:r>
              <a:rPr lang="en">
                <a:highlight>
                  <a:schemeClr val="dk2"/>
                </a:highlight>
              </a:rPr>
              <a:t>social skills</a:t>
            </a:r>
            <a:endParaRPr>
              <a:highlight>
                <a:schemeClr val="dk2"/>
              </a:highlight>
            </a:endParaRPr>
          </a:p>
        </p:txBody>
      </p:sp>
      <p:sp>
        <p:nvSpPr>
          <p:cNvPr id="1156" name="Google Shape;1156;p46"/>
          <p:cNvSpPr txBox="1"/>
          <p:nvPr>
            <p:ph idx="1" type="subTitle"/>
          </p:nvPr>
        </p:nvSpPr>
        <p:spPr>
          <a:xfrm>
            <a:off x="720000" y="1541950"/>
            <a:ext cx="42948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30200" lvl="0" marL="457200" rtl="0" algn="l">
              <a:spcBef>
                <a:spcPts val="1000"/>
              </a:spcBef>
              <a:spcAft>
                <a:spcPts val="0"/>
              </a:spcAft>
              <a:buSzPts val="1600"/>
              <a:buChar char="●"/>
            </a:pPr>
            <a:r>
              <a:rPr lang="en"/>
              <a:t>They’re simple </a:t>
            </a:r>
            <a:endParaRPr/>
          </a:p>
          <a:p>
            <a:pPr indent="-330200" lvl="0" marL="457200" rtl="0" algn="l">
              <a:spcBef>
                <a:spcPts val="0"/>
              </a:spcBef>
              <a:spcAft>
                <a:spcPts val="0"/>
              </a:spcAft>
              <a:buSzPts val="1600"/>
              <a:buChar char="●"/>
            </a:pPr>
            <a:r>
              <a:rPr lang="en"/>
              <a:t>You can organize your ideas clearly</a:t>
            </a:r>
            <a:endParaRPr/>
          </a:p>
          <a:p>
            <a:pPr indent="-330200" lvl="0" marL="457200" rtl="0" algn="l">
              <a:spcBef>
                <a:spcPts val="0"/>
              </a:spcBef>
              <a:spcAft>
                <a:spcPts val="0"/>
              </a:spcAft>
              <a:buSzPts val="16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1157" name="Google Shape;1157;p46"/>
          <p:cNvGrpSpPr/>
          <p:nvPr/>
        </p:nvGrpSpPr>
        <p:grpSpPr>
          <a:xfrm>
            <a:off x="5269033" y="1674376"/>
            <a:ext cx="2758552" cy="2929627"/>
            <a:chOff x="5345333" y="853772"/>
            <a:chExt cx="2758552" cy="2929627"/>
          </a:xfrm>
        </p:grpSpPr>
        <p:sp>
          <p:nvSpPr>
            <p:cNvPr id="1158" name="Google Shape;1158;p46"/>
            <p:cNvSpPr/>
            <p:nvPr/>
          </p:nvSpPr>
          <p:spPr>
            <a:xfrm flipH="1">
              <a:off x="7824498" y="3161268"/>
              <a:ext cx="182715" cy="614665"/>
            </a:xfrm>
            <a:custGeom>
              <a:rect b="b" l="l" r="r" t="t"/>
              <a:pathLst>
                <a:path extrusionOk="0" fill="none" h="7808" w="2321">
                  <a:moveTo>
                    <a:pt x="2204" y="0"/>
                  </a:moveTo>
                  <a:cubicBezTo>
                    <a:pt x="1441" y="1155"/>
                    <a:pt x="1" y="4153"/>
                    <a:pt x="2321" y="7807"/>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6"/>
            <p:cNvSpPr/>
            <p:nvPr/>
          </p:nvSpPr>
          <p:spPr>
            <a:xfrm flipH="1">
              <a:off x="6361048" y="1336682"/>
              <a:ext cx="1742837" cy="1742916"/>
            </a:xfrm>
            <a:custGeom>
              <a:rect b="b" l="l" r="r" t="t"/>
              <a:pathLst>
                <a:path extrusionOk="0" h="22140" w="22139">
                  <a:moveTo>
                    <a:pt x="11070" y="1"/>
                  </a:moveTo>
                  <a:cubicBezTo>
                    <a:pt x="4958" y="1"/>
                    <a:pt x="0" y="4958"/>
                    <a:pt x="0" y="11070"/>
                  </a:cubicBezTo>
                  <a:cubicBezTo>
                    <a:pt x="0" y="17182"/>
                    <a:pt x="4958" y="22139"/>
                    <a:pt x="11070" y="22139"/>
                  </a:cubicBezTo>
                  <a:cubicBezTo>
                    <a:pt x="17182" y="22139"/>
                    <a:pt x="22139" y="17182"/>
                    <a:pt x="22139" y="11070"/>
                  </a:cubicBezTo>
                  <a:cubicBezTo>
                    <a:pt x="22139" y="4958"/>
                    <a:pt x="17182" y="1"/>
                    <a:pt x="11070" y="1"/>
                  </a:cubicBezTo>
                  <a:close/>
                </a:path>
              </a:pathLst>
            </a:custGeom>
            <a:solidFill>
              <a:srgbClr val="00DD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6"/>
            <p:cNvSpPr/>
            <p:nvPr/>
          </p:nvSpPr>
          <p:spPr>
            <a:xfrm flipH="1">
              <a:off x="7555109" y="2487470"/>
              <a:ext cx="449584" cy="1295930"/>
            </a:xfrm>
            <a:custGeom>
              <a:rect b="b" l="l" r="r" t="t"/>
              <a:pathLst>
                <a:path extrusionOk="0" h="16462" w="5711">
                  <a:moveTo>
                    <a:pt x="5710" y="1"/>
                  </a:moveTo>
                  <a:lnTo>
                    <a:pt x="2162" y="255"/>
                  </a:lnTo>
                  <a:lnTo>
                    <a:pt x="1" y="16091"/>
                  </a:lnTo>
                  <a:lnTo>
                    <a:pt x="2331" y="16462"/>
                  </a:lnTo>
                  <a:lnTo>
                    <a:pt x="57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6"/>
            <p:cNvSpPr/>
            <p:nvPr/>
          </p:nvSpPr>
          <p:spPr>
            <a:xfrm flipH="1">
              <a:off x="7553454" y="2293021"/>
              <a:ext cx="325281" cy="337956"/>
            </a:xfrm>
            <a:custGeom>
              <a:rect b="b" l="l" r="r" t="t"/>
              <a:pathLst>
                <a:path extrusionOk="0" h="4293" w="4132">
                  <a:moveTo>
                    <a:pt x="2083" y="1"/>
                  </a:moveTo>
                  <a:cubicBezTo>
                    <a:pt x="1006" y="1"/>
                    <a:pt x="116" y="855"/>
                    <a:pt x="74" y="1930"/>
                  </a:cubicBezTo>
                  <a:lnTo>
                    <a:pt x="0" y="4144"/>
                  </a:lnTo>
                  <a:lnTo>
                    <a:pt x="4015" y="4292"/>
                  </a:lnTo>
                  <a:lnTo>
                    <a:pt x="4089" y="2079"/>
                  </a:lnTo>
                  <a:cubicBezTo>
                    <a:pt x="4131" y="966"/>
                    <a:pt x="3273" y="34"/>
                    <a:pt x="2161" y="2"/>
                  </a:cubicBezTo>
                  <a:cubicBezTo>
                    <a:pt x="2135" y="1"/>
                    <a:pt x="2109" y="1"/>
                    <a:pt x="2083"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6"/>
            <p:cNvSpPr/>
            <p:nvPr/>
          </p:nvSpPr>
          <p:spPr>
            <a:xfrm flipH="1">
              <a:off x="7795289" y="2315694"/>
              <a:ext cx="83446" cy="304420"/>
            </a:xfrm>
            <a:custGeom>
              <a:rect b="b" l="l" r="r" t="t"/>
              <a:pathLst>
                <a:path extrusionOk="0" fill="none" h="3867" w="1060">
                  <a:moveTo>
                    <a:pt x="1059" y="0"/>
                  </a:moveTo>
                  <a:cubicBezTo>
                    <a:pt x="487" y="350"/>
                    <a:pt x="106" y="943"/>
                    <a:pt x="85" y="1653"/>
                  </a:cubicBezTo>
                  <a:lnTo>
                    <a:pt x="0" y="3867"/>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6"/>
            <p:cNvSpPr/>
            <p:nvPr/>
          </p:nvSpPr>
          <p:spPr>
            <a:xfrm flipH="1">
              <a:off x="7561798" y="2619254"/>
              <a:ext cx="316150" cy="11730"/>
            </a:xfrm>
            <a:custGeom>
              <a:rect b="b" l="l" r="r" t="t"/>
              <a:pathLst>
                <a:path extrusionOk="0" fill="none" h="149" w="4016">
                  <a:moveTo>
                    <a:pt x="1" y="0"/>
                  </a:moveTo>
                  <a:lnTo>
                    <a:pt x="4015" y="148"/>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6"/>
            <p:cNvSpPr/>
            <p:nvPr/>
          </p:nvSpPr>
          <p:spPr>
            <a:xfrm flipH="1">
              <a:off x="7561011" y="2581702"/>
              <a:ext cx="315284" cy="3385"/>
            </a:xfrm>
            <a:custGeom>
              <a:rect b="b" l="l" r="r" t="t"/>
              <a:pathLst>
                <a:path extrusionOk="0" fill="none" h="43" w="4005">
                  <a:moveTo>
                    <a:pt x="4005" y="1"/>
                  </a:moveTo>
                  <a:lnTo>
                    <a:pt x="1" y="43"/>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6"/>
            <p:cNvSpPr/>
            <p:nvPr/>
          </p:nvSpPr>
          <p:spPr>
            <a:xfrm flipH="1">
              <a:off x="5345333" y="1794462"/>
              <a:ext cx="677958" cy="630567"/>
            </a:xfrm>
            <a:custGeom>
              <a:rect b="b" l="l" r="r" t="t"/>
              <a:pathLst>
                <a:path extrusionOk="0" h="8010" w="8612">
                  <a:moveTo>
                    <a:pt x="7870" y="1"/>
                  </a:moveTo>
                  <a:lnTo>
                    <a:pt x="6091" y="7638"/>
                  </a:lnTo>
                  <a:lnTo>
                    <a:pt x="0" y="7564"/>
                  </a:lnTo>
                  <a:lnTo>
                    <a:pt x="0" y="8009"/>
                  </a:lnTo>
                  <a:lnTo>
                    <a:pt x="6493" y="8009"/>
                  </a:lnTo>
                  <a:lnTo>
                    <a:pt x="8612" y="319"/>
                  </a:lnTo>
                  <a:lnTo>
                    <a:pt x="78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6"/>
            <p:cNvSpPr/>
            <p:nvPr/>
          </p:nvSpPr>
          <p:spPr>
            <a:xfrm flipH="1">
              <a:off x="5582146" y="2306326"/>
              <a:ext cx="1310100" cy="834222"/>
            </a:xfrm>
            <a:custGeom>
              <a:rect b="b" l="l" r="r" t="t"/>
              <a:pathLst>
                <a:path extrusionOk="0" h="10597" w="16642">
                  <a:moveTo>
                    <a:pt x="1790" y="0"/>
                  </a:moveTo>
                  <a:cubicBezTo>
                    <a:pt x="857" y="0"/>
                    <a:pt x="73" y="745"/>
                    <a:pt x="22" y="1698"/>
                  </a:cubicBezTo>
                  <a:cubicBezTo>
                    <a:pt x="0" y="2111"/>
                    <a:pt x="128" y="2503"/>
                    <a:pt x="350" y="2810"/>
                  </a:cubicBezTo>
                  <a:lnTo>
                    <a:pt x="371" y="2821"/>
                  </a:lnTo>
                  <a:cubicBezTo>
                    <a:pt x="403" y="2874"/>
                    <a:pt x="445" y="2927"/>
                    <a:pt x="498" y="2979"/>
                  </a:cubicBezTo>
                  <a:lnTo>
                    <a:pt x="6038" y="9854"/>
                  </a:lnTo>
                  <a:cubicBezTo>
                    <a:pt x="6335" y="10278"/>
                    <a:pt x="6833" y="10564"/>
                    <a:pt x="7394" y="10596"/>
                  </a:cubicBezTo>
                  <a:cubicBezTo>
                    <a:pt x="7418" y="10597"/>
                    <a:pt x="7442" y="10597"/>
                    <a:pt x="7466" y="10597"/>
                  </a:cubicBezTo>
                  <a:cubicBezTo>
                    <a:pt x="8009" y="10597"/>
                    <a:pt x="8499" y="10367"/>
                    <a:pt x="8824" y="9981"/>
                  </a:cubicBezTo>
                  <a:lnTo>
                    <a:pt x="13930" y="3996"/>
                  </a:lnTo>
                  <a:cubicBezTo>
                    <a:pt x="14046" y="3869"/>
                    <a:pt x="14195" y="3700"/>
                    <a:pt x="14322" y="3509"/>
                  </a:cubicBezTo>
                  <a:cubicBezTo>
                    <a:pt x="16133" y="3085"/>
                    <a:pt x="16642" y="1507"/>
                    <a:pt x="16642" y="1507"/>
                  </a:cubicBezTo>
                  <a:lnTo>
                    <a:pt x="12828" y="1454"/>
                  </a:lnTo>
                  <a:cubicBezTo>
                    <a:pt x="12806" y="1453"/>
                    <a:pt x="12785" y="1453"/>
                    <a:pt x="12763" y="1453"/>
                  </a:cubicBezTo>
                  <a:cubicBezTo>
                    <a:pt x="12270" y="1453"/>
                    <a:pt x="11831" y="1682"/>
                    <a:pt x="11557" y="2058"/>
                  </a:cubicBezTo>
                  <a:lnTo>
                    <a:pt x="7542" y="6422"/>
                  </a:lnTo>
                  <a:lnTo>
                    <a:pt x="3284" y="797"/>
                  </a:lnTo>
                  <a:cubicBezTo>
                    <a:pt x="2977" y="342"/>
                    <a:pt x="2468" y="24"/>
                    <a:pt x="1886" y="3"/>
                  </a:cubicBezTo>
                  <a:cubicBezTo>
                    <a:pt x="1854" y="1"/>
                    <a:pt x="1822" y="0"/>
                    <a:pt x="1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6"/>
            <p:cNvSpPr/>
            <p:nvPr/>
          </p:nvSpPr>
          <p:spPr>
            <a:xfrm flipH="1">
              <a:off x="5582146" y="2302311"/>
              <a:ext cx="1310100" cy="839812"/>
            </a:xfrm>
            <a:custGeom>
              <a:rect b="b" l="l" r="r" t="t"/>
              <a:pathLst>
                <a:path extrusionOk="0" fill="none" h="10668" w="16642">
                  <a:moveTo>
                    <a:pt x="16642" y="1558"/>
                  </a:moveTo>
                  <a:lnTo>
                    <a:pt x="12828" y="1505"/>
                  </a:lnTo>
                  <a:cubicBezTo>
                    <a:pt x="12309" y="1484"/>
                    <a:pt x="11843" y="1717"/>
                    <a:pt x="11557" y="2109"/>
                  </a:cubicBezTo>
                  <a:lnTo>
                    <a:pt x="7542" y="6473"/>
                  </a:lnTo>
                  <a:lnTo>
                    <a:pt x="3284" y="848"/>
                  </a:lnTo>
                  <a:lnTo>
                    <a:pt x="3284" y="848"/>
                  </a:lnTo>
                  <a:cubicBezTo>
                    <a:pt x="2977" y="393"/>
                    <a:pt x="2468" y="75"/>
                    <a:pt x="1886" y="54"/>
                  </a:cubicBezTo>
                  <a:cubicBezTo>
                    <a:pt x="911" y="1"/>
                    <a:pt x="75" y="764"/>
                    <a:pt x="22" y="1749"/>
                  </a:cubicBezTo>
                  <a:cubicBezTo>
                    <a:pt x="0" y="2162"/>
                    <a:pt x="128" y="2554"/>
                    <a:pt x="350" y="2861"/>
                  </a:cubicBezTo>
                  <a:lnTo>
                    <a:pt x="350" y="2861"/>
                  </a:lnTo>
                  <a:lnTo>
                    <a:pt x="371" y="2872"/>
                  </a:lnTo>
                  <a:cubicBezTo>
                    <a:pt x="403" y="2925"/>
                    <a:pt x="445" y="2978"/>
                    <a:pt x="498" y="3030"/>
                  </a:cubicBezTo>
                  <a:lnTo>
                    <a:pt x="6038" y="9905"/>
                  </a:lnTo>
                  <a:cubicBezTo>
                    <a:pt x="6335" y="10329"/>
                    <a:pt x="6833" y="10615"/>
                    <a:pt x="7394" y="10647"/>
                  </a:cubicBezTo>
                  <a:cubicBezTo>
                    <a:pt x="7966" y="10668"/>
                    <a:pt x="8485" y="10435"/>
                    <a:pt x="8824" y="10032"/>
                  </a:cubicBezTo>
                  <a:lnTo>
                    <a:pt x="8824" y="10032"/>
                  </a:lnTo>
                  <a:lnTo>
                    <a:pt x="13930" y="4047"/>
                  </a:lnTo>
                  <a:lnTo>
                    <a:pt x="13930" y="4047"/>
                  </a:lnTo>
                  <a:cubicBezTo>
                    <a:pt x="14046" y="3920"/>
                    <a:pt x="14195" y="3751"/>
                    <a:pt x="14322" y="3560"/>
                  </a:cubicBezTo>
                  <a:cubicBezTo>
                    <a:pt x="16133" y="3136"/>
                    <a:pt x="16642" y="1558"/>
                    <a:pt x="16642" y="1558"/>
                  </a:cubicBezTo>
                  <a:close/>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6"/>
            <p:cNvSpPr/>
            <p:nvPr/>
          </p:nvSpPr>
          <p:spPr>
            <a:xfrm flipH="1">
              <a:off x="6272611" y="3108759"/>
              <a:ext cx="75101" cy="22593"/>
            </a:xfrm>
            <a:custGeom>
              <a:rect b="b" l="l" r="r" t="t"/>
              <a:pathLst>
                <a:path extrusionOk="0" fill="none" h="287" w="954">
                  <a:moveTo>
                    <a:pt x="0" y="0"/>
                  </a:moveTo>
                  <a:cubicBezTo>
                    <a:pt x="0" y="0"/>
                    <a:pt x="403" y="286"/>
                    <a:pt x="954" y="0"/>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6"/>
            <p:cNvSpPr/>
            <p:nvPr/>
          </p:nvSpPr>
          <p:spPr>
            <a:xfrm flipH="1">
              <a:off x="6521070" y="2279874"/>
              <a:ext cx="410380" cy="392825"/>
            </a:xfrm>
            <a:custGeom>
              <a:rect b="b" l="l" r="r" t="t"/>
              <a:pathLst>
                <a:path extrusionOk="0" h="4990" w="5213">
                  <a:moveTo>
                    <a:pt x="2256" y="1"/>
                  </a:moveTo>
                  <a:cubicBezTo>
                    <a:pt x="1829" y="1"/>
                    <a:pt x="1400" y="135"/>
                    <a:pt x="1039" y="413"/>
                  </a:cubicBezTo>
                  <a:cubicBezTo>
                    <a:pt x="159" y="1091"/>
                    <a:pt x="1" y="2362"/>
                    <a:pt x="678" y="3241"/>
                  </a:cubicBezTo>
                  <a:lnTo>
                    <a:pt x="2045" y="4989"/>
                  </a:lnTo>
                  <a:lnTo>
                    <a:pt x="5212" y="2521"/>
                  </a:lnTo>
                  <a:lnTo>
                    <a:pt x="3846" y="773"/>
                  </a:lnTo>
                  <a:cubicBezTo>
                    <a:pt x="3450" y="266"/>
                    <a:pt x="2855" y="1"/>
                    <a:pt x="2256" y="1"/>
                  </a:cubicBez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6"/>
            <p:cNvSpPr/>
            <p:nvPr/>
          </p:nvSpPr>
          <p:spPr>
            <a:xfrm flipH="1">
              <a:off x="6770463" y="2385758"/>
              <a:ext cx="148471" cy="286944"/>
            </a:xfrm>
            <a:custGeom>
              <a:rect b="b" l="l" r="r" t="t"/>
              <a:pathLst>
                <a:path extrusionOk="0" fill="none" h="3645" w="1886">
                  <a:moveTo>
                    <a:pt x="212" y="0"/>
                  </a:moveTo>
                  <a:cubicBezTo>
                    <a:pt x="0" y="615"/>
                    <a:pt x="96" y="1335"/>
                    <a:pt x="519" y="1896"/>
                  </a:cubicBezTo>
                  <a:lnTo>
                    <a:pt x="1886" y="3644"/>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6"/>
            <p:cNvSpPr/>
            <p:nvPr/>
          </p:nvSpPr>
          <p:spPr>
            <a:xfrm flipH="1">
              <a:off x="6521933" y="2478338"/>
              <a:ext cx="248606" cy="194366"/>
            </a:xfrm>
            <a:custGeom>
              <a:rect b="b" l="l" r="r" t="t"/>
              <a:pathLst>
                <a:path extrusionOk="0" fill="none" h="2469" w="3158">
                  <a:moveTo>
                    <a:pt x="1" y="2468"/>
                  </a:moveTo>
                  <a:lnTo>
                    <a:pt x="3158" y="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6"/>
            <p:cNvSpPr/>
            <p:nvPr/>
          </p:nvSpPr>
          <p:spPr>
            <a:xfrm flipH="1">
              <a:off x="6551927" y="2439133"/>
              <a:ext cx="240261" cy="205151"/>
            </a:xfrm>
            <a:custGeom>
              <a:rect b="b" l="l" r="r" t="t"/>
              <a:pathLst>
                <a:path extrusionOk="0" fill="none" h="2606" w="3052">
                  <a:moveTo>
                    <a:pt x="3051" y="0"/>
                  </a:moveTo>
                  <a:lnTo>
                    <a:pt x="1" y="2606"/>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6"/>
            <p:cNvSpPr/>
            <p:nvPr/>
          </p:nvSpPr>
          <p:spPr>
            <a:xfrm flipH="1">
              <a:off x="6736232" y="2316560"/>
              <a:ext cx="950732" cy="846424"/>
            </a:xfrm>
            <a:custGeom>
              <a:rect b="b" l="l" r="r" t="t"/>
              <a:pathLst>
                <a:path extrusionOk="0" h="10752" w="12077">
                  <a:moveTo>
                    <a:pt x="0" y="0"/>
                  </a:moveTo>
                  <a:lnTo>
                    <a:pt x="678" y="9406"/>
                  </a:lnTo>
                  <a:cubicBezTo>
                    <a:pt x="678" y="9406"/>
                    <a:pt x="2289" y="10730"/>
                    <a:pt x="5996" y="10752"/>
                  </a:cubicBezTo>
                  <a:lnTo>
                    <a:pt x="6081" y="10752"/>
                  </a:lnTo>
                  <a:cubicBezTo>
                    <a:pt x="9778" y="10730"/>
                    <a:pt x="11398" y="9406"/>
                    <a:pt x="11398" y="9406"/>
                  </a:cubicBezTo>
                  <a:lnTo>
                    <a:pt x="12076" y="0"/>
                  </a:lnTo>
                  <a:close/>
                </a:path>
              </a:pathLst>
            </a:custGeom>
            <a:solidFill>
              <a:srgbClr val="FFDF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6"/>
            <p:cNvSpPr/>
            <p:nvPr/>
          </p:nvSpPr>
          <p:spPr>
            <a:xfrm flipH="1">
              <a:off x="7634377" y="2424963"/>
              <a:ext cx="45108" cy="617972"/>
            </a:xfrm>
            <a:custGeom>
              <a:rect b="b" l="l" r="r" t="t"/>
              <a:pathLst>
                <a:path extrusionOk="0" fill="none" h="7850" w="573">
                  <a:moveTo>
                    <a:pt x="1" y="0"/>
                  </a:moveTo>
                  <a:lnTo>
                    <a:pt x="573" y="7849"/>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6"/>
            <p:cNvSpPr/>
            <p:nvPr/>
          </p:nvSpPr>
          <p:spPr>
            <a:xfrm flipH="1">
              <a:off x="6757077" y="2661764"/>
              <a:ext cx="30072" cy="365351"/>
            </a:xfrm>
            <a:custGeom>
              <a:rect b="b" l="l" r="r" t="t"/>
              <a:pathLst>
                <a:path extrusionOk="0" fill="none" h="4641" w="382">
                  <a:moveTo>
                    <a:pt x="381" y="0"/>
                  </a:moveTo>
                  <a:lnTo>
                    <a:pt x="0" y="4640"/>
                  </a:ln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6"/>
            <p:cNvSpPr/>
            <p:nvPr/>
          </p:nvSpPr>
          <p:spPr>
            <a:xfrm flipH="1">
              <a:off x="7003097" y="1827054"/>
              <a:ext cx="432029" cy="713856"/>
            </a:xfrm>
            <a:custGeom>
              <a:rect b="b" l="l" r="r" t="t"/>
              <a:pathLst>
                <a:path extrusionOk="0" h="9068" w="5488">
                  <a:moveTo>
                    <a:pt x="2744" y="0"/>
                  </a:moveTo>
                  <a:cubicBezTo>
                    <a:pt x="1240" y="0"/>
                    <a:pt x="1" y="1229"/>
                    <a:pt x="1" y="2744"/>
                  </a:cubicBezTo>
                  <a:lnTo>
                    <a:pt x="1" y="6324"/>
                  </a:lnTo>
                  <a:cubicBezTo>
                    <a:pt x="1" y="7839"/>
                    <a:pt x="1240" y="9067"/>
                    <a:pt x="2744" y="9067"/>
                  </a:cubicBezTo>
                  <a:cubicBezTo>
                    <a:pt x="4259" y="9067"/>
                    <a:pt x="5488" y="7828"/>
                    <a:pt x="5488" y="6324"/>
                  </a:cubicBezTo>
                  <a:lnTo>
                    <a:pt x="5488" y="2744"/>
                  </a:lnTo>
                  <a:cubicBezTo>
                    <a:pt x="5488" y="1229"/>
                    <a:pt x="4259" y="0"/>
                    <a:pt x="27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6"/>
            <p:cNvSpPr/>
            <p:nvPr/>
          </p:nvSpPr>
          <p:spPr>
            <a:xfrm flipH="1">
              <a:off x="7003097" y="1651106"/>
              <a:ext cx="432029" cy="713856"/>
            </a:xfrm>
            <a:custGeom>
              <a:rect b="b" l="l" r="r" t="t"/>
              <a:pathLst>
                <a:path extrusionOk="0" h="9068" w="5488">
                  <a:moveTo>
                    <a:pt x="2744" y="0"/>
                  </a:moveTo>
                  <a:cubicBezTo>
                    <a:pt x="1240" y="0"/>
                    <a:pt x="1" y="1229"/>
                    <a:pt x="1" y="2733"/>
                  </a:cubicBezTo>
                  <a:lnTo>
                    <a:pt x="1" y="6324"/>
                  </a:lnTo>
                  <a:cubicBezTo>
                    <a:pt x="1" y="7828"/>
                    <a:pt x="1240" y="9067"/>
                    <a:pt x="2744" y="9067"/>
                  </a:cubicBezTo>
                  <a:cubicBezTo>
                    <a:pt x="4259" y="9067"/>
                    <a:pt x="5488" y="7839"/>
                    <a:pt x="5488" y="6324"/>
                  </a:cubicBezTo>
                  <a:lnTo>
                    <a:pt x="5488" y="2733"/>
                  </a:lnTo>
                  <a:cubicBezTo>
                    <a:pt x="5488" y="1229"/>
                    <a:pt x="4259" y="0"/>
                    <a:pt x="2744"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6"/>
            <p:cNvSpPr/>
            <p:nvPr/>
          </p:nvSpPr>
          <p:spPr>
            <a:xfrm flipH="1">
              <a:off x="7003097" y="1581829"/>
              <a:ext cx="432029" cy="713934"/>
            </a:xfrm>
            <a:custGeom>
              <a:rect b="b" l="l" r="r" t="t"/>
              <a:pathLst>
                <a:path extrusionOk="0" h="9069" w="5488">
                  <a:moveTo>
                    <a:pt x="2744" y="1"/>
                  </a:moveTo>
                  <a:cubicBezTo>
                    <a:pt x="1240" y="1"/>
                    <a:pt x="1" y="1230"/>
                    <a:pt x="1" y="2744"/>
                  </a:cubicBezTo>
                  <a:lnTo>
                    <a:pt x="1" y="6335"/>
                  </a:lnTo>
                  <a:cubicBezTo>
                    <a:pt x="1" y="7839"/>
                    <a:pt x="1240" y="9068"/>
                    <a:pt x="2744" y="9068"/>
                  </a:cubicBezTo>
                  <a:cubicBezTo>
                    <a:pt x="4259" y="9068"/>
                    <a:pt x="5488" y="7839"/>
                    <a:pt x="5488" y="6335"/>
                  </a:cubicBezTo>
                  <a:lnTo>
                    <a:pt x="5488" y="2744"/>
                  </a:lnTo>
                  <a:cubicBezTo>
                    <a:pt x="5488" y="1230"/>
                    <a:pt x="4259" y="1"/>
                    <a:pt x="27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6"/>
            <p:cNvSpPr/>
            <p:nvPr/>
          </p:nvSpPr>
          <p:spPr>
            <a:xfrm flipH="1">
              <a:off x="7395057" y="1888695"/>
              <a:ext cx="80927" cy="81005"/>
            </a:xfrm>
            <a:custGeom>
              <a:rect b="b" l="l" r="r" t="t"/>
              <a:pathLst>
                <a:path extrusionOk="0" h="1029" w="1028">
                  <a:moveTo>
                    <a:pt x="509" y="1"/>
                  </a:moveTo>
                  <a:cubicBezTo>
                    <a:pt x="234" y="1"/>
                    <a:pt x="0" y="223"/>
                    <a:pt x="0" y="509"/>
                  </a:cubicBezTo>
                  <a:cubicBezTo>
                    <a:pt x="0" y="795"/>
                    <a:pt x="223" y="1028"/>
                    <a:pt x="509" y="1028"/>
                  </a:cubicBezTo>
                  <a:cubicBezTo>
                    <a:pt x="795" y="1028"/>
                    <a:pt x="1028" y="806"/>
                    <a:pt x="1028" y="509"/>
                  </a:cubicBezTo>
                  <a:cubicBezTo>
                    <a:pt x="1028" y="223"/>
                    <a:pt x="806"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6"/>
            <p:cNvSpPr/>
            <p:nvPr/>
          </p:nvSpPr>
          <p:spPr>
            <a:xfrm flipH="1">
              <a:off x="6949724" y="1520109"/>
              <a:ext cx="533739" cy="418725"/>
            </a:xfrm>
            <a:custGeom>
              <a:rect b="b" l="l" r="r" t="t"/>
              <a:pathLst>
                <a:path extrusionOk="0" h="5319" w="6780">
                  <a:moveTo>
                    <a:pt x="5614" y="1"/>
                  </a:moveTo>
                  <a:lnTo>
                    <a:pt x="5116" y="1113"/>
                  </a:lnTo>
                  <a:cubicBezTo>
                    <a:pt x="5116" y="1113"/>
                    <a:pt x="4310" y="567"/>
                    <a:pt x="3250" y="567"/>
                  </a:cubicBezTo>
                  <a:cubicBezTo>
                    <a:pt x="2652" y="567"/>
                    <a:pt x="1974" y="741"/>
                    <a:pt x="1314" y="1283"/>
                  </a:cubicBezTo>
                  <a:cubicBezTo>
                    <a:pt x="1324" y="1293"/>
                    <a:pt x="0" y="2268"/>
                    <a:pt x="604" y="5319"/>
                  </a:cubicBezTo>
                  <a:lnTo>
                    <a:pt x="953" y="5319"/>
                  </a:lnTo>
                  <a:lnTo>
                    <a:pt x="953" y="4153"/>
                  </a:lnTo>
                  <a:cubicBezTo>
                    <a:pt x="953" y="4153"/>
                    <a:pt x="1114" y="4202"/>
                    <a:pt x="1340" y="4202"/>
                  </a:cubicBezTo>
                  <a:cubicBezTo>
                    <a:pt x="1761" y="4202"/>
                    <a:pt x="2407" y="4031"/>
                    <a:pt x="2648" y="3052"/>
                  </a:cubicBezTo>
                  <a:cubicBezTo>
                    <a:pt x="2648" y="3052"/>
                    <a:pt x="2754" y="3867"/>
                    <a:pt x="4417" y="3867"/>
                  </a:cubicBezTo>
                  <a:cubicBezTo>
                    <a:pt x="6091" y="3867"/>
                    <a:pt x="6779" y="1781"/>
                    <a:pt x="6779" y="1781"/>
                  </a:cubicBezTo>
                  <a:lnTo>
                    <a:pt x="6779" y="1781"/>
                  </a:lnTo>
                  <a:lnTo>
                    <a:pt x="5932" y="2310"/>
                  </a:lnTo>
                  <a:cubicBezTo>
                    <a:pt x="5932" y="2310"/>
                    <a:pt x="6779" y="1484"/>
                    <a:pt x="6260" y="319"/>
                  </a:cubicBezTo>
                  <a:lnTo>
                    <a:pt x="6260" y="319"/>
                  </a:lnTo>
                  <a:lnTo>
                    <a:pt x="5614" y="1643"/>
                  </a:lnTo>
                  <a:cubicBezTo>
                    <a:pt x="5614" y="1643"/>
                    <a:pt x="5996" y="700"/>
                    <a:pt x="5614" y="1"/>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6"/>
            <p:cNvSpPr/>
            <p:nvPr/>
          </p:nvSpPr>
          <p:spPr>
            <a:xfrm flipH="1">
              <a:off x="7139834" y="1888695"/>
              <a:ext cx="55972" cy="144377"/>
            </a:xfrm>
            <a:custGeom>
              <a:rect b="b" l="l" r="r" t="t"/>
              <a:pathLst>
                <a:path extrusionOk="0" fill="none" h="1834" w="711">
                  <a:moveTo>
                    <a:pt x="160" y="1"/>
                  </a:moveTo>
                  <a:cubicBezTo>
                    <a:pt x="160" y="1"/>
                    <a:pt x="710" y="1336"/>
                    <a:pt x="583" y="1590"/>
                  </a:cubicBezTo>
                  <a:cubicBezTo>
                    <a:pt x="446" y="1834"/>
                    <a:pt x="1" y="1802"/>
                    <a:pt x="1" y="1802"/>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6"/>
            <p:cNvSpPr/>
            <p:nvPr/>
          </p:nvSpPr>
          <p:spPr>
            <a:xfrm flipH="1">
              <a:off x="7274923" y="1902944"/>
              <a:ext cx="31804" cy="45895"/>
            </a:xfrm>
            <a:custGeom>
              <a:rect b="b" l="l" r="r" t="t"/>
              <a:pathLst>
                <a:path extrusionOk="0" h="583" w="404">
                  <a:moveTo>
                    <a:pt x="202" y="0"/>
                  </a:moveTo>
                  <a:cubicBezTo>
                    <a:pt x="96" y="0"/>
                    <a:pt x="1" y="138"/>
                    <a:pt x="1" y="297"/>
                  </a:cubicBezTo>
                  <a:cubicBezTo>
                    <a:pt x="1" y="456"/>
                    <a:pt x="96" y="583"/>
                    <a:pt x="202" y="583"/>
                  </a:cubicBezTo>
                  <a:cubicBezTo>
                    <a:pt x="308" y="583"/>
                    <a:pt x="403" y="456"/>
                    <a:pt x="403" y="297"/>
                  </a:cubicBezTo>
                  <a:cubicBezTo>
                    <a:pt x="403" y="138"/>
                    <a:pt x="308" y="11"/>
                    <a:pt x="202"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6"/>
            <p:cNvSpPr/>
            <p:nvPr/>
          </p:nvSpPr>
          <p:spPr>
            <a:xfrm flipH="1">
              <a:off x="7262407" y="1848703"/>
              <a:ext cx="56838" cy="35897"/>
            </a:xfrm>
            <a:custGeom>
              <a:rect b="b" l="l" r="r" t="t"/>
              <a:pathLst>
                <a:path extrusionOk="0" fill="none" h="456" w="722">
                  <a:moveTo>
                    <a:pt x="1" y="456"/>
                  </a:moveTo>
                  <a:cubicBezTo>
                    <a:pt x="1" y="456"/>
                    <a:pt x="361" y="1"/>
                    <a:pt x="721" y="456"/>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6"/>
            <p:cNvSpPr/>
            <p:nvPr/>
          </p:nvSpPr>
          <p:spPr>
            <a:xfrm flipH="1">
              <a:off x="7040641" y="1902944"/>
              <a:ext cx="30938" cy="45895"/>
            </a:xfrm>
            <a:custGeom>
              <a:rect b="b" l="l" r="r" t="t"/>
              <a:pathLst>
                <a:path extrusionOk="0" h="583" w="393">
                  <a:moveTo>
                    <a:pt x="192" y="0"/>
                  </a:moveTo>
                  <a:cubicBezTo>
                    <a:pt x="86" y="0"/>
                    <a:pt x="1" y="138"/>
                    <a:pt x="1" y="297"/>
                  </a:cubicBezTo>
                  <a:cubicBezTo>
                    <a:pt x="1" y="456"/>
                    <a:pt x="86" y="583"/>
                    <a:pt x="192" y="583"/>
                  </a:cubicBezTo>
                  <a:cubicBezTo>
                    <a:pt x="298" y="583"/>
                    <a:pt x="393" y="456"/>
                    <a:pt x="393" y="297"/>
                  </a:cubicBezTo>
                  <a:cubicBezTo>
                    <a:pt x="393" y="138"/>
                    <a:pt x="298" y="11"/>
                    <a:pt x="192" y="0"/>
                  </a:cubicBezTo>
                  <a:close/>
                </a:path>
              </a:pathLst>
            </a:custGeom>
            <a:solidFill>
              <a:srgbClr val="2626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6"/>
            <p:cNvSpPr/>
            <p:nvPr/>
          </p:nvSpPr>
          <p:spPr>
            <a:xfrm flipH="1">
              <a:off x="7028124" y="1848703"/>
              <a:ext cx="55893" cy="35897"/>
            </a:xfrm>
            <a:custGeom>
              <a:rect b="b" l="l" r="r" t="t"/>
              <a:pathLst>
                <a:path extrusionOk="0" fill="none" h="456" w="710">
                  <a:moveTo>
                    <a:pt x="0" y="456"/>
                  </a:moveTo>
                  <a:cubicBezTo>
                    <a:pt x="0" y="456"/>
                    <a:pt x="350" y="1"/>
                    <a:pt x="710" y="456"/>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6"/>
            <p:cNvSpPr/>
            <p:nvPr/>
          </p:nvSpPr>
          <p:spPr>
            <a:xfrm flipH="1">
              <a:off x="7116532" y="2086371"/>
              <a:ext cx="110920" cy="27553"/>
            </a:xfrm>
            <a:custGeom>
              <a:rect b="b" l="l" r="r" t="t"/>
              <a:pathLst>
                <a:path extrusionOk="0" fill="none" h="350" w="1409">
                  <a:moveTo>
                    <a:pt x="1409" y="0"/>
                  </a:moveTo>
                  <a:cubicBezTo>
                    <a:pt x="1218" y="212"/>
                    <a:pt x="943" y="350"/>
                    <a:pt x="636" y="350"/>
                  </a:cubicBezTo>
                  <a:cubicBezTo>
                    <a:pt x="403" y="350"/>
                    <a:pt x="180" y="265"/>
                    <a:pt x="0" y="117"/>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6"/>
            <p:cNvSpPr/>
            <p:nvPr/>
          </p:nvSpPr>
          <p:spPr>
            <a:xfrm flipH="1">
              <a:off x="7210777" y="2618388"/>
              <a:ext cx="792263" cy="462022"/>
            </a:xfrm>
            <a:custGeom>
              <a:rect b="b" l="l" r="r" t="t"/>
              <a:pathLst>
                <a:path extrusionOk="0" fill="none" h="5869" w="10064">
                  <a:moveTo>
                    <a:pt x="1" y="1"/>
                  </a:moveTo>
                  <a:cubicBezTo>
                    <a:pt x="1" y="1"/>
                    <a:pt x="2638" y="5869"/>
                    <a:pt x="10064" y="5869"/>
                  </a:cubicBezTo>
                </a:path>
              </a:pathLst>
            </a:custGeom>
            <a:noFill/>
            <a:ln cap="rnd" cmpd="sng" w="2375">
              <a:solidFill>
                <a:srgbClr val="26262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6"/>
            <p:cNvSpPr/>
            <p:nvPr/>
          </p:nvSpPr>
          <p:spPr>
            <a:xfrm>
              <a:off x="5582125" y="1812624"/>
              <a:ext cx="387829" cy="360950"/>
            </a:xfrm>
            <a:custGeom>
              <a:rect b="b" l="l" r="r" t="t"/>
              <a:pathLst>
                <a:path extrusionOk="0" h="5452" w="5858">
                  <a:moveTo>
                    <a:pt x="2923" y="1"/>
                  </a:moveTo>
                  <a:cubicBezTo>
                    <a:pt x="1606" y="1"/>
                    <a:pt x="444" y="960"/>
                    <a:pt x="233" y="2301"/>
                  </a:cubicBezTo>
                  <a:cubicBezTo>
                    <a:pt x="0" y="3794"/>
                    <a:pt x="1017" y="5182"/>
                    <a:pt x="2500" y="5415"/>
                  </a:cubicBezTo>
                  <a:cubicBezTo>
                    <a:pt x="2649" y="5439"/>
                    <a:pt x="2797" y="5451"/>
                    <a:pt x="2943" y="5451"/>
                  </a:cubicBezTo>
                  <a:cubicBezTo>
                    <a:pt x="4259" y="5451"/>
                    <a:pt x="5404" y="4493"/>
                    <a:pt x="5614" y="3148"/>
                  </a:cubicBezTo>
                  <a:cubicBezTo>
                    <a:pt x="5858" y="1665"/>
                    <a:pt x="4841" y="267"/>
                    <a:pt x="3347" y="34"/>
                  </a:cubicBezTo>
                  <a:cubicBezTo>
                    <a:pt x="3205" y="12"/>
                    <a:pt x="3063" y="1"/>
                    <a:pt x="2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6"/>
            <p:cNvSpPr/>
            <p:nvPr/>
          </p:nvSpPr>
          <p:spPr>
            <a:xfrm>
              <a:off x="5783389" y="1762970"/>
              <a:ext cx="248335" cy="146644"/>
            </a:xfrm>
            <a:custGeom>
              <a:rect b="b" l="l" r="r" t="t"/>
              <a:pathLst>
                <a:path extrusionOk="0" h="2215" w="3751">
                  <a:moveTo>
                    <a:pt x="0" y="0"/>
                  </a:moveTo>
                  <a:lnTo>
                    <a:pt x="0" y="2214"/>
                  </a:lnTo>
                  <a:lnTo>
                    <a:pt x="3750" y="2214"/>
                  </a:lnTo>
                  <a:lnTo>
                    <a:pt x="2892" y="1165"/>
                  </a:lnTo>
                  <a:lnTo>
                    <a:pt x="37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6"/>
            <p:cNvSpPr/>
            <p:nvPr/>
          </p:nvSpPr>
          <p:spPr>
            <a:xfrm>
              <a:off x="5783389" y="1748206"/>
              <a:ext cx="66" cy="350026"/>
            </a:xfrm>
            <a:custGeom>
              <a:rect b="b" l="l" r="r" t="t"/>
              <a:pathLst>
                <a:path extrusionOk="0" fill="none" h="5287" w="1">
                  <a:moveTo>
                    <a:pt x="0" y="1"/>
                  </a:moveTo>
                  <a:lnTo>
                    <a:pt x="0" y="5287"/>
                  </a:lnTo>
                </a:path>
              </a:pathLst>
            </a:custGeom>
            <a:noFill/>
            <a:ln cap="rnd" cmpd="sng" w="23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6"/>
            <p:cNvSpPr/>
            <p:nvPr/>
          </p:nvSpPr>
          <p:spPr>
            <a:xfrm>
              <a:off x="5744791" y="2087641"/>
              <a:ext cx="77195" cy="29527"/>
            </a:xfrm>
            <a:custGeom>
              <a:rect b="b" l="l" r="r" t="t"/>
              <a:pathLst>
                <a:path extrusionOk="0" h="446" w="1166">
                  <a:moveTo>
                    <a:pt x="583" y="1"/>
                  </a:moveTo>
                  <a:cubicBezTo>
                    <a:pt x="265" y="1"/>
                    <a:pt x="1" y="96"/>
                    <a:pt x="1" y="223"/>
                  </a:cubicBezTo>
                  <a:cubicBezTo>
                    <a:pt x="1" y="350"/>
                    <a:pt x="265" y="446"/>
                    <a:pt x="583" y="446"/>
                  </a:cubicBezTo>
                  <a:cubicBezTo>
                    <a:pt x="901" y="446"/>
                    <a:pt x="1166" y="350"/>
                    <a:pt x="1166" y="223"/>
                  </a:cubicBezTo>
                  <a:cubicBezTo>
                    <a:pt x="1166" y="96"/>
                    <a:pt x="901"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6"/>
            <p:cNvSpPr/>
            <p:nvPr/>
          </p:nvSpPr>
          <p:spPr>
            <a:xfrm flipH="1">
              <a:off x="5919620" y="888975"/>
              <a:ext cx="535079" cy="535827"/>
            </a:xfrm>
            <a:custGeom>
              <a:rect b="b" l="l" r="r" t="t"/>
              <a:pathLst>
                <a:path extrusionOk="0" h="7872" w="7861">
                  <a:moveTo>
                    <a:pt x="3930" y="1"/>
                  </a:moveTo>
                  <a:cubicBezTo>
                    <a:pt x="1759" y="1"/>
                    <a:pt x="0" y="1759"/>
                    <a:pt x="0" y="3941"/>
                  </a:cubicBezTo>
                  <a:cubicBezTo>
                    <a:pt x="0" y="6113"/>
                    <a:pt x="1759" y="7871"/>
                    <a:pt x="3930" y="7871"/>
                  </a:cubicBezTo>
                  <a:cubicBezTo>
                    <a:pt x="6102" y="7871"/>
                    <a:pt x="7860" y="6113"/>
                    <a:pt x="7860" y="3941"/>
                  </a:cubicBezTo>
                  <a:cubicBezTo>
                    <a:pt x="7860" y="1759"/>
                    <a:pt x="6102" y="1"/>
                    <a:pt x="3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6"/>
            <p:cNvSpPr/>
            <p:nvPr/>
          </p:nvSpPr>
          <p:spPr>
            <a:xfrm flipH="1">
              <a:off x="5865575" y="907013"/>
              <a:ext cx="462246" cy="374303"/>
            </a:xfrm>
            <a:custGeom>
              <a:rect b="b" l="l" r="r" t="t"/>
              <a:pathLst>
                <a:path extrusionOk="0" h="5499" w="6791">
                  <a:moveTo>
                    <a:pt x="6791" y="1"/>
                  </a:moveTo>
                  <a:lnTo>
                    <a:pt x="1" y="1272"/>
                  </a:lnTo>
                  <a:lnTo>
                    <a:pt x="2596" y="5498"/>
                  </a:lnTo>
                  <a:lnTo>
                    <a:pt x="6791"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6"/>
            <p:cNvSpPr/>
            <p:nvPr/>
          </p:nvSpPr>
          <p:spPr>
            <a:xfrm flipH="1">
              <a:off x="5865575" y="907013"/>
              <a:ext cx="380021" cy="220675"/>
            </a:xfrm>
            <a:custGeom>
              <a:rect b="b" l="l" r="r" t="t"/>
              <a:pathLst>
                <a:path extrusionOk="0" fill="none" h="3242" w="5583">
                  <a:moveTo>
                    <a:pt x="5583" y="1"/>
                  </a:moveTo>
                  <a:lnTo>
                    <a:pt x="0" y="3242"/>
                  </a:lnTo>
                </a:path>
              </a:pathLst>
            </a:custGeom>
            <a:no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6"/>
            <p:cNvSpPr/>
            <p:nvPr/>
          </p:nvSpPr>
          <p:spPr>
            <a:xfrm flipH="1">
              <a:off x="6190734" y="1133404"/>
              <a:ext cx="75078" cy="106798"/>
            </a:xfrm>
            <a:custGeom>
              <a:rect b="b" l="l" r="r" t="t"/>
              <a:pathLst>
                <a:path extrusionOk="0" h="1569" w="1103">
                  <a:moveTo>
                    <a:pt x="350" y="1"/>
                  </a:moveTo>
                  <a:lnTo>
                    <a:pt x="1" y="1568"/>
                  </a:lnTo>
                  <a:lnTo>
                    <a:pt x="1102" y="1229"/>
                  </a:lnTo>
                  <a:lnTo>
                    <a:pt x="350" y="1"/>
                  </a:lnTo>
                  <a:close/>
                </a:path>
              </a:pathLst>
            </a:custGeom>
            <a:solidFill>
              <a:srgbClr val="FFFFFF"/>
            </a:solidFill>
            <a:ln cap="rnd" cmpd="sng" w="2375">
              <a:solidFill>
                <a:srgbClr val="1F192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6"/>
            <p:cNvSpPr/>
            <p:nvPr/>
          </p:nvSpPr>
          <p:spPr>
            <a:xfrm flipH="1">
              <a:off x="7260788" y="853772"/>
              <a:ext cx="792271" cy="606237"/>
            </a:xfrm>
            <a:custGeom>
              <a:rect b="b" l="l" r="r" t="t"/>
              <a:pathLst>
                <a:path extrusionOk="0" h="4005" w="5234">
                  <a:moveTo>
                    <a:pt x="0" y="0"/>
                  </a:moveTo>
                  <a:lnTo>
                    <a:pt x="0" y="2956"/>
                  </a:lnTo>
                  <a:lnTo>
                    <a:pt x="3740" y="2956"/>
                  </a:lnTo>
                  <a:lnTo>
                    <a:pt x="4470" y="4004"/>
                  </a:lnTo>
                  <a:lnTo>
                    <a:pt x="4735" y="2956"/>
                  </a:lnTo>
                  <a:lnTo>
                    <a:pt x="5233" y="2956"/>
                  </a:lnTo>
                  <a:lnTo>
                    <a:pt x="52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6"/>
            <p:cNvSpPr/>
            <p:nvPr/>
          </p:nvSpPr>
          <p:spPr>
            <a:xfrm flipH="1">
              <a:off x="7855671" y="1022097"/>
              <a:ext cx="104445" cy="104294"/>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6"/>
            <p:cNvSpPr/>
            <p:nvPr/>
          </p:nvSpPr>
          <p:spPr>
            <a:xfrm flipH="1">
              <a:off x="7607120" y="1022097"/>
              <a:ext cx="104445" cy="104294"/>
            </a:xfrm>
            <a:custGeom>
              <a:rect b="b" l="l" r="r" t="t"/>
              <a:pathLst>
                <a:path extrusionOk="0" h="689" w="690">
                  <a:moveTo>
                    <a:pt x="340" y="0"/>
                  </a:moveTo>
                  <a:cubicBezTo>
                    <a:pt x="149" y="0"/>
                    <a:pt x="1" y="159"/>
                    <a:pt x="1" y="350"/>
                  </a:cubicBezTo>
                  <a:cubicBezTo>
                    <a:pt x="1" y="530"/>
                    <a:pt x="149" y="689"/>
                    <a:pt x="340" y="689"/>
                  </a:cubicBezTo>
                  <a:cubicBezTo>
                    <a:pt x="530" y="689"/>
                    <a:pt x="689" y="530"/>
                    <a:pt x="689" y="350"/>
                  </a:cubicBezTo>
                  <a:cubicBezTo>
                    <a:pt x="689" y="15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6"/>
            <p:cNvSpPr/>
            <p:nvPr/>
          </p:nvSpPr>
          <p:spPr>
            <a:xfrm flipH="1">
              <a:off x="7358721" y="1022097"/>
              <a:ext cx="104294" cy="104294"/>
            </a:xfrm>
            <a:custGeom>
              <a:rect b="b" l="l" r="r" t="t"/>
              <a:pathLst>
                <a:path extrusionOk="0" h="689" w="689">
                  <a:moveTo>
                    <a:pt x="339" y="0"/>
                  </a:moveTo>
                  <a:cubicBezTo>
                    <a:pt x="159" y="0"/>
                    <a:pt x="0" y="159"/>
                    <a:pt x="0" y="350"/>
                  </a:cubicBezTo>
                  <a:cubicBezTo>
                    <a:pt x="0" y="530"/>
                    <a:pt x="159" y="689"/>
                    <a:pt x="339" y="689"/>
                  </a:cubicBezTo>
                  <a:cubicBezTo>
                    <a:pt x="530" y="689"/>
                    <a:pt x="689" y="541"/>
                    <a:pt x="689" y="350"/>
                  </a:cubicBezTo>
                  <a:cubicBezTo>
                    <a:pt x="689" y="149"/>
                    <a:pt x="530"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3" name="Shape 1203"/>
        <p:cNvGrpSpPr/>
        <p:nvPr/>
      </p:nvGrpSpPr>
      <p:grpSpPr>
        <a:xfrm>
          <a:off x="0" y="0"/>
          <a:ext cx="0" cy="0"/>
          <a:chOff x="0" y="0"/>
          <a:chExt cx="0" cy="0"/>
        </a:xfrm>
      </p:grpSpPr>
      <p:sp>
        <p:nvSpPr>
          <p:cNvPr id="1204" name="Google Shape;1204;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Assertive </a:t>
            </a:r>
            <a:r>
              <a:rPr lang="en">
                <a:highlight>
                  <a:schemeClr val="dk2"/>
                </a:highlight>
              </a:rPr>
              <a:t>characteristics</a:t>
            </a:r>
            <a:endParaRPr>
              <a:highlight>
                <a:schemeClr val="dk2"/>
              </a:highlight>
            </a:endParaRPr>
          </a:p>
        </p:txBody>
      </p:sp>
      <p:sp>
        <p:nvSpPr>
          <p:cNvPr id="1205" name="Google Shape;1205;p47"/>
          <p:cNvSpPr txBox="1"/>
          <p:nvPr>
            <p:ph idx="1" type="subTitle"/>
          </p:nvPr>
        </p:nvSpPr>
        <p:spPr>
          <a:xfrm>
            <a:off x="4616850" y="2359475"/>
            <a:ext cx="3118200" cy="2158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You can write non-verbal characteristics here</a:t>
            </a:r>
            <a:endParaRPr/>
          </a:p>
          <a:p>
            <a:pPr indent="-330200" lvl="0" marL="457200" rtl="0" algn="l">
              <a:spcBef>
                <a:spcPts val="0"/>
              </a:spcBef>
              <a:spcAft>
                <a:spcPts val="0"/>
              </a:spcAft>
              <a:buSzPts val="1600"/>
              <a:buChar char="●"/>
            </a:pPr>
            <a:r>
              <a:rPr lang="en"/>
              <a:t>You can write non-verbal characteristics here</a:t>
            </a:r>
            <a:endParaRPr/>
          </a:p>
          <a:p>
            <a:pPr indent="-330200" lvl="0" marL="457200" rtl="0" algn="l">
              <a:spcBef>
                <a:spcPts val="0"/>
              </a:spcBef>
              <a:spcAft>
                <a:spcPts val="0"/>
              </a:spcAft>
              <a:buSzPts val="1600"/>
              <a:buChar char="●"/>
            </a:pPr>
            <a:r>
              <a:rPr lang="en"/>
              <a:t>You can write non-verbal characteristics here</a:t>
            </a:r>
            <a:endParaRPr/>
          </a:p>
          <a:p>
            <a:pPr indent="-330200" lvl="0" marL="457200" rtl="0" algn="l">
              <a:spcBef>
                <a:spcPts val="0"/>
              </a:spcBef>
              <a:spcAft>
                <a:spcPts val="0"/>
              </a:spcAft>
              <a:buSzPts val="1600"/>
              <a:buChar char="●"/>
            </a:pPr>
            <a:r>
              <a:rPr lang="en"/>
              <a:t>You can write non-verbal characteristics here</a:t>
            </a:r>
            <a:endParaRPr/>
          </a:p>
        </p:txBody>
      </p:sp>
      <p:sp>
        <p:nvSpPr>
          <p:cNvPr id="1206" name="Google Shape;1206;p47"/>
          <p:cNvSpPr txBox="1"/>
          <p:nvPr>
            <p:ph idx="2" type="subTitle"/>
          </p:nvPr>
        </p:nvSpPr>
        <p:spPr>
          <a:xfrm>
            <a:off x="1408950" y="2359476"/>
            <a:ext cx="3114300" cy="2158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You can write verbal </a:t>
            </a:r>
            <a:r>
              <a:rPr lang="en"/>
              <a:t>characteristics</a:t>
            </a:r>
            <a:r>
              <a:rPr lang="en"/>
              <a:t> here</a:t>
            </a:r>
            <a:endParaRPr/>
          </a:p>
          <a:p>
            <a:pPr indent="-330200" lvl="0" marL="457200" rtl="0" algn="l">
              <a:spcBef>
                <a:spcPts val="0"/>
              </a:spcBef>
              <a:spcAft>
                <a:spcPts val="0"/>
              </a:spcAft>
              <a:buSzPts val="1600"/>
              <a:buChar char="●"/>
            </a:pPr>
            <a:r>
              <a:rPr lang="en"/>
              <a:t>You can write verbal characteristics here</a:t>
            </a:r>
            <a:endParaRPr/>
          </a:p>
          <a:p>
            <a:pPr indent="-330200" lvl="0" marL="457200" rtl="0" algn="l">
              <a:spcBef>
                <a:spcPts val="0"/>
              </a:spcBef>
              <a:spcAft>
                <a:spcPts val="0"/>
              </a:spcAft>
              <a:buSzPts val="1600"/>
              <a:buChar char="●"/>
            </a:pPr>
            <a:r>
              <a:rPr lang="en"/>
              <a:t>You can write verbal characteristics here</a:t>
            </a:r>
            <a:endParaRPr/>
          </a:p>
          <a:p>
            <a:pPr indent="-330200" lvl="0" marL="457200" rtl="0" algn="l">
              <a:spcBef>
                <a:spcPts val="0"/>
              </a:spcBef>
              <a:spcAft>
                <a:spcPts val="0"/>
              </a:spcAft>
              <a:buSzPts val="1600"/>
              <a:buChar char="●"/>
            </a:pPr>
            <a:r>
              <a:rPr lang="en"/>
              <a:t>You can write verbal characteristics here</a:t>
            </a:r>
            <a:endParaRPr/>
          </a:p>
        </p:txBody>
      </p:sp>
      <p:sp>
        <p:nvSpPr>
          <p:cNvPr id="1207" name="Google Shape;1207;p47"/>
          <p:cNvSpPr txBox="1"/>
          <p:nvPr>
            <p:ph idx="3" type="subTitle"/>
          </p:nvPr>
        </p:nvSpPr>
        <p:spPr>
          <a:xfrm>
            <a:off x="1408950" y="2019300"/>
            <a:ext cx="3114300" cy="41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Verbal</a:t>
            </a:r>
            <a:endParaRPr/>
          </a:p>
        </p:txBody>
      </p:sp>
      <p:sp>
        <p:nvSpPr>
          <p:cNvPr id="1208" name="Google Shape;1208;p47"/>
          <p:cNvSpPr txBox="1"/>
          <p:nvPr>
            <p:ph idx="4" type="subTitle"/>
          </p:nvPr>
        </p:nvSpPr>
        <p:spPr>
          <a:xfrm>
            <a:off x="4616850" y="2019300"/>
            <a:ext cx="3118200" cy="41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Non-verbal</a:t>
            </a:r>
            <a:endParaRPr/>
          </a:p>
        </p:txBody>
      </p:sp>
      <p:grpSp>
        <p:nvGrpSpPr>
          <p:cNvPr id="1209" name="Google Shape;1209;p47"/>
          <p:cNvGrpSpPr/>
          <p:nvPr/>
        </p:nvGrpSpPr>
        <p:grpSpPr>
          <a:xfrm>
            <a:off x="2705550" y="1428195"/>
            <a:ext cx="521100" cy="520800"/>
            <a:chOff x="3126331" y="2796275"/>
            <a:chExt cx="521100" cy="520800"/>
          </a:xfrm>
        </p:grpSpPr>
        <p:sp>
          <p:nvSpPr>
            <p:cNvPr id="1210" name="Google Shape;1210;p47"/>
            <p:cNvSpPr/>
            <p:nvPr/>
          </p:nvSpPr>
          <p:spPr>
            <a:xfrm>
              <a:off x="3126331" y="279627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 name="Google Shape;1211;p47"/>
            <p:cNvGrpSpPr/>
            <p:nvPr/>
          </p:nvGrpSpPr>
          <p:grpSpPr>
            <a:xfrm>
              <a:off x="3202858" y="2874728"/>
              <a:ext cx="368045" cy="363894"/>
              <a:chOff x="3240399" y="2929163"/>
              <a:chExt cx="368045" cy="363894"/>
            </a:xfrm>
          </p:grpSpPr>
          <p:sp>
            <p:nvSpPr>
              <p:cNvPr id="1212" name="Google Shape;1212;p47"/>
              <p:cNvSpPr/>
              <p:nvPr/>
            </p:nvSpPr>
            <p:spPr>
              <a:xfrm>
                <a:off x="3425660" y="2929163"/>
                <a:ext cx="182784" cy="95578"/>
              </a:xfrm>
              <a:custGeom>
                <a:rect b="b" l="l" r="r" t="t"/>
                <a:pathLst>
                  <a:path extrusionOk="0" h="2740" w="5240">
                    <a:moveTo>
                      <a:pt x="500" y="0"/>
                    </a:moveTo>
                    <a:cubicBezTo>
                      <a:pt x="238" y="0"/>
                      <a:pt x="0" y="239"/>
                      <a:pt x="0" y="501"/>
                    </a:cubicBezTo>
                    <a:lnTo>
                      <a:pt x="0" y="1239"/>
                    </a:lnTo>
                    <a:cubicBezTo>
                      <a:pt x="0" y="1525"/>
                      <a:pt x="238" y="1763"/>
                      <a:pt x="500" y="1763"/>
                    </a:cubicBezTo>
                    <a:lnTo>
                      <a:pt x="667" y="1763"/>
                    </a:lnTo>
                    <a:lnTo>
                      <a:pt x="667" y="2477"/>
                    </a:lnTo>
                    <a:cubicBezTo>
                      <a:pt x="667" y="2572"/>
                      <a:pt x="739" y="2668"/>
                      <a:pt x="834" y="2715"/>
                    </a:cubicBezTo>
                    <a:cubicBezTo>
                      <a:pt x="858" y="2739"/>
                      <a:pt x="881" y="2739"/>
                      <a:pt x="953" y="2739"/>
                    </a:cubicBezTo>
                    <a:cubicBezTo>
                      <a:pt x="1001" y="2739"/>
                      <a:pt x="1072" y="2715"/>
                      <a:pt x="1120" y="2668"/>
                    </a:cubicBezTo>
                    <a:lnTo>
                      <a:pt x="2144" y="1810"/>
                    </a:lnTo>
                    <a:cubicBezTo>
                      <a:pt x="2167" y="1786"/>
                      <a:pt x="2215" y="1763"/>
                      <a:pt x="2286" y="1763"/>
                    </a:cubicBezTo>
                    <a:lnTo>
                      <a:pt x="3096" y="1763"/>
                    </a:lnTo>
                    <a:cubicBezTo>
                      <a:pt x="3168" y="1763"/>
                      <a:pt x="3239" y="1691"/>
                      <a:pt x="3239" y="1596"/>
                    </a:cubicBezTo>
                    <a:cubicBezTo>
                      <a:pt x="3239" y="1525"/>
                      <a:pt x="3168" y="1453"/>
                      <a:pt x="3096" y="1453"/>
                    </a:cubicBezTo>
                    <a:lnTo>
                      <a:pt x="2263" y="1453"/>
                    </a:lnTo>
                    <a:cubicBezTo>
                      <a:pt x="2144" y="1453"/>
                      <a:pt x="2025" y="1525"/>
                      <a:pt x="1905" y="1572"/>
                    </a:cubicBezTo>
                    <a:lnTo>
                      <a:pt x="953" y="2382"/>
                    </a:lnTo>
                    <a:lnTo>
                      <a:pt x="953" y="1691"/>
                    </a:lnTo>
                    <a:cubicBezTo>
                      <a:pt x="953" y="1548"/>
                      <a:pt x="834" y="1429"/>
                      <a:pt x="667" y="1429"/>
                    </a:cubicBezTo>
                    <a:lnTo>
                      <a:pt x="429" y="1429"/>
                    </a:lnTo>
                    <a:cubicBezTo>
                      <a:pt x="310" y="1429"/>
                      <a:pt x="262" y="1334"/>
                      <a:pt x="262" y="1239"/>
                    </a:cubicBezTo>
                    <a:lnTo>
                      <a:pt x="262" y="501"/>
                    </a:lnTo>
                    <a:cubicBezTo>
                      <a:pt x="262" y="381"/>
                      <a:pt x="358" y="310"/>
                      <a:pt x="429" y="310"/>
                    </a:cubicBezTo>
                    <a:lnTo>
                      <a:pt x="4668" y="310"/>
                    </a:lnTo>
                    <a:cubicBezTo>
                      <a:pt x="4787" y="310"/>
                      <a:pt x="4835" y="405"/>
                      <a:pt x="4835" y="501"/>
                    </a:cubicBezTo>
                    <a:lnTo>
                      <a:pt x="4835" y="1239"/>
                    </a:lnTo>
                    <a:cubicBezTo>
                      <a:pt x="4835" y="1358"/>
                      <a:pt x="4763" y="1429"/>
                      <a:pt x="4668" y="1429"/>
                    </a:cubicBezTo>
                    <a:lnTo>
                      <a:pt x="3739" y="1429"/>
                    </a:lnTo>
                    <a:cubicBezTo>
                      <a:pt x="3644" y="1429"/>
                      <a:pt x="3596" y="1477"/>
                      <a:pt x="3596" y="1572"/>
                    </a:cubicBezTo>
                    <a:cubicBezTo>
                      <a:pt x="3596" y="1667"/>
                      <a:pt x="3644" y="1715"/>
                      <a:pt x="3739" y="1715"/>
                    </a:cubicBezTo>
                    <a:lnTo>
                      <a:pt x="4668" y="1715"/>
                    </a:lnTo>
                    <a:cubicBezTo>
                      <a:pt x="4930" y="1715"/>
                      <a:pt x="5168" y="1477"/>
                      <a:pt x="5168" y="1215"/>
                    </a:cubicBezTo>
                    <a:lnTo>
                      <a:pt x="5168" y="501"/>
                    </a:lnTo>
                    <a:cubicBezTo>
                      <a:pt x="5239" y="215"/>
                      <a:pt x="5001" y="0"/>
                      <a:pt x="47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7"/>
              <p:cNvSpPr/>
              <p:nvPr/>
            </p:nvSpPr>
            <p:spPr>
              <a:xfrm>
                <a:off x="3240399" y="2983998"/>
                <a:ext cx="195272" cy="309059"/>
              </a:xfrm>
              <a:custGeom>
                <a:rect b="b" l="l" r="r" t="t"/>
                <a:pathLst>
                  <a:path extrusionOk="0" h="8860" w="5598">
                    <a:moveTo>
                      <a:pt x="810" y="2977"/>
                    </a:moveTo>
                    <a:lnTo>
                      <a:pt x="810" y="3763"/>
                    </a:lnTo>
                    <a:lnTo>
                      <a:pt x="715" y="3763"/>
                    </a:lnTo>
                    <a:cubicBezTo>
                      <a:pt x="501" y="3763"/>
                      <a:pt x="334" y="3572"/>
                      <a:pt x="334" y="3358"/>
                    </a:cubicBezTo>
                    <a:cubicBezTo>
                      <a:pt x="334" y="3167"/>
                      <a:pt x="501" y="2977"/>
                      <a:pt x="715" y="2977"/>
                    </a:cubicBezTo>
                    <a:close/>
                    <a:moveTo>
                      <a:pt x="4978" y="2977"/>
                    </a:moveTo>
                    <a:cubicBezTo>
                      <a:pt x="5192" y="2977"/>
                      <a:pt x="5359" y="3167"/>
                      <a:pt x="5359" y="3358"/>
                    </a:cubicBezTo>
                    <a:cubicBezTo>
                      <a:pt x="5359" y="3572"/>
                      <a:pt x="5192" y="3763"/>
                      <a:pt x="4978" y="3763"/>
                    </a:cubicBezTo>
                    <a:lnTo>
                      <a:pt x="4883" y="3763"/>
                    </a:lnTo>
                    <a:lnTo>
                      <a:pt x="4883" y="2977"/>
                    </a:lnTo>
                    <a:close/>
                    <a:moveTo>
                      <a:pt x="4597" y="2524"/>
                    </a:moveTo>
                    <a:lnTo>
                      <a:pt x="4597" y="3906"/>
                    </a:lnTo>
                    <a:cubicBezTo>
                      <a:pt x="4597" y="4858"/>
                      <a:pt x="3811" y="5620"/>
                      <a:pt x="2858" y="5620"/>
                    </a:cubicBezTo>
                    <a:cubicBezTo>
                      <a:pt x="1906" y="5620"/>
                      <a:pt x="1144" y="4858"/>
                      <a:pt x="1144" y="3930"/>
                    </a:cubicBezTo>
                    <a:lnTo>
                      <a:pt x="1144" y="2524"/>
                    </a:lnTo>
                    <a:cubicBezTo>
                      <a:pt x="1430" y="2715"/>
                      <a:pt x="1811" y="2763"/>
                      <a:pt x="2120" y="2810"/>
                    </a:cubicBezTo>
                    <a:cubicBezTo>
                      <a:pt x="2385" y="2838"/>
                      <a:pt x="2658" y="2850"/>
                      <a:pt x="2925" y="2850"/>
                    </a:cubicBezTo>
                    <a:cubicBezTo>
                      <a:pt x="3114" y="2850"/>
                      <a:pt x="3300" y="2844"/>
                      <a:pt x="3478" y="2834"/>
                    </a:cubicBezTo>
                    <a:cubicBezTo>
                      <a:pt x="3763" y="2810"/>
                      <a:pt x="3954" y="2763"/>
                      <a:pt x="4144" y="2715"/>
                    </a:cubicBezTo>
                    <a:cubicBezTo>
                      <a:pt x="4263" y="2691"/>
                      <a:pt x="4383" y="2620"/>
                      <a:pt x="4478" y="2596"/>
                    </a:cubicBezTo>
                    <a:cubicBezTo>
                      <a:pt x="4502" y="2572"/>
                      <a:pt x="4525" y="2572"/>
                      <a:pt x="4549" y="2524"/>
                    </a:cubicBezTo>
                    <a:close/>
                    <a:moveTo>
                      <a:pt x="3192" y="5906"/>
                    </a:moveTo>
                    <a:lnTo>
                      <a:pt x="3192" y="6335"/>
                    </a:lnTo>
                    <a:cubicBezTo>
                      <a:pt x="3192" y="6525"/>
                      <a:pt x="3049" y="6668"/>
                      <a:pt x="2858" y="6668"/>
                    </a:cubicBezTo>
                    <a:cubicBezTo>
                      <a:pt x="2692" y="6668"/>
                      <a:pt x="2525" y="6525"/>
                      <a:pt x="2525" y="6335"/>
                    </a:cubicBezTo>
                    <a:lnTo>
                      <a:pt x="2525" y="5906"/>
                    </a:lnTo>
                    <a:cubicBezTo>
                      <a:pt x="2644" y="5930"/>
                      <a:pt x="2739" y="5930"/>
                      <a:pt x="2858" y="5930"/>
                    </a:cubicBezTo>
                    <a:cubicBezTo>
                      <a:pt x="2977" y="5930"/>
                      <a:pt x="3073" y="5930"/>
                      <a:pt x="3192" y="5906"/>
                    </a:cubicBezTo>
                    <a:close/>
                    <a:moveTo>
                      <a:pt x="3478" y="6501"/>
                    </a:moveTo>
                    <a:cubicBezTo>
                      <a:pt x="4168" y="6740"/>
                      <a:pt x="4716" y="7406"/>
                      <a:pt x="4716" y="8216"/>
                    </a:cubicBezTo>
                    <a:lnTo>
                      <a:pt x="4716" y="8597"/>
                    </a:lnTo>
                    <a:lnTo>
                      <a:pt x="1025" y="8597"/>
                    </a:lnTo>
                    <a:lnTo>
                      <a:pt x="1025" y="8216"/>
                    </a:lnTo>
                    <a:cubicBezTo>
                      <a:pt x="1025" y="7406"/>
                      <a:pt x="1525" y="6740"/>
                      <a:pt x="2239" y="6501"/>
                    </a:cubicBezTo>
                    <a:cubicBezTo>
                      <a:pt x="2287" y="6787"/>
                      <a:pt x="2573" y="7002"/>
                      <a:pt x="2858" y="7002"/>
                    </a:cubicBezTo>
                    <a:cubicBezTo>
                      <a:pt x="3168" y="7002"/>
                      <a:pt x="3430" y="6787"/>
                      <a:pt x="3478" y="6501"/>
                    </a:cubicBezTo>
                    <a:close/>
                    <a:moveTo>
                      <a:pt x="4644" y="0"/>
                    </a:moveTo>
                    <a:cubicBezTo>
                      <a:pt x="4573" y="0"/>
                      <a:pt x="4502" y="24"/>
                      <a:pt x="4383" y="48"/>
                    </a:cubicBezTo>
                    <a:cubicBezTo>
                      <a:pt x="3930" y="143"/>
                      <a:pt x="3549" y="167"/>
                      <a:pt x="3097" y="214"/>
                    </a:cubicBezTo>
                    <a:cubicBezTo>
                      <a:pt x="2977" y="214"/>
                      <a:pt x="2882" y="214"/>
                      <a:pt x="2763" y="238"/>
                    </a:cubicBezTo>
                    <a:cubicBezTo>
                      <a:pt x="2358" y="262"/>
                      <a:pt x="2025" y="334"/>
                      <a:pt x="1715" y="381"/>
                    </a:cubicBezTo>
                    <a:cubicBezTo>
                      <a:pt x="1644" y="429"/>
                      <a:pt x="1596" y="500"/>
                      <a:pt x="1596" y="572"/>
                    </a:cubicBezTo>
                    <a:cubicBezTo>
                      <a:pt x="1644" y="667"/>
                      <a:pt x="1715" y="691"/>
                      <a:pt x="1787" y="691"/>
                    </a:cubicBezTo>
                    <a:cubicBezTo>
                      <a:pt x="2049" y="596"/>
                      <a:pt x="2358" y="572"/>
                      <a:pt x="2763" y="548"/>
                    </a:cubicBezTo>
                    <a:cubicBezTo>
                      <a:pt x="2882" y="548"/>
                      <a:pt x="3001" y="548"/>
                      <a:pt x="3097" y="500"/>
                    </a:cubicBezTo>
                    <a:cubicBezTo>
                      <a:pt x="3549" y="476"/>
                      <a:pt x="3954" y="453"/>
                      <a:pt x="4430" y="357"/>
                    </a:cubicBezTo>
                    <a:cubicBezTo>
                      <a:pt x="4549" y="334"/>
                      <a:pt x="4644" y="334"/>
                      <a:pt x="4716" y="310"/>
                    </a:cubicBezTo>
                    <a:cubicBezTo>
                      <a:pt x="4764" y="310"/>
                      <a:pt x="4787" y="310"/>
                      <a:pt x="4859" y="334"/>
                    </a:cubicBezTo>
                    <a:cubicBezTo>
                      <a:pt x="4883" y="357"/>
                      <a:pt x="4906" y="381"/>
                      <a:pt x="4954" y="453"/>
                    </a:cubicBezTo>
                    <a:cubicBezTo>
                      <a:pt x="4978" y="619"/>
                      <a:pt x="4978" y="786"/>
                      <a:pt x="4978" y="953"/>
                    </a:cubicBezTo>
                    <a:cubicBezTo>
                      <a:pt x="4978" y="1167"/>
                      <a:pt x="4954" y="1334"/>
                      <a:pt x="4906" y="1524"/>
                    </a:cubicBezTo>
                    <a:cubicBezTo>
                      <a:pt x="4883" y="1667"/>
                      <a:pt x="4906" y="1786"/>
                      <a:pt x="4978" y="1905"/>
                    </a:cubicBezTo>
                    <a:cubicBezTo>
                      <a:pt x="5145" y="2143"/>
                      <a:pt x="5240" y="2405"/>
                      <a:pt x="5240" y="2715"/>
                    </a:cubicBezTo>
                    <a:cubicBezTo>
                      <a:pt x="5145" y="2667"/>
                      <a:pt x="5097" y="2667"/>
                      <a:pt x="5002" y="2667"/>
                    </a:cubicBezTo>
                    <a:lnTo>
                      <a:pt x="4883" y="2667"/>
                    </a:lnTo>
                    <a:lnTo>
                      <a:pt x="4883" y="2501"/>
                    </a:lnTo>
                    <a:cubicBezTo>
                      <a:pt x="4883" y="2382"/>
                      <a:pt x="4835" y="2286"/>
                      <a:pt x="4740" y="2239"/>
                    </a:cubicBezTo>
                    <a:cubicBezTo>
                      <a:pt x="4692" y="2203"/>
                      <a:pt x="4639" y="2185"/>
                      <a:pt x="4585" y="2185"/>
                    </a:cubicBezTo>
                    <a:cubicBezTo>
                      <a:pt x="4531" y="2185"/>
                      <a:pt x="4478" y="2203"/>
                      <a:pt x="4430" y="2239"/>
                    </a:cubicBezTo>
                    <a:cubicBezTo>
                      <a:pt x="4406" y="2263"/>
                      <a:pt x="4383" y="2263"/>
                      <a:pt x="4359" y="2286"/>
                    </a:cubicBezTo>
                    <a:cubicBezTo>
                      <a:pt x="4263" y="2310"/>
                      <a:pt x="4168" y="2382"/>
                      <a:pt x="4073" y="2405"/>
                    </a:cubicBezTo>
                    <a:cubicBezTo>
                      <a:pt x="3906" y="2477"/>
                      <a:pt x="3716" y="2501"/>
                      <a:pt x="3478" y="2501"/>
                    </a:cubicBezTo>
                    <a:cubicBezTo>
                      <a:pt x="3300" y="2511"/>
                      <a:pt x="3118" y="2516"/>
                      <a:pt x="2936" y="2516"/>
                    </a:cubicBezTo>
                    <a:cubicBezTo>
                      <a:pt x="2678" y="2516"/>
                      <a:pt x="2419" y="2505"/>
                      <a:pt x="2168" y="2477"/>
                    </a:cubicBezTo>
                    <a:cubicBezTo>
                      <a:pt x="1906" y="2429"/>
                      <a:pt x="1572" y="2382"/>
                      <a:pt x="1310" y="2239"/>
                    </a:cubicBezTo>
                    <a:cubicBezTo>
                      <a:pt x="1263" y="2203"/>
                      <a:pt x="1209" y="2185"/>
                      <a:pt x="1159" y="2185"/>
                    </a:cubicBezTo>
                    <a:cubicBezTo>
                      <a:pt x="1108" y="2185"/>
                      <a:pt x="1060" y="2203"/>
                      <a:pt x="1025" y="2239"/>
                    </a:cubicBezTo>
                    <a:cubicBezTo>
                      <a:pt x="929" y="2286"/>
                      <a:pt x="858" y="2382"/>
                      <a:pt x="858" y="2501"/>
                    </a:cubicBezTo>
                    <a:lnTo>
                      <a:pt x="858" y="2644"/>
                    </a:lnTo>
                    <a:lnTo>
                      <a:pt x="715" y="2644"/>
                    </a:lnTo>
                    <a:cubicBezTo>
                      <a:pt x="620" y="2644"/>
                      <a:pt x="548" y="2667"/>
                      <a:pt x="477" y="2667"/>
                    </a:cubicBezTo>
                    <a:cubicBezTo>
                      <a:pt x="477" y="2382"/>
                      <a:pt x="596" y="2072"/>
                      <a:pt x="787" y="1810"/>
                    </a:cubicBezTo>
                    <a:cubicBezTo>
                      <a:pt x="834" y="1715"/>
                      <a:pt x="858" y="1643"/>
                      <a:pt x="858" y="1524"/>
                    </a:cubicBezTo>
                    <a:cubicBezTo>
                      <a:pt x="858" y="1286"/>
                      <a:pt x="977" y="1072"/>
                      <a:pt x="1168" y="881"/>
                    </a:cubicBezTo>
                    <a:cubicBezTo>
                      <a:pt x="1215" y="834"/>
                      <a:pt x="1263" y="738"/>
                      <a:pt x="1191" y="691"/>
                    </a:cubicBezTo>
                    <a:cubicBezTo>
                      <a:pt x="1161" y="645"/>
                      <a:pt x="1110" y="618"/>
                      <a:pt x="1059" y="618"/>
                    </a:cubicBezTo>
                    <a:cubicBezTo>
                      <a:pt x="1031" y="618"/>
                      <a:pt x="1002" y="626"/>
                      <a:pt x="977" y="643"/>
                    </a:cubicBezTo>
                    <a:cubicBezTo>
                      <a:pt x="715" y="857"/>
                      <a:pt x="572" y="1167"/>
                      <a:pt x="572" y="1524"/>
                    </a:cubicBezTo>
                    <a:cubicBezTo>
                      <a:pt x="572" y="1548"/>
                      <a:pt x="572" y="1596"/>
                      <a:pt x="548" y="1643"/>
                    </a:cubicBezTo>
                    <a:cubicBezTo>
                      <a:pt x="310" y="1929"/>
                      <a:pt x="144" y="2358"/>
                      <a:pt x="144" y="2739"/>
                    </a:cubicBezTo>
                    <a:lnTo>
                      <a:pt x="144" y="2906"/>
                    </a:lnTo>
                    <a:cubicBezTo>
                      <a:pt x="72" y="3025"/>
                      <a:pt x="1" y="3191"/>
                      <a:pt x="1" y="3334"/>
                    </a:cubicBezTo>
                    <a:cubicBezTo>
                      <a:pt x="1" y="3715"/>
                      <a:pt x="310" y="4025"/>
                      <a:pt x="691" y="4025"/>
                    </a:cubicBezTo>
                    <a:lnTo>
                      <a:pt x="787" y="4025"/>
                    </a:lnTo>
                    <a:cubicBezTo>
                      <a:pt x="834" y="4858"/>
                      <a:pt x="1406" y="5573"/>
                      <a:pt x="2168" y="5811"/>
                    </a:cubicBezTo>
                    <a:lnTo>
                      <a:pt x="2168" y="6120"/>
                    </a:lnTo>
                    <a:cubicBezTo>
                      <a:pt x="1287" y="6406"/>
                      <a:pt x="667" y="7240"/>
                      <a:pt x="667" y="8192"/>
                    </a:cubicBezTo>
                    <a:lnTo>
                      <a:pt x="667" y="8716"/>
                    </a:lnTo>
                    <a:cubicBezTo>
                      <a:pt x="667" y="8811"/>
                      <a:pt x="715" y="8859"/>
                      <a:pt x="810" y="8859"/>
                    </a:cubicBezTo>
                    <a:lnTo>
                      <a:pt x="4787" y="8859"/>
                    </a:lnTo>
                    <a:cubicBezTo>
                      <a:pt x="4883" y="8859"/>
                      <a:pt x="4954" y="8811"/>
                      <a:pt x="4954" y="8716"/>
                    </a:cubicBezTo>
                    <a:lnTo>
                      <a:pt x="4954" y="8192"/>
                    </a:lnTo>
                    <a:cubicBezTo>
                      <a:pt x="4954" y="7240"/>
                      <a:pt x="4287" y="6406"/>
                      <a:pt x="3430" y="6120"/>
                    </a:cubicBezTo>
                    <a:lnTo>
                      <a:pt x="3430" y="5811"/>
                    </a:lnTo>
                    <a:cubicBezTo>
                      <a:pt x="4192" y="5573"/>
                      <a:pt x="4764" y="4858"/>
                      <a:pt x="4811" y="4025"/>
                    </a:cubicBezTo>
                    <a:lnTo>
                      <a:pt x="4906" y="4025"/>
                    </a:lnTo>
                    <a:cubicBezTo>
                      <a:pt x="5311" y="4025"/>
                      <a:pt x="5597" y="3715"/>
                      <a:pt x="5597" y="3334"/>
                    </a:cubicBezTo>
                    <a:cubicBezTo>
                      <a:pt x="5597" y="3191"/>
                      <a:pt x="5549" y="3025"/>
                      <a:pt x="5454" y="2906"/>
                    </a:cubicBezTo>
                    <a:lnTo>
                      <a:pt x="5549" y="2763"/>
                    </a:lnTo>
                    <a:cubicBezTo>
                      <a:pt x="5549" y="2405"/>
                      <a:pt x="5430" y="2048"/>
                      <a:pt x="5216" y="1739"/>
                    </a:cubicBezTo>
                    <a:cubicBezTo>
                      <a:pt x="5168" y="1691"/>
                      <a:pt x="5168" y="1643"/>
                      <a:pt x="5168" y="1620"/>
                    </a:cubicBezTo>
                    <a:cubicBezTo>
                      <a:pt x="5240" y="1429"/>
                      <a:pt x="5240" y="1215"/>
                      <a:pt x="5264" y="977"/>
                    </a:cubicBezTo>
                    <a:cubicBezTo>
                      <a:pt x="5264" y="810"/>
                      <a:pt x="5264" y="596"/>
                      <a:pt x="5240" y="429"/>
                    </a:cubicBezTo>
                    <a:cubicBezTo>
                      <a:pt x="5216" y="310"/>
                      <a:pt x="5145" y="191"/>
                      <a:pt x="5026" y="95"/>
                    </a:cubicBezTo>
                    <a:cubicBezTo>
                      <a:pt x="4906" y="0"/>
                      <a:pt x="4787" y="0"/>
                      <a:pt x="46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7"/>
              <p:cNvSpPr/>
              <p:nvPr/>
            </p:nvSpPr>
            <p:spPr>
              <a:xfrm>
                <a:off x="3307687" y="3100296"/>
                <a:ext cx="10848" cy="21627"/>
              </a:xfrm>
              <a:custGeom>
                <a:rect b="b" l="l" r="r" t="t"/>
                <a:pathLst>
                  <a:path extrusionOk="0" h="620" w="311">
                    <a:moveTo>
                      <a:pt x="167" y="0"/>
                    </a:moveTo>
                    <a:cubicBezTo>
                      <a:pt x="72" y="0"/>
                      <a:pt x="1" y="72"/>
                      <a:pt x="1" y="143"/>
                    </a:cubicBezTo>
                    <a:lnTo>
                      <a:pt x="1" y="476"/>
                    </a:lnTo>
                    <a:cubicBezTo>
                      <a:pt x="1" y="572"/>
                      <a:pt x="72" y="619"/>
                      <a:pt x="167" y="619"/>
                    </a:cubicBezTo>
                    <a:cubicBezTo>
                      <a:pt x="239" y="619"/>
                      <a:pt x="310" y="572"/>
                      <a:pt x="310" y="476"/>
                    </a:cubicBezTo>
                    <a:lnTo>
                      <a:pt x="310" y="143"/>
                    </a:lnTo>
                    <a:cubicBezTo>
                      <a:pt x="310" y="72"/>
                      <a:pt x="239" y="0"/>
                      <a:pt x="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7"/>
              <p:cNvSpPr/>
              <p:nvPr/>
            </p:nvSpPr>
            <p:spPr>
              <a:xfrm>
                <a:off x="3360848" y="3100296"/>
                <a:ext cx="11686" cy="21627"/>
              </a:xfrm>
              <a:custGeom>
                <a:rect b="b" l="l" r="r" t="t"/>
                <a:pathLst>
                  <a:path extrusionOk="0" h="620" w="335">
                    <a:moveTo>
                      <a:pt x="144" y="0"/>
                    </a:moveTo>
                    <a:cubicBezTo>
                      <a:pt x="72" y="0"/>
                      <a:pt x="1" y="72"/>
                      <a:pt x="1" y="143"/>
                    </a:cubicBezTo>
                    <a:lnTo>
                      <a:pt x="1" y="476"/>
                    </a:lnTo>
                    <a:cubicBezTo>
                      <a:pt x="1" y="572"/>
                      <a:pt x="72" y="619"/>
                      <a:pt x="144" y="619"/>
                    </a:cubicBezTo>
                    <a:cubicBezTo>
                      <a:pt x="239" y="619"/>
                      <a:pt x="310" y="572"/>
                      <a:pt x="310" y="476"/>
                    </a:cubicBezTo>
                    <a:lnTo>
                      <a:pt x="310" y="143"/>
                    </a:lnTo>
                    <a:cubicBezTo>
                      <a:pt x="334" y="72"/>
                      <a:pt x="239" y="0"/>
                      <a:pt x="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6" name="Google Shape;1216;p47"/>
          <p:cNvGrpSpPr/>
          <p:nvPr/>
        </p:nvGrpSpPr>
        <p:grpSpPr>
          <a:xfrm>
            <a:off x="5915400" y="1428195"/>
            <a:ext cx="521100" cy="520800"/>
            <a:chOff x="1493932" y="1605025"/>
            <a:chExt cx="521100" cy="520800"/>
          </a:xfrm>
        </p:grpSpPr>
        <p:sp>
          <p:nvSpPr>
            <p:cNvPr id="1217" name="Google Shape;1217;p47"/>
            <p:cNvSpPr/>
            <p:nvPr/>
          </p:nvSpPr>
          <p:spPr>
            <a:xfrm>
              <a:off x="1493932" y="1605025"/>
              <a:ext cx="521100" cy="520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 name="Google Shape;1218;p47"/>
            <p:cNvGrpSpPr/>
            <p:nvPr/>
          </p:nvGrpSpPr>
          <p:grpSpPr>
            <a:xfrm>
              <a:off x="1571297" y="1681402"/>
              <a:ext cx="366371" cy="368045"/>
              <a:chOff x="1473496" y="1684764"/>
              <a:chExt cx="366371" cy="368045"/>
            </a:xfrm>
          </p:grpSpPr>
          <p:sp>
            <p:nvSpPr>
              <p:cNvPr id="1219" name="Google Shape;1219;p47"/>
              <p:cNvSpPr/>
              <p:nvPr/>
            </p:nvSpPr>
            <p:spPr>
              <a:xfrm>
                <a:off x="1473496" y="1684764"/>
                <a:ext cx="366371" cy="368045"/>
              </a:xfrm>
              <a:custGeom>
                <a:rect b="b" l="l" r="r" t="t"/>
                <a:pathLst>
                  <a:path extrusionOk="0" h="10551" w="10503">
                    <a:moveTo>
                      <a:pt x="5263" y="1"/>
                    </a:moveTo>
                    <a:cubicBezTo>
                      <a:pt x="3858" y="1"/>
                      <a:pt x="2548" y="548"/>
                      <a:pt x="1548" y="1548"/>
                    </a:cubicBezTo>
                    <a:cubicBezTo>
                      <a:pt x="548" y="2549"/>
                      <a:pt x="0" y="3882"/>
                      <a:pt x="0" y="5287"/>
                    </a:cubicBezTo>
                    <a:cubicBezTo>
                      <a:pt x="0" y="6669"/>
                      <a:pt x="524" y="7978"/>
                      <a:pt x="1548" y="9002"/>
                    </a:cubicBezTo>
                    <a:cubicBezTo>
                      <a:pt x="2548" y="10003"/>
                      <a:pt x="3858" y="10550"/>
                      <a:pt x="5263" y="10550"/>
                    </a:cubicBezTo>
                    <a:cubicBezTo>
                      <a:pt x="6359" y="10550"/>
                      <a:pt x="7407" y="10217"/>
                      <a:pt x="8288" y="9598"/>
                    </a:cubicBezTo>
                    <a:cubicBezTo>
                      <a:pt x="9169" y="8979"/>
                      <a:pt x="9812" y="8097"/>
                      <a:pt x="10193" y="7121"/>
                    </a:cubicBezTo>
                    <a:cubicBezTo>
                      <a:pt x="10240" y="7026"/>
                      <a:pt x="10193" y="6954"/>
                      <a:pt x="10098" y="6907"/>
                    </a:cubicBezTo>
                    <a:cubicBezTo>
                      <a:pt x="10081" y="6901"/>
                      <a:pt x="10063" y="6898"/>
                      <a:pt x="10044" y="6898"/>
                    </a:cubicBezTo>
                    <a:cubicBezTo>
                      <a:pt x="9985" y="6898"/>
                      <a:pt x="9925" y="6929"/>
                      <a:pt x="9907" y="7002"/>
                    </a:cubicBezTo>
                    <a:cubicBezTo>
                      <a:pt x="9550" y="7955"/>
                      <a:pt x="8955" y="8764"/>
                      <a:pt x="8121" y="9336"/>
                    </a:cubicBezTo>
                    <a:cubicBezTo>
                      <a:pt x="7287" y="9931"/>
                      <a:pt x="6311" y="10241"/>
                      <a:pt x="5263" y="10241"/>
                    </a:cubicBezTo>
                    <a:cubicBezTo>
                      <a:pt x="3953" y="10241"/>
                      <a:pt x="2691" y="9741"/>
                      <a:pt x="1786" y="8788"/>
                    </a:cubicBezTo>
                    <a:cubicBezTo>
                      <a:pt x="858" y="7859"/>
                      <a:pt x="310" y="6621"/>
                      <a:pt x="310" y="5311"/>
                    </a:cubicBezTo>
                    <a:cubicBezTo>
                      <a:pt x="310" y="4001"/>
                      <a:pt x="834" y="2739"/>
                      <a:pt x="1786" y="1834"/>
                    </a:cubicBezTo>
                    <a:cubicBezTo>
                      <a:pt x="2691" y="905"/>
                      <a:pt x="3953" y="358"/>
                      <a:pt x="5263" y="358"/>
                    </a:cubicBezTo>
                    <a:cubicBezTo>
                      <a:pt x="6573" y="358"/>
                      <a:pt x="7811" y="882"/>
                      <a:pt x="8740" y="1834"/>
                    </a:cubicBezTo>
                    <a:cubicBezTo>
                      <a:pt x="9669" y="2739"/>
                      <a:pt x="10193" y="4001"/>
                      <a:pt x="10193" y="5311"/>
                    </a:cubicBezTo>
                    <a:cubicBezTo>
                      <a:pt x="10193" y="5668"/>
                      <a:pt x="10169" y="6026"/>
                      <a:pt x="10074" y="6359"/>
                    </a:cubicBezTo>
                    <a:cubicBezTo>
                      <a:pt x="10050" y="6430"/>
                      <a:pt x="10098" y="6526"/>
                      <a:pt x="10193" y="6526"/>
                    </a:cubicBezTo>
                    <a:cubicBezTo>
                      <a:pt x="10209" y="6530"/>
                      <a:pt x="10226" y="6532"/>
                      <a:pt x="10241" y="6532"/>
                    </a:cubicBezTo>
                    <a:cubicBezTo>
                      <a:pt x="10318" y="6532"/>
                      <a:pt x="10383" y="6485"/>
                      <a:pt x="10383" y="6407"/>
                    </a:cubicBezTo>
                    <a:cubicBezTo>
                      <a:pt x="10479" y="6049"/>
                      <a:pt x="10502" y="5668"/>
                      <a:pt x="10502" y="5311"/>
                    </a:cubicBezTo>
                    <a:cubicBezTo>
                      <a:pt x="10502" y="3858"/>
                      <a:pt x="9955" y="2549"/>
                      <a:pt x="8978" y="1548"/>
                    </a:cubicBezTo>
                    <a:cubicBezTo>
                      <a:pt x="8002" y="572"/>
                      <a:pt x="6668" y="1"/>
                      <a:pt x="52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7"/>
              <p:cNvSpPr/>
              <p:nvPr/>
            </p:nvSpPr>
            <p:spPr>
              <a:xfrm>
                <a:off x="1513367" y="1724635"/>
                <a:ext cx="286630" cy="286630"/>
              </a:xfrm>
              <a:custGeom>
                <a:rect b="b" l="l" r="r" t="t"/>
                <a:pathLst>
                  <a:path extrusionOk="0" h="8217" w="8217">
                    <a:moveTo>
                      <a:pt x="4120" y="358"/>
                    </a:moveTo>
                    <a:cubicBezTo>
                      <a:pt x="4811" y="358"/>
                      <a:pt x="5478" y="525"/>
                      <a:pt x="6049" y="882"/>
                    </a:cubicBezTo>
                    <a:lnTo>
                      <a:pt x="4763" y="2168"/>
                    </a:lnTo>
                    <a:cubicBezTo>
                      <a:pt x="4716" y="2049"/>
                      <a:pt x="4620" y="1953"/>
                      <a:pt x="4525" y="1882"/>
                    </a:cubicBezTo>
                    <a:cubicBezTo>
                      <a:pt x="4144" y="1477"/>
                      <a:pt x="3644" y="1310"/>
                      <a:pt x="3144" y="1310"/>
                    </a:cubicBezTo>
                    <a:cubicBezTo>
                      <a:pt x="2025" y="1310"/>
                      <a:pt x="1167" y="2192"/>
                      <a:pt x="1167" y="3311"/>
                    </a:cubicBezTo>
                    <a:cubicBezTo>
                      <a:pt x="1167" y="3430"/>
                      <a:pt x="1167" y="3573"/>
                      <a:pt x="1191" y="3692"/>
                    </a:cubicBezTo>
                    <a:cubicBezTo>
                      <a:pt x="1231" y="3771"/>
                      <a:pt x="1270" y="3817"/>
                      <a:pt x="1337" y="3817"/>
                    </a:cubicBezTo>
                    <a:cubicBezTo>
                      <a:pt x="1350" y="3817"/>
                      <a:pt x="1365" y="3815"/>
                      <a:pt x="1382" y="3811"/>
                    </a:cubicBezTo>
                    <a:cubicBezTo>
                      <a:pt x="1477" y="3787"/>
                      <a:pt x="1524" y="3716"/>
                      <a:pt x="1501" y="3620"/>
                    </a:cubicBezTo>
                    <a:cubicBezTo>
                      <a:pt x="1477" y="3501"/>
                      <a:pt x="1477" y="3430"/>
                      <a:pt x="1477" y="3311"/>
                    </a:cubicBezTo>
                    <a:cubicBezTo>
                      <a:pt x="1477" y="2382"/>
                      <a:pt x="2215" y="1644"/>
                      <a:pt x="3144" y="1644"/>
                    </a:cubicBezTo>
                    <a:cubicBezTo>
                      <a:pt x="3573" y="1644"/>
                      <a:pt x="4001" y="1810"/>
                      <a:pt x="4335" y="2120"/>
                    </a:cubicBezTo>
                    <a:cubicBezTo>
                      <a:pt x="4644" y="2430"/>
                      <a:pt x="4835" y="2858"/>
                      <a:pt x="4835" y="3311"/>
                    </a:cubicBezTo>
                    <a:cubicBezTo>
                      <a:pt x="4835" y="4168"/>
                      <a:pt x="4049" y="4906"/>
                      <a:pt x="3144" y="4906"/>
                    </a:cubicBezTo>
                    <a:lnTo>
                      <a:pt x="2930" y="4906"/>
                    </a:lnTo>
                    <a:cubicBezTo>
                      <a:pt x="2858" y="4906"/>
                      <a:pt x="2810" y="4906"/>
                      <a:pt x="2739" y="4978"/>
                    </a:cubicBezTo>
                    <a:lnTo>
                      <a:pt x="2477" y="5216"/>
                    </a:lnTo>
                    <a:lnTo>
                      <a:pt x="2477" y="4930"/>
                    </a:lnTo>
                    <a:cubicBezTo>
                      <a:pt x="2477" y="4859"/>
                      <a:pt x="2429" y="4787"/>
                      <a:pt x="2358" y="4740"/>
                    </a:cubicBezTo>
                    <a:cubicBezTo>
                      <a:pt x="2120" y="4621"/>
                      <a:pt x="1906" y="4406"/>
                      <a:pt x="1739" y="4168"/>
                    </a:cubicBezTo>
                    <a:cubicBezTo>
                      <a:pt x="1697" y="4127"/>
                      <a:pt x="1656" y="4101"/>
                      <a:pt x="1614" y="4101"/>
                    </a:cubicBezTo>
                    <a:cubicBezTo>
                      <a:pt x="1584" y="4101"/>
                      <a:pt x="1554" y="4114"/>
                      <a:pt x="1524" y="4144"/>
                    </a:cubicBezTo>
                    <a:cubicBezTo>
                      <a:pt x="1477" y="4192"/>
                      <a:pt x="1429" y="4287"/>
                      <a:pt x="1501" y="4335"/>
                    </a:cubicBezTo>
                    <a:cubicBezTo>
                      <a:pt x="1644" y="4549"/>
                      <a:pt x="1834" y="4763"/>
                      <a:pt x="2025" y="4906"/>
                    </a:cubicBezTo>
                    <a:lnTo>
                      <a:pt x="881" y="6073"/>
                    </a:lnTo>
                    <a:cubicBezTo>
                      <a:pt x="524" y="5478"/>
                      <a:pt x="334" y="4811"/>
                      <a:pt x="334" y="4144"/>
                    </a:cubicBezTo>
                    <a:cubicBezTo>
                      <a:pt x="334" y="2049"/>
                      <a:pt x="2025" y="358"/>
                      <a:pt x="4120" y="358"/>
                    </a:cubicBezTo>
                    <a:close/>
                    <a:moveTo>
                      <a:pt x="5097" y="2954"/>
                    </a:moveTo>
                    <a:cubicBezTo>
                      <a:pt x="6025" y="2954"/>
                      <a:pt x="6764" y="3716"/>
                      <a:pt x="6764" y="4621"/>
                    </a:cubicBezTo>
                    <a:cubicBezTo>
                      <a:pt x="6764" y="5240"/>
                      <a:pt x="6406" y="5811"/>
                      <a:pt x="5883" y="6097"/>
                    </a:cubicBezTo>
                    <a:cubicBezTo>
                      <a:pt x="5811" y="6121"/>
                      <a:pt x="5763" y="6216"/>
                      <a:pt x="5763" y="6311"/>
                    </a:cubicBezTo>
                    <a:lnTo>
                      <a:pt x="5763" y="6573"/>
                    </a:lnTo>
                    <a:lnTo>
                      <a:pt x="5478" y="6335"/>
                    </a:lnTo>
                    <a:cubicBezTo>
                      <a:pt x="5454" y="6311"/>
                      <a:pt x="5382" y="6264"/>
                      <a:pt x="5335" y="6264"/>
                    </a:cubicBezTo>
                    <a:lnTo>
                      <a:pt x="5097" y="6264"/>
                    </a:lnTo>
                    <a:cubicBezTo>
                      <a:pt x="4358" y="6264"/>
                      <a:pt x="3763" y="5811"/>
                      <a:pt x="3525" y="5144"/>
                    </a:cubicBezTo>
                    <a:cubicBezTo>
                      <a:pt x="4454" y="5002"/>
                      <a:pt x="5120" y="4192"/>
                      <a:pt x="5120" y="3239"/>
                    </a:cubicBezTo>
                    <a:cubicBezTo>
                      <a:pt x="5120" y="3144"/>
                      <a:pt x="5120" y="3073"/>
                      <a:pt x="5097" y="2954"/>
                    </a:cubicBezTo>
                    <a:close/>
                    <a:moveTo>
                      <a:pt x="7240" y="2025"/>
                    </a:moveTo>
                    <a:cubicBezTo>
                      <a:pt x="7669" y="2644"/>
                      <a:pt x="7907" y="3358"/>
                      <a:pt x="7907" y="4120"/>
                    </a:cubicBezTo>
                    <a:cubicBezTo>
                      <a:pt x="7907" y="6216"/>
                      <a:pt x="6192" y="7907"/>
                      <a:pt x="4120" y="7907"/>
                    </a:cubicBezTo>
                    <a:cubicBezTo>
                      <a:pt x="3382" y="7907"/>
                      <a:pt x="2620" y="7693"/>
                      <a:pt x="2001" y="7264"/>
                    </a:cubicBezTo>
                    <a:lnTo>
                      <a:pt x="3501" y="5764"/>
                    </a:lnTo>
                    <a:cubicBezTo>
                      <a:pt x="3858" y="6264"/>
                      <a:pt x="4454" y="6597"/>
                      <a:pt x="5097" y="6597"/>
                    </a:cubicBezTo>
                    <a:lnTo>
                      <a:pt x="5311" y="6597"/>
                    </a:lnTo>
                    <a:lnTo>
                      <a:pt x="5692" y="6931"/>
                    </a:lnTo>
                    <a:cubicBezTo>
                      <a:pt x="5716" y="6954"/>
                      <a:pt x="5787" y="7002"/>
                      <a:pt x="5835" y="7002"/>
                    </a:cubicBezTo>
                    <a:cubicBezTo>
                      <a:pt x="5883" y="7002"/>
                      <a:pt x="5906" y="7002"/>
                      <a:pt x="5930" y="6954"/>
                    </a:cubicBezTo>
                    <a:cubicBezTo>
                      <a:pt x="6025" y="6931"/>
                      <a:pt x="6049" y="6835"/>
                      <a:pt x="6049" y="6764"/>
                    </a:cubicBezTo>
                    <a:lnTo>
                      <a:pt x="6049" y="6359"/>
                    </a:lnTo>
                    <a:cubicBezTo>
                      <a:pt x="6668" y="6002"/>
                      <a:pt x="7073" y="5359"/>
                      <a:pt x="7073" y="4644"/>
                    </a:cubicBezTo>
                    <a:cubicBezTo>
                      <a:pt x="7073" y="3978"/>
                      <a:pt x="6740" y="3382"/>
                      <a:pt x="6240" y="3025"/>
                    </a:cubicBezTo>
                    <a:lnTo>
                      <a:pt x="7240" y="2025"/>
                    </a:lnTo>
                    <a:close/>
                    <a:moveTo>
                      <a:pt x="4120" y="1"/>
                    </a:moveTo>
                    <a:cubicBezTo>
                      <a:pt x="1858" y="1"/>
                      <a:pt x="0" y="1834"/>
                      <a:pt x="0" y="4097"/>
                    </a:cubicBezTo>
                    <a:cubicBezTo>
                      <a:pt x="0" y="4906"/>
                      <a:pt x="238" y="5716"/>
                      <a:pt x="691" y="6359"/>
                    </a:cubicBezTo>
                    <a:cubicBezTo>
                      <a:pt x="715" y="6407"/>
                      <a:pt x="762" y="6430"/>
                      <a:pt x="810" y="6430"/>
                    </a:cubicBezTo>
                    <a:lnTo>
                      <a:pt x="834" y="6430"/>
                    </a:lnTo>
                    <a:cubicBezTo>
                      <a:pt x="881" y="6430"/>
                      <a:pt x="929" y="6407"/>
                      <a:pt x="953" y="6359"/>
                    </a:cubicBezTo>
                    <a:lnTo>
                      <a:pt x="2191" y="5144"/>
                    </a:lnTo>
                    <a:lnTo>
                      <a:pt x="2191" y="5335"/>
                    </a:lnTo>
                    <a:cubicBezTo>
                      <a:pt x="2191" y="5406"/>
                      <a:pt x="2239" y="5502"/>
                      <a:pt x="2310" y="5526"/>
                    </a:cubicBezTo>
                    <a:cubicBezTo>
                      <a:pt x="2334" y="5526"/>
                      <a:pt x="2358" y="5549"/>
                      <a:pt x="2382" y="5549"/>
                    </a:cubicBezTo>
                    <a:cubicBezTo>
                      <a:pt x="2453" y="5549"/>
                      <a:pt x="2477" y="5526"/>
                      <a:pt x="2548" y="5502"/>
                    </a:cubicBezTo>
                    <a:lnTo>
                      <a:pt x="2930" y="5168"/>
                    </a:lnTo>
                    <a:lnTo>
                      <a:pt x="3191" y="5168"/>
                    </a:lnTo>
                    <a:cubicBezTo>
                      <a:pt x="3215" y="5264"/>
                      <a:pt x="3263" y="5383"/>
                      <a:pt x="3311" y="5478"/>
                    </a:cubicBezTo>
                    <a:lnTo>
                      <a:pt x="1644" y="7145"/>
                    </a:lnTo>
                    <a:cubicBezTo>
                      <a:pt x="1644" y="7193"/>
                      <a:pt x="1620" y="7264"/>
                      <a:pt x="1620" y="7288"/>
                    </a:cubicBezTo>
                    <a:cubicBezTo>
                      <a:pt x="1620" y="7312"/>
                      <a:pt x="1644" y="7383"/>
                      <a:pt x="1667" y="7407"/>
                    </a:cubicBezTo>
                    <a:cubicBezTo>
                      <a:pt x="2382" y="7955"/>
                      <a:pt x="3215" y="8217"/>
                      <a:pt x="4120" y="8217"/>
                    </a:cubicBezTo>
                    <a:cubicBezTo>
                      <a:pt x="6383" y="8217"/>
                      <a:pt x="8216" y="6359"/>
                      <a:pt x="8216" y="4097"/>
                    </a:cubicBezTo>
                    <a:cubicBezTo>
                      <a:pt x="8216" y="3216"/>
                      <a:pt x="7954" y="2382"/>
                      <a:pt x="7430" y="1668"/>
                    </a:cubicBezTo>
                    <a:cubicBezTo>
                      <a:pt x="7383" y="1644"/>
                      <a:pt x="7359" y="1596"/>
                      <a:pt x="7311" y="1596"/>
                    </a:cubicBezTo>
                    <a:cubicBezTo>
                      <a:pt x="7264" y="1596"/>
                      <a:pt x="7216" y="1596"/>
                      <a:pt x="7169" y="1644"/>
                    </a:cubicBezTo>
                    <a:lnTo>
                      <a:pt x="5978" y="2835"/>
                    </a:lnTo>
                    <a:cubicBezTo>
                      <a:pt x="5716" y="2715"/>
                      <a:pt x="5430" y="2620"/>
                      <a:pt x="5120" y="2620"/>
                    </a:cubicBezTo>
                    <a:lnTo>
                      <a:pt x="5049" y="2620"/>
                    </a:lnTo>
                    <a:cubicBezTo>
                      <a:pt x="5001" y="2525"/>
                      <a:pt x="4978" y="2477"/>
                      <a:pt x="4954" y="2382"/>
                    </a:cubicBezTo>
                    <a:lnTo>
                      <a:pt x="6406" y="929"/>
                    </a:lnTo>
                    <a:cubicBezTo>
                      <a:pt x="6430" y="882"/>
                      <a:pt x="6454" y="834"/>
                      <a:pt x="6430" y="810"/>
                    </a:cubicBezTo>
                    <a:cubicBezTo>
                      <a:pt x="6430" y="739"/>
                      <a:pt x="6406" y="715"/>
                      <a:pt x="6383" y="691"/>
                    </a:cubicBezTo>
                    <a:cubicBezTo>
                      <a:pt x="5692" y="239"/>
                      <a:pt x="4930" y="1"/>
                      <a:pt x="4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My Presentation Template">
  <a:themeElements>
    <a:clrScheme name="Simple Light">
      <a:dk1>
        <a:srgbClr val="262626"/>
      </a:dk1>
      <a:lt1>
        <a:srgbClr val="FFFFFF"/>
      </a:lt1>
      <a:dk2>
        <a:srgbClr val="FFDF58"/>
      </a:dk2>
      <a:lt2>
        <a:srgbClr val="FF98E1"/>
      </a:lt2>
      <a:accent1>
        <a:srgbClr val="00DD9E"/>
      </a:accent1>
      <a:accent2>
        <a:srgbClr val="833FF4"/>
      </a:accent2>
      <a:accent3>
        <a:srgbClr val="FFFFFF"/>
      </a:accent3>
      <a:accent4>
        <a:srgbClr val="FFFFFF"/>
      </a:accent4>
      <a:accent5>
        <a:srgbClr val="FFFFFF"/>
      </a:accent5>
      <a:accent6>
        <a:srgbClr val="FFFFFF"/>
      </a:accent6>
      <a:hlink>
        <a:srgbClr val="26262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